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3"/>
  </p:notesMasterIdLst>
  <p:sldIdLst>
    <p:sldId id="259" r:id="rId2"/>
    <p:sldId id="363" r:id="rId3"/>
    <p:sldId id="319" r:id="rId4"/>
    <p:sldId id="361" r:id="rId5"/>
    <p:sldId id="364" r:id="rId6"/>
    <p:sldId id="362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57" r:id="rId21"/>
    <p:sldId id="314" r:id="rId22"/>
  </p:sldIdLst>
  <p:sldSz cx="9144000" cy="6858000" type="screen4x3"/>
  <p:notesSz cx="6854825" cy="929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92832F5-EA01-48E5-B403-87E193F50680}">
          <p14:sldIdLst>
            <p14:sldId id="259"/>
          </p14:sldIdLst>
        </p14:section>
        <p14:section name="Project Overview" id="{087866C3-7028-482C-8D34-6BF5363FBD75}">
          <p14:sldIdLst>
            <p14:sldId id="261"/>
            <p14:sldId id="363"/>
            <p14:sldId id="319"/>
            <p14:sldId id="361"/>
            <p14:sldId id="364"/>
            <p14:sldId id="362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57"/>
          </p14:sldIdLst>
        </p14:section>
        <p14:section name="Status Update" id="{521DEF98-8796-4632-831A-16252E9A6054}">
          <p14:sldIdLst>
            <p14:sldId id="314"/>
          </p14:sldIdLst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93600" autoAdjust="0"/>
  </p:normalViewPr>
  <p:slideViewPr>
    <p:cSldViewPr>
      <p:cViewPr>
        <p:scale>
          <a:sx n="70" d="100"/>
          <a:sy n="70" d="100"/>
        </p:scale>
        <p:origin x="-894" y="-15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421E9-A25F-4A59-9677-B7D83403A607}" type="doc">
      <dgm:prSet loTypeId="urn:microsoft.com/office/officeart/2011/layout/ConvergingText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6BF030-C4C9-4F98-B6AC-7E96115887BE}">
      <dgm:prSet phldrT="[Text]" custT="1"/>
      <dgm:spPr/>
      <dgm:t>
        <a:bodyPr/>
        <a:lstStyle/>
        <a:p>
          <a:pPr algn="ctr"/>
          <a:r>
            <a:rPr lang="en-US" sz="20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Uvod</a:t>
          </a:r>
          <a:r>
            <a:rPr lang="en-US" sz="20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pPr algn="l"/>
          <a:endParaRPr lang="en-US" sz="2000" i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ctr"/>
          <a:r>
            <a:rPr lang="en-US" sz="16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kanalizacioni</a:t>
          </a:r>
          <a:r>
            <a:rPr lang="en-US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6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sistem</a:t>
          </a:r>
          <a:r>
            <a:rPr lang="en-US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6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grada</a:t>
          </a:r>
          <a:r>
            <a:rPr lang="en-US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16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namjena</a:t>
          </a:r>
          <a:r>
            <a:rPr lang="en-US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16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podjela</a:t>
          </a:r>
          <a:r>
            <a:rPr lang="en-US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16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pumpne</a:t>
          </a:r>
          <a:r>
            <a:rPr lang="en-US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6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stanice</a:t>
          </a:r>
          <a:endParaRPr lang="en-US" sz="1600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75CDDCA-3364-471D-AE7C-163815F4DB61}" type="parTrans" cxnId="{0616E780-D552-4FE4-833D-3B0521536DEE}">
      <dgm:prSet/>
      <dgm:spPr/>
      <dgm:t>
        <a:bodyPr/>
        <a:lstStyle/>
        <a:p>
          <a:endParaRPr lang="en-US"/>
        </a:p>
      </dgm:t>
    </dgm:pt>
    <dgm:pt modelId="{0942E6B7-81E8-445F-BF2D-8D62E9B5793F}" type="sibTrans" cxnId="{0616E780-D552-4FE4-833D-3B0521536DEE}">
      <dgm:prSet/>
      <dgm:spPr/>
      <dgm:t>
        <a:bodyPr/>
        <a:lstStyle/>
        <a:p>
          <a:endParaRPr lang="en-US"/>
        </a:p>
      </dgm:t>
    </dgm:pt>
    <dgm:pt modelId="{389FB8FB-7BE0-440D-945A-B089F3129C68}">
      <dgm:prSet phldrT="[Text]" custT="1"/>
      <dgm:spPr/>
      <dgm:t>
        <a:bodyPr/>
        <a:lstStyle/>
        <a:p>
          <a:pPr algn="ctr"/>
          <a:r>
            <a:rPr lang="hr-HR" sz="20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Podmorski ispusti</a:t>
          </a:r>
        </a:p>
        <a:p>
          <a:pPr algn="ctr"/>
          <a:r>
            <a: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Pristan</a:t>
          </a:r>
        </a:p>
        <a:p>
          <a:pPr algn="ctr"/>
          <a:r>
            <a: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Đerane</a:t>
          </a:r>
        </a:p>
        <a:p>
          <a:pPr algn="ctr"/>
          <a:r>
            <a: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Valdanos</a:t>
          </a:r>
          <a:endParaRPr lang="en-US" sz="1600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577847E-7DA0-487C-9543-8E272554F979}" type="parTrans" cxnId="{FCC87FE0-648F-42B0-B619-4E2FE579A457}">
      <dgm:prSet/>
      <dgm:spPr/>
      <dgm:t>
        <a:bodyPr/>
        <a:lstStyle/>
        <a:p>
          <a:endParaRPr lang="en-US"/>
        </a:p>
      </dgm:t>
    </dgm:pt>
    <dgm:pt modelId="{527F0F2A-3E15-4957-9877-ABF95732CC83}" type="sibTrans" cxnId="{FCC87FE0-648F-42B0-B619-4E2FE579A457}">
      <dgm:prSet/>
      <dgm:spPr/>
      <dgm:t>
        <a:bodyPr/>
        <a:lstStyle/>
        <a:p>
          <a:endParaRPr lang="en-US"/>
        </a:p>
      </dgm:t>
    </dgm:pt>
    <dgm:pt modelId="{A6327EDB-B45C-4AB5-82CA-9962C2BC511D}">
      <dgm:prSet phldrT="[Text]" custT="1"/>
      <dgm:spPr/>
      <dgm:t>
        <a:bodyPr/>
        <a:lstStyle/>
        <a:p>
          <a:r>
            <a:rPr lang="en-US" sz="20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Podmorski</a:t>
          </a:r>
          <a:r>
            <a:rPr lang="en-US" sz="20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20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ispusti</a:t>
          </a:r>
          <a:r>
            <a:rPr lang="hr-HR" sz="20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u Ulcinju</a:t>
          </a:r>
          <a:endParaRPr lang="en-US" sz="2000" i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5BB5B04-4C5E-49CA-A3E2-3EB660EF0881}" type="parTrans" cxnId="{0AF19768-A891-4279-B8F3-3E0553B01CD1}">
      <dgm:prSet/>
      <dgm:spPr/>
      <dgm:t>
        <a:bodyPr/>
        <a:lstStyle/>
        <a:p>
          <a:endParaRPr lang="en-US"/>
        </a:p>
      </dgm:t>
    </dgm:pt>
    <dgm:pt modelId="{4477CC96-075A-4908-A66A-7F65D160CADF}" type="sibTrans" cxnId="{0AF19768-A891-4279-B8F3-3E0553B01CD1}">
      <dgm:prSet/>
      <dgm:spPr/>
      <dgm:t>
        <a:bodyPr/>
        <a:lstStyle/>
        <a:p>
          <a:endParaRPr lang="en-US"/>
        </a:p>
      </dgm:t>
    </dgm:pt>
    <dgm:pt modelId="{F9BAA005-B5D2-4716-9392-50EBF7612C88}">
      <dgm:prSet phldrT="[Text]" custT="1"/>
      <dgm:spPr/>
      <dgm:t>
        <a:bodyPr/>
        <a:lstStyle/>
        <a:p>
          <a:r>
            <a:rPr lang="hr-HR" sz="20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Zaključci</a:t>
          </a:r>
          <a:endParaRPr lang="en-US" sz="2000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E3D4965-8D72-473E-934A-83F97795C9D0}" type="parTrans" cxnId="{58956CA9-3AB6-422C-8687-82E2346F189C}">
      <dgm:prSet/>
      <dgm:spPr/>
      <dgm:t>
        <a:bodyPr/>
        <a:lstStyle/>
        <a:p>
          <a:endParaRPr lang="en-US"/>
        </a:p>
      </dgm:t>
    </dgm:pt>
    <dgm:pt modelId="{2A718C20-839C-4571-9B54-4216BDBF028A}" type="sibTrans" cxnId="{58956CA9-3AB6-422C-8687-82E2346F189C}">
      <dgm:prSet/>
      <dgm:spPr/>
      <dgm:t>
        <a:bodyPr/>
        <a:lstStyle/>
        <a:p>
          <a:endParaRPr lang="en-US"/>
        </a:p>
      </dgm:t>
    </dgm:pt>
    <dgm:pt modelId="{A372AA89-680E-4786-9463-C10D8B935836}" type="pres">
      <dgm:prSet presAssocID="{3D2421E9-A25F-4A59-9677-B7D83403A60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7FE60D-8F4A-42C9-9070-98C0394F0F6F}" type="pres">
      <dgm:prSet presAssocID="{A6327EDB-B45C-4AB5-82CA-9962C2BC511D}" presName="composite" presStyleCnt="0"/>
      <dgm:spPr/>
    </dgm:pt>
    <dgm:pt modelId="{F530A6F9-339A-4477-B965-90AB08A34202}" type="pres">
      <dgm:prSet presAssocID="{A6327EDB-B45C-4AB5-82CA-9962C2BC511D}" presName="ParentAccent1" presStyleLbl="alignNode1" presStyleIdx="0" presStyleCnt="34"/>
      <dgm:spPr/>
    </dgm:pt>
    <dgm:pt modelId="{A4557C83-6A4D-4673-9398-F2473626F2FF}" type="pres">
      <dgm:prSet presAssocID="{A6327EDB-B45C-4AB5-82CA-9962C2BC511D}" presName="ParentAccent2" presStyleLbl="alignNode1" presStyleIdx="1" presStyleCnt="34"/>
      <dgm:spPr/>
    </dgm:pt>
    <dgm:pt modelId="{0BB31040-DBEE-4A58-8C50-392656FE72B0}" type="pres">
      <dgm:prSet presAssocID="{A6327EDB-B45C-4AB5-82CA-9962C2BC511D}" presName="ParentAccent3" presStyleLbl="alignNode1" presStyleIdx="2" presStyleCnt="34"/>
      <dgm:spPr/>
    </dgm:pt>
    <dgm:pt modelId="{14804A13-D6D1-4FC9-B7A9-98ADE4BDBADA}" type="pres">
      <dgm:prSet presAssocID="{A6327EDB-B45C-4AB5-82CA-9962C2BC511D}" presName="ParentAccent4" presStyleLbl="alignNode1" presStyleIdx="3" presStyleCnt="34"/>
      <dgm:spPr/>
    </dgm:pt>
    <dgm:pt modelId="{23CE858D-7534-4D14-B6FA-F5FE400CD109}" type="pres">
      <dgm:prSet presAssocID="{A6327EDB-B45C-4AB5-82CA-9962C2BC511D}" presName="ParentAccent5" presStyleLbl="alignNode1" presStyleIdx="4" presStyleCnt="34"/>
      <dgm:spPr/>
    </dgm:pt>
    <dgm:pt modelId="{1C9278D8-4D07-418A-9DA9-251532E3CB6E}" type="pres">
      <dgm:prSet presAssocID="{A6327EDB-B45C-4AB5-82CA-9962C2BC511D}" presName="ParentAccent6" presStyleLbl="alignNode1" presStyleIdx="5" presStyleCnt="34"/>
      <dgm:spPr/>
    </dgm:pt>
    <dgm:pt modelId="{6DE54B9A-4DB4-443A-B29F-D74333A4662C}" type="pres">
      <dgm:prSet presAssocID="{A6327EDB-B45C-4AB5-82CA-9962C2BC511D}" presName="ParentAccent7" presStyleLbl="alignNode1" presStyleIdx="6" presStyleCnt="34"/>
      <dgm:spPr/>
    </dgm:pt>
    <dgm:pt modelId="{CAEE9B1B-05F1-406C-93A4-2F64E028D46B}" type="pres">
      <dgm:prSet presAssocID="{A6327EDB-B45C-4AB5-82CA-9962C2BC511D}" presName="ParentAccent8" presStyleLbl="alignNode1" presStyleIdx="7" presStyleCnt="34"/>
      <dgm:spPr/>
    </dgm:pt>
    <dgm:pt modelId="{92B83183-6275-4FFE-91C4-E34252C7CCAA}" type="pres">
      <dgm:prSet presAssocID="{A6327EDB-B45C-4AB5-82CA-9962C2BC511D}" presName="ParentAccent9" presStyleLbl="alignNode1" presStyleIdx="8" presStyleCnt="34"/>
      <dgm:spPr/>
    </dgm:pt>
    <dgm:pt modelId="{FEFA7C84-013F-4BE0-87D8-C451D49A0327}" type="pres">
      <dgm:prSet presAssocID="{A6327EDB-B45C-4AB5-82CA-9962C2BC511D}" presName="ParentAccent10" presStyleLbl="alignNode1" presStyleIdx="9" presStyleCnt="34"/>
      <dgm:spPr/>
    </dgm:pt>
    <dgm:pt modelId="{3458361A-F36B-434D-AF97-979EF3FF3F9E}" type="pres">
      <dgm:prSet presAssocID="{A6327EDB-B45C-4AB5-82CA-9962C2BC511D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34808-66F8-49C3-9B18-CBC408CB1784}" type="pres">
      <dgm:prSet presAssocID="{656BF030-C4C9-4F98-B6AC-7E96115887BE}" presName="Child1Accent1" presStyleLbl="alignNode1" presStyleIdx="11" presStyleCnt="34"/>
      <dgm:spPr/>
    </dgm:pt>
    <dgm:pt modelId="{B509DD7F-B9D9-4A85-B14D-2AFCB75AB281}" type="pres">
      <dgm:prSet presAssocID="{656BF030-C4C9-4F98-B6AC-7E96115887BE}" presName="Child1Accent2" presStyleLbl="alignNode1" presStyleIdx="12" presStyleCnt="34"/>
      <dgm:spPr/>
    </dgm:pt>
    <dgm:pt modelId="{0A7B919C-432A-4359-9EC1-F042A30B33C5}" type="pres">
      <dgm:prSet presAssocID="{656BF030-C4C9-4F98-B6AC-7E96115887BE}" presName="Child1Accent3" presStyleLbl="alignNode1" presStyleIdx="13" presStyleCnt="34"/>
      <dgm:spPr/>
    </dgm:pt>
    <dgm:pt modelId="{A6B4A84B-F398-46CB-A87D-71D3A2F32DB8}" type="pres">
      <dgm:prSet presAssocID="{656BF030-C4C9-4F98-B6AC-7E96115887BE}" presName="Child1Accent4" presStyleLbl="alignNode1" presStyleIdx="14" presStyleCnt="34"/>
      <dgm:spPr/>
    </dgm:pt>
    <dgm:pt modelId="{B6007DFD-B64D-4F56-AC42-4F77CA74A7E2}" type="pres">
      <dgm:prSet presAssocID="{656BF030-C4C9-4F98-B6AC-7E96115887BE}" presName="Child1Accent5" presStyleLbl="alignNode1" presStyleIdx="15" presStyleCnt="34"/>
      <dgm:spPr/>
    </dgm:pt>
    <dgm:pt modelId="{C8FCDF8D-BC6B-4AAF-A7EE-8EB51F5CCE52}" type="pres">
      <dgm:prSet presAssocID="{656BF030-C4C9-4F98-B6AC-7E96115887BE}" presName="Child1Accent6" presStyleLbl="alignNode1" presStyleIdx="16" presStyleCnt="34"/>
      <dgm:spPr/>
    </dgm:pt>
    <dgm:pt modelId="{25F53005-F17C-4953-A41E-3C4DFD790B5A}" type="pres">
      <dgm:prSet presAssocID="{656BF030-C4C9-4F98-B6AC-7E96115887BE}" presName="Child1Accent7" presStyleLbl="alignNode1" presStyleIdx="17" presStyleCnt="34" custLinFactNeighborX="44386"/>
      <dgm:spPr/>
    </dgm:pt>
    <dgm:pt modelId="{6D729D37-B38E-4785-BC01-5531A5760DD3}" type="pres">
      <dgm:prSet presAssocID="{656BF030-C4C9-4F98-B6AC-7E96115887BE}" presName="Child1Accent8" presStyleLbl="alignNode1" presStyleIdx="18" presStyleCnt="34"/>
      <dgm:spPr/>
    </dgm:pt>
    <dgm:pt modelId="{8799C8C9-0092-4CB3-ADBE-4CFD3BFDC065}" type="pres">
      <dgm:prSet presAssocID="{656BF030-C4C9-4F98-B6AC-7E96115887BE}" presName="Child1Accent9" presStyleLbl="alignNode1" presStyleIdx="19" presStyleCnt="34"/>
      <dgm:spPr/>
    </dgm:pt>
    <dgm:pt modelId="{50458EA7-D4FB-4094-9078-6AF56F7EC609}" type="pres">
      <dgm:prSet presAssocID="{656BF030-C4C9-4F98-B6AC-7E96115887BE}" presName="Child1" presStyleLbl="revTx" presStyleIdx="0" presStyleCnt="3" custLinFactY="62764" custLinFactNeighborX="2610" custLinFactNeighborY="10000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55544-404E-4C2E-8A5E-98DEF3E6311F}" type="pres">
      <dgm:prSet presAssocID="{F9BAA005-B5D2-4716-9392-50EBF7612C88}" presName="Child2Accent1" presStyleLbl="alignNode1" presStyleIdx="20" presStyleCnt="34" custLinFactX="273922" custLinFactY="-100000" custLinFactNeighborX="300000" custLinFactNeighborY="-141610"/>
      <dgm:spPr/>
      <dgm:t>
        <a:bodyPr/>
        <a:lstStyle/>
        <a:p>
          <a:endParaRPr lang="en-US"/>
        </a:p>
      </dgm:t>
    </dgm:pt>
    <dgm:pt modelId="{5DE3A3C2-03B7-47AE-96A5-FC3C6E042B2F}" type="pres">
      <dgm:prSet presAssocID="{F9BAA005-B5D2-4716-9392-50EBF7612C88}" presName="Child2Accent2" presStyleLbl="alignNode1" presStyleIdx="21" presStyleCnt="34" custLinFactX="732402" custLinFactY="-300000" custLinFactNeighborX="800000" custLinFactNeighborY="-340939"/>
      <dgm:spPr/>
      <dgm:t>
        <a:bodyPr/>
        <a:lstStyle/>
        <a:p>
          <a:endParaRPr lang="en-US"/>
        </a:p>
      </dgm:t>
    </dgm:pt>
    <dgm:pt modelId="{097D8678-05FE-4F78-86BE-B8F6694C44E0}" type="pres">
      <dgm:prSet presAssocID="{F9BAA005-B5D2-4716-9392-50EBF7612C88}" presName="Child2Accent3" presStyleLbl="alignNode1" presStyleIdx="22" presStyleCnt="34" custLinFactX="900000" custLinFactY="-345819" custLinFactNeighborX="981999" custLinFactNeighborY="-400000"/>
      <dgm:spPr/>
    </dgm:pt>
    <dgm:pt modelId="{EB9CB4C6-579F-4A3E-A61C-A049DF7AA9A0}" type="pres">
      <dgm:prSet presAssocID="{F9BAA005-B5D2-4716-9392-50EBF7612C88}" presName="Child2Accent4" presStyleLbl="alignNode1" presStyleIdx="23" presStyleCnt="34" custLinFactX="1100000" custLinFactY="-369126" custLinFactNeighborX="1154903" custLinFactNeighborY="-400000"/>
      <dgm:spPr/>
    </dgm:pt>
    <dgm:pt modelId="{0D768F52-F4B3-446A-954D-86C9F9646D79}" type="pres">
      <dgm:prSet presAssocID="{F9BAA005-B5D2-4716-9392-50EBF7612C88}" presName="Child2Accent5" presStyleLbl="alignNode1" presStyleIdx="24" presStyleCnt="34" custLinFactX="1300000" custLinFactY="-369127" custLinFactNeighborX="1351113" custLinFactNeighborY="-400000"/>
      <dgm:spPr/>
    </dgm:pt>
    <dgm:pt modelId="{B7AD3083-DFF2-4647-88BC-C5EFB833ECD9}" type="pres">
      <dgm:prSet presAssocID="{F9BAA005-B5D2-4716-9392-50EBF7612C88}" presName="Child2Accent6" presStyleLbl="alignNode1" presStyleIdx="25" presStyleCnt="34" custLinFactX="1500000" custLinFactY="-363300" custLinFactNeighborX="1551507" custLinFactNeighborY="-400000"/>
      <dgm:spPr/>
    </dgm:pt>
    <dgm:pt modelId="{D1947659-D44B-4D91-B8E5-C4ED8B73BEB0}" type="pres">
      <dgm:prSet presAssocID="{F9BAA005-B5D2-4716-9392-50EBF7612C88}" presName="Child2Accent7" presStyleLbl="alignNode1" presStyleIdx="26" presStyleCnt="34"/>
      <dgm:spPr/>
    </dgm:pt>
    <dgm:pt modelId="{1B6259C0-01B0-4D97-9258-C966B7778DBE}" type="pres">
      <dgm:prSet presAssocID="{F9BAA005-B5D2-4716-9392-50EBF7612C88}" presName="Child2" presStyleLbl="revTx" presStyleIdx="1" presStyleCnt="3" custLinFactX="100000" custLinFactNeighborX="191605" custLinFactNeighborY="-3838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FCA72-4915-4780-88FC-345C667EE68A}" type="pres">
      <dgm:prSet presAssocID="{389FB8FB-7BE0-440D-945A-B089F3129C68}" presName="Child3Accent1" presStyleLbl="alignNode1" presStyleIdx="27" presStyleCnt="34"/>
      <dgm:spPr/>
      <dgm:t>
        <a:bodyPr/>
        <a:lstStyle/>
        <a:p>
          <a:endParaRPr lang="en-US"/>
        </a:p>
      </dgm:t>
    </dgm:pt>
    <dgm:pt modelId="{0616DFA9-6AEC-4F54-A767-60E65886ABAB}" type="pres">
      <dgm:prSet presAssocID="{389FB8FB-7BE0-440D-945A-B089F3129C68}" presName="Child3Accent2" presStyleLbl="alignNode1" presStyleIdx="28" presStyleCnt="34"/>
      <dgm:spPr/>
      <dgm:t>
        <a:bodyPr/>
        <a:lstStyle/>
        <a:p>
          <a:endParaRPr lang="en-US"/>
        </a:p>
      </dgm:t>
    </dgm:pt>
    <dgm:pt modelId="{2B2B9B0E-9D4A-408C-9249-259D675C0686}" type="pres">
      <dgm:prSet presAssocID="{389FB8FB-7BE0-440D-945A-B089F3129C68}" presName="Child3Accent3" presStyleLbl="alignNode1" presStyleIdx="29" presStyleCnt="34"/>
      <dgm:spPr/>
    </dgm:pt>
    <dgm:pt modelId="{7416D59B-29E6-49AC-9963-6401486087DA}" type="pres">
      <dgm:prSet presAssocID="{389FB8FB-7BE0-440D-945A-B089F3129C68}" presName="Child3Accent4" presStyleLbl="alignNode1" presStyleIdx="30" presStyleCnt="34"/>
      <dgm:spPr/>
    </dgm:pt>
    <dgm:pt modelId="{473C67C9-7050-4881-9167-60850D0B64B0}" type="pres">
      <dgm:prSet presAssocID="{389FB8FB-7BE0-440D-945A-B089F3129C68}" presName="Child3Accent5" presStyleLbl="alignNode1" presStyleIdx="31" presStyleCnt="34"/>
      <dgm:spPr/>
    </dgm:pt>
    <dgm:pt modelId="{3D703E47-80EA-4217-A78A-BE6D536F874F}" type="pres">
      <dgm:prSet presAssocID="{389FB8FB-7BE0-440D-945A-B089F3129C68}" presName="Child3Accent6" presStyleLbl="alignNode1" presStyleIdx="32" presStyleCnt="34"/>
      <dgm:spPr/>
    </dgm:pt>
    <dgm:pt modelId="{A407416A-7A98-4B84-8934-D5E3E180975F}" type="pres">
      <dgm:prSet presAssocID="{389FB8FB-7BE0-440D-945A-B089F3129C68}" presName="Child3Accent7" presStyleLbl="alignNode1" presStyleIdx="33" presStyleCnt="34" custLinFactNeighborX="43689" custLinFactNeighborY="-14796"/>
      <dgm:spPr/>
    </dgm:pt>
    <dgm:pt modelId="{47ED0ABC-461B-4EBD-8DE8-094D5A8E2D9A}" type="pres">
      <dgm:prSet presAssocID="{389FB8FB-7BE0-440D-945A-B089F3129C68}" presName="Child3" presStyleLbl="revTx" presStyleIdx="2" presStyleCnt="3" custScaleX="98540" custLinFactNeighborX="252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16E780-D552-4FE4-833D-3B0521536DEE}" srcId="{A6327EDB-B45C-4AB5-82CA-9962C2BC511D}" destId="{656BF030-C4C9-4F98-B6AC-7E96115887BE}" srcOrd="0" destOrd="0" parTransId="{A75CDDCA-3364-471D-AE7C-163815F4DB61}" sibTransId="{0942E6B7-81E8-445F-BF2D-8D62E9B5793F}"/>
    <dgm:cxn modelId="{B21A1374-1C29-4873-9473-EDCAB5063242}" type="presOf" srcId="{3D2421E9-A25F-4A59-9677-B7D83403A607}" destId="{A372AA89-680E-4786-9463-C10D8B935836}" srcOrd="0" destOrd="0" presId="urn:microsoft.com/office/officeart/2011/layout/ConvergingText"/>
    <dgm:cxn modelId="{FCC87FE0-648F-42B0-B619-4E2FE579A457}" srcId="{A6327EDB-B45C-4AB5-82CA-9962C2BC511D}" destId="{389FB8FB-7BE0-440D-945A-B089F3129C68}" srcOrd="2" destOrd="0" parTransId="{3577847E-7DA0-487C-9543-8E272554F979}" sibTransId="{527F0F2A-3E15-4957-9877-ABF95732CC83}"/>
    <dgm:cxn modelId="{D3CCD723-A790-44B5-B31E-809CFF5C86AD}" type="presOf" srcId="{A6327EDB-B45C-4AB5-82CA-9962C2BC511D}" destId="{3458361A-F36B-434D-AF97-979EF3FF3F9E}" srcOrd="0" destOrd="0" presId="urn:microsoft.com/office/officeart/2011/layout/ConvergingText"/>
    <dgm:cxn modelId="{F861835B-F8D5-4EC1-B6D5-21BF59B10665}" type="presOf" srcId="{F9BAA005-B5D2-4716-9392-50EBF7612C88}" destId="{1B6259C0-01B0-4D97-9258-C966B7778DBE}" srcOrd="0" destOrd="0" presId="urn:microsoft.com/office/officeart/2011/layout/ConvergingText"/>
    <dgm:cxn modelId="{0AF19768-A891-4279-B8F3-3E0553B01CD1}" srcId="{3D2421E9-A25F-4A59-9677-B7D83403A607}" destId="{A6327EDB-B45C-4AB5-82CA-9962C2BC511D}" srcOrd="0" destOrd="0" parTransId="{35BB5B04-4C5E-49CA-A3E2-3EB660EF0881}" sibTransId="{4477CC96-075A-4908-A66A-7F65D160CADF}"/>
    <dgm:cxn modelId="{C5C720AF-17FE-45CB-8B44-620896837687}" type="presOf" srcId="{656BF030-C4C9-4F98-B6AC-7E96115887BE}" destId="{50458EA7-D4FB-4094-9078-6AF56F7EC609}" srcOrd="0" destOrd="0" presId="urn:microsoft.com/office/officeart/2011/layout/ConvergingText"/>
    <dgm:cxn modelId="{58956CA9-3AB6-422C-8687-82E2346F189C}" srcId="{A6327EDB-B45C-4AB5-82CA-9962C2BC511D}" destId="{F9BAA005-B5D2-4716-9392-50EBF7612C88}" srcOrd="1" destOrd="0" parTransId="{FE3D4965-8D72-473E-934A-83F97795C9D0}" sibTransId="{2A718C20-839C-4571-9B54-4216BDBF028A}"/>
    <dgm:cxn modelId="{AED2E2FE-C50B-451E-B7D8-CDFAB62E6C32}" type="presOf" srcId="{389FB8FB-7BE0-440D-945A-B089F3129C68}" destId="{47ED0ABC-461B-4EBD-8DE8-094D5A8E2D9A}" srcOrd="0" destOrd="0" presId="urn:microsoft.com/office/officeart/2011/layout/ConvergingText"/>
    <dgm:cxn modelId="{C638E312-6A0F-4014-A526-5D7976DEBDE7}" type="presParOf" srcId="{A372AA89-680E-4786-9463-C10D8B935836}" destId="{8E7FE60D-8F4A-42C9-9070-98C0394F0F6F}" srcOrd="0" destOrd="0" presId="urn:microsoft.com/office/officeart/2011/layout/ConvergingText"/>
    <dgm:cxn modelId="{912E0B5A-25FA-4FD9-B87D-489B58388CFF}" type="presParOf" srcId="{8E7FE60D-8F4A-42C9-9070-98C0394F0F6F}" destId="{F530A6F9-339A-4477-B965-90AB08A34202}" srcOrd="0" destOrd="0" presId="urn:microsoft.com/office/officeart/2011/layout/ConvergingText"/>
    <dgm:cxn modelId="{483C5904-77F9-4367-85BA-DE9C92954FB4}" type="presParOf" srcId="{8E7FE60D-8F4A-42C9-9070-98C0394F0F6F}" destId="{A4557C83-6A4D-4673-9398-F2473626F2FF}" srcOrd="1" destOrd="0" presId="urn:microsoft.com/office/officeart/2011/layout/ConvergingText"/>
    <dgm:cxn modelId="{06442F56-BEDF-4FDC-A6CE-5E7A7D92A1CA}" type="presParOf" srcId="{8E7FE60D-8F4A-42C9-9070-98C0394F0F6F}" destId="{0BB31040-DBEE-4A58-8C50-392656FE72B0}" srcOrd="2" destOrd="0" presId="urn:microsoft.com/office/officeart/2011/layout/ConvergingText"/>
    <dgm:cxn modelId="{2414BC82-F7C4-42A2-A000-E9254888B7F9}" type="presParOf" srcId="{8E7FE60D-8F4A-42C9-9070-98C0394F0F6F}" destId="{14804A13-D6D1-4FC9-B7A9-98ADE4BDBADA}" srcOrd="3" destOrd="0" presId="urn:microsoft.com/office/officeart/2011/layout/ConvergingText"/>
    <dgm:cxn modelId="{F9911A05-0E20-425C-BE1C-6EA073BBF28D}" type="presParOf" srcId="{8E7FE60D-8F4A-42C9-9070-98C0394F0F6F}" destId="{23CE858D-7534-4D14-B6FA-F5FE400CD109}" srcOrd="4" destOrd="0" presId="urn:microsoft.com/office/officeart/2011/layout/ConvergingText"/>
    <dgm:cxn modelId="{B9766D08-9393-4EC0-A9C0-151AB4422EE2}" type="presParOf" srcId="{8E7FE60D-8F4A-42C9-9070-98C0394F0F6F}" destId="{1C9278D8-4D07-418A-9DA9-251532E3CB6E}" srcOrd="5" destOrd="0" presId="urn:microsoft.com/office/officeart/2011/layout/ConvergingText"/>
    <dgm:cxn modelId="{551B6C01-628F-4BF4-BD7B-DBD11E9E5BB6}" type="presParOf" srcId="{8E7FE60D-8F4A-42C9-9070-98C0394F0F6F}" destId="{6DE54B9A-4DB4-443A-B29F-D74333A4662C}" srcOrd="6" destOrd="0" presId="urn:microsoft.com/office/officeart/2011/layout/ConvergingText"/>
    <dgm:cxn modelId="{6E0B5917-32E9-4D80-82BB-D7059F4B4030}" type="presParOf" srcId="{8E7FE60D-8F4A-42C9-9070-98C0394F0F6F}" destId="{CAEE9B1B-05F1-406C-93A4-2F64E028D46B}" srcOrd="7" destOrd="0" presId="urn:microsoft.com/office/officeart/2011/layout/ConvergingText"/>
    <dgm:cxn modelId="{D29CD8B8-949A-4F9B-A0B4-370B831C370E}" type="presParOf" srcId="{8E7FE60D-8F4A-42C9-9070-98C0394F0F6F}" destId="{92B83183-6275-4FFE-91C4-E34252C7CCAA}" srcOrd="8" destOrd="0" presId="urn:microsoft.com/office/officeart/2011/layout/ConvergingText"/>
    <dgm:cxn modelId="{CAA81327-CCC6-4657-9924-01010EDBEE65}" type="presParOf" srcId="{8E7FE60D-8F4A-42C9-9070-98C0394F0F6F}" destId="{FEFA7C84-013F-4BE0-87D8-C451D49A0327}" srcOrd="9" destOrd="0" presId="urn:microsoft.com/office/officeart/2011/layout/ConvergingText"/>
    <dgm:cxn modelId="{C3F63CF5-8E46-4BD8-9FC6-9B45253CA037}" type="presParOf" srcId="{8E7FE60D-8F4A-42C9-9070-98C0394F0F6F}" destId="{3458361A-F36B-434D-AF97-979EF3FF3F9E}" srcOrd="10" destOrd="0" presId="urn:microsoft.com/office/officeart/2011/layout/ConvergingText"/>
    <dgm:cxn modelId="{4EE1834C-C10D-488F-B434-550F55E76B25}" type="presParOf" srcId="{8E7FE60D-8F4A-42C9-9070-98C0394F0F6F}" destId="{FBD34808-66F8-49C3-9B18-CBC408CB1784}" srcOrd="11" destOrd="0" presId="urn:microsoft.com/office/officeart/2011/layout/ConvergingText"/>
    <dgm:cxn modelId="{A19C6607-E88B-44E8-9B79-88AE43240662}" type="presParOf" srcId="{8E7FE60D-8F4A-42C9-9070-98C0394F0F6F}" destId="{B509DD7F-B9D9-4A85-B14D-2AFCB75AB281}" srcOrd="12" destOrd="0" presId="urn:microsoft.com/office/officeart/2011/layout/ConvergingText"/>
    <dgm:cxn modelId="{AD172133-68EF-4CF8-A3A9-FB87910774B2}" type="presParOf" srcId="{8E7FE60D-8F4A-42C9-9070-98C0394F0F6F}" destId="{0A7B919C-432A-4359-9EC1-F042A30B33C5}" srcOrd="13" destOrd="0" presId="urn:microsoft.com/office/officeart/2011/layout/ConvergingText"/>
    <dgm:cxn modelId="{F52FECAD-F729-4CFB-AE39-22E8CE8CF158}" type="presParOf" srcId="{8E7FE60D-8F4A-42C9-9070-98C0394F0F6F}" destId="{A6B4A84B-F398-46CB-A87D-71D3A2F32DB8}" srcOrd="14" destOrd="0" presId="urn:microsoft.com/office/officeart/2011/layout/ConvergingText"/>
    <dgm:cxn modelId="{57547A1C-6BBD-4EDE-8B87-2A44267565CF}" type="presParOf" srcId="{8E7FE60D-8F4A-42C9-9070-98C0394F0F6F}" destId="{B6007DFD-B64D-4F56-AC42-4F77CA74A7E2}" srcOrd="15" destOrd="0" presId="urn:microsoft.com/office/officeart/2011/layout/ConvergingText"/>
    <dgm:cxn modelId="{5E51ACA4-9E5C-46B2-9BEC-A842E2642446}" type="presParOf" srcId="{8E7FE60D-8F4A-42C9-9070-98C0394F0F6F}" destId="{C8FCDF8D-BC6B-4AAF-A7EE-8EB51F5CCE52}" srcOrd="16" destOrd="0" presId="urn:microsoft.com/office/officeart/2011/layout/ConvergingText"/>
    <dgm:cxn modelId="{6AFB933E-6FAF-41F1-BAA9-33CB1E34CDAC}" type="presParOf" srcId="{8E7FE60D-8F4A-42C9-9070-98C0394F0F6F}" destId="{25F53005-F17C-4953-A41E-3C4DFD790B5A}" srcOrd="17" destOrd="0" presId="urn:microsoft.com/office/officeart/2011/layout/ConvergingText"/>
    <dgm:cxn modelId="{7097BEF1-DA4C-4F1A-9EE5-D29AC0582AE1}" type="presParOf" srcId="{8E7FE60D-8F4A-42C9-9070-98C0394F0F6F}" destId="{6D729D37-B38E-4785-BC01-5531A5760DD3}" srcOrd="18" destOrd="0" presId="urn:microsoft.com/office/officeart/2011/layout/ConvergingText"/>
    <dgm:cxn modelId="{D41B290B-2AA1-4B4D-8EC6-4965A6250A69}" type="presParOf" srcId="{8E7FE60D-8F4A-42C9-9070-98C0394F0F6F}" destId="{8799C8C9-0092-4CB3-ADBE-4CFD3BFDC065}" srcOrd="19" destOrd="0" presId="urn:microsoft.com/office/officeart/2011/layout/ConvergingText"/>
    <dgm:cxn modelId="{70B82F16-DC57-4CC2-AA3C-F164F4FF04DA}" type="presParOf" srcId="{8E7FE60D-8F4A-42C9-9070-98C0394F0F6F}" destId="{50458EA7-D4FB-4094-9078-6AF56F7EC609}" srcOrd="20" destOrd="0" presId="urn:microsoft.com/office/officeart/2011/layout/ConvergingText"/>
    <dgm:cxn modelId="{16AB529D-6A28-4F19-802D-88AD73FC1CC7}" type="presParOf" srcId="{8E7FE60D-8F4A-42C9-9070-98C0394F0F6F}" destId="{6AA55544-404E-4C2E-8A5E-98DEF3E6311F}" srcOrd="21" destOrd="0" presId="urn:microsoft.com/office/officeart/2011/layout/ConvergingText"/>
    <dgm:cxn modelId="{61016757-1204-4A90-97D7-A6C1E21B8251}" type="presParOf" srcId="{8E7FE60D-8F4A-42C9-9070-98C0394F0F6F}" destId="{5DE3A3C2-03B7-47AE-96A5-FC3C6E042B2F}" srcOrd="22" destOrd="0" presId="urn:microsoft.com/office/officeart/2011/layout/ConvergingText"/>
    <dgm:cxn modelId="{72127609-45E3-470E-8B4A-E4169D930577}" type="presParOf" srcId="{8E7FE60D-8F4A-42C9-9070-98C0394F0F6F}" destId="{097D8678-05FE-4F78-86BE-B8F6694C44E0}" srcOrd="23" destOrd="0" presId="urn:microsoft.com/office/officeart/2011/layout/ConvergingText"/>
    <dgm:cxn modelId="{11359F51-84BC-4790-80BD-D816E9D29F8B}" type="presParOf" srcId="{8E7FE60D-8F4A-42C9-9070-98C0394F0F6F}" destId="{EB9CB4C6-579F-4A3E-A61C-A049DF7AA9A0}" srcOrd="24" destOrd="0" presId="urn:microsoft.com/office/officeart/2011/layout/ConvergingText"/>
    <dgm:cxn modelId="{76A02EDE-69E1-4AC2-86C9-E3DD51307D55}" type="presParOf" srcId="{8E7FE60D-8F4A-42C9-9070-98C0394F0F6F}" destId="{0D768F52-F4B3-446A-954D-86C9F9646D79}" srcOrd="25" destOrd="0" presId="urn:microsoft.com/office/officeart/2011/layout/ConvergingText"/>
    <dgm:cxn modelId="{D067456B-4D9C-4C0E-8E52-C3F68FDF5429}" type="presParOf" srcId="{8E7FE60D-8F4A-42C9-9070-98C0394F0F6F}" destId="{B7AD3083-DFF2-4647-88BC-C5EFB833ECD9}" srcOrd="26" destOrd="0" presId="urn:microsoft.com/office/officeart/2011/layout/ConvergingText"/>
    <dgm:cxn modelId="{708B541D-DFE1-4C8A-BEB3-EA019CEC49E0}" type="presParOf" srcId="{8E7FE60D-8F4A-42C9-9070-98C0394F0F6F}" destId="{D1947659-D44B-4D91-B8E5-C4ED8B73BEB0}" srcOrd="27" destOrd="0" presId="urn:microsoft.com/office/officeart/2011/layout/ConvergingText"/>
    <dgm:cxn modelId="{BCBDA0D1-6C4E-48A3-B029-02772355A2FF}" type="presParOf" srcId="{8E7FE60D-8F4A-42C9-9070-98C0394F0F6F}" destId="{1B6259C0-01B0-4D97-9258-C966B7778DBE}" srcOrd="28" destOrd="0" presId="urn:microsoft.com/office/officeart/2011/layout/ConvergingText"/>
    <dgm:cxn modelId="{E9749BC2-FADE-44DD-88D2-3ADB6AE02B33}" type="presParOf" srcId="{8E7FE60D-8F4A-42C9-9070-98C0394F0F6F}" destId="{66EFCA72-4915-4780-88FC-345C667EE68A}" srcOrd="29" destOrd="0" presId="urn:microsoft.com/office/officeart/2011/layout/ConvergingText"/>
    <dgm:cxn modelId="{D383A1A0-CF03-4C02-8C69-7995F917638F}" type="presParOf" srcId="{8E7FE60D-8F4A-42C9-9070-98C0394F0F6F}" destId="{0616DFA9-6AEC-4F54-A767-60E65886ABAB}" srcOrd="30" destOrd="0" presId="urn:microsoft.com/office/officeart/2011/layout/ConvergingText"/>
    <dgm:cxn modelId="{70DE10AB-D192-4AD8-9F33-44BF467CA7A4}" type="presParOf" srcId="{8E7FE60D-8F4A-42C9-9070-98C0394F0F6F}" destId="{2B2B9B0E-9D4A-408C-9249-259D675C0686}" srcOrd="31" destOrd="0" presId="urn:microsoft.com/office/officeart/2011/layout/ConvergingText"/>
    <dgm:cxn modelId="{1A325A02-9A50-4722-851C-1C9D6360AD24}" type="presParOf" srcId="{8E7FE60D-8F4A-42C9-9070-98C0394F0F6F}" destId="{7416D59B-29E6-49AC-9963-6401486087DA}" srcOrd="32" destOrd="0" presId="urn:microsoft.com/office/officeart/2011/layout/ConvergingText"/>
    <dgm:cxn modelId="{E8C11F9B-ADA9-40B1-94E4-C1FE961746C6}" type="presParOf" srcId="{8E7FE60D-8F4A-42C9-9070-98C0394F0F6F}" destId="{473C67C9-7050-4881-9167-60850D0B64B0}" srcOrd="33" destOrd="0" presId="urn:microsoft.com/office/officeart/2011/layout/ConvergingText"/>
    <dgm:cxn modelId="{5A79170C-628F-467E-9B47-DBBA0D320856}" type="presParOf" srcId="{8E7FE60D-8F4A-42C9-9070-98C0394F0F6F}" destId="{3D703E47-80EA-4217-A78A-BE6D536F874F}" srcOrd="34" destOrd="0" presId="urn:microsoft.com/office/officeart/2011/layout/ConvergingText"/>
    <dgm:cxn modelId="{F8C7E0D1-9F18-4A89-82E2-C093DD0E6DE7}" type="presParOf" srcId="{8E7FE60D-8F4A-42C9-9070-98C0394F0F6F}" destId="{A407416A-7A98-4B84-8934-D5E3E180975F}" srcOrd="35" destOrd="0" presId="urn:microsoft.com/office/officeart/2011/layout/ConvergingText"/>
    <dgm:cxn modelId="{C8C0051F-BA84-440D-A983-7DE05DD16E66}" type="presParOf" srcId="{8E7FE60D-8F4A-42C9-9070-98C0394F0F6F}" destId="{47ED0ABC-461B-4EBD-8DE8-094D5A8E2D9A}" srcOrd="36" destOrd="0" presId="urn:microsoft.com/office/officeart/2011/layout/ConvergingText"/>
  </dgm:cxnLst>
  <dgm:bg>
    <a:pattFill prst="pct5">
      <a:fgClr>
        <a:schemeClr val="tx2">
          <a:lumMod val="20000"/>
          <a:lumOff val="80000"/>
        </a:schemeClr>
      </a:fgClr>
      <a:bgClr>
        <a:schemeClr val="bg1"/>
      </a:bgClr>
    </a:pattFill>
  </dgm:bg>
  <dgm:whole>
    <a:ln>
      <a:solidFill>
        <a:schemeClr val="accent1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30A6F9-339A-4477-B965-90AB08A34202}">
      <dsp:nvSpPr>
        <dsp:cNvPr id="0" name=""/>
        <dsp:cNvSpPr/>
      </dsp:nvSpPr>
      <dsp:spPr>
        <a:xfrm>
          <a:off x="8581446" y="2575200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557C83-6A4D-4673-9398-F2473626F2FF}">
      <dsp:nvSpPr>
        <dsp:cNvPr id="0" name=""/>
        <dsp:cNvSpPr/>
      </dsp:nvSpPr>
      <dsp:spPr>
        <a:xfrm>
          <a:off x="8116958" y="2575200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301027"/>
                <a:satOff val="1206"/>
                <a:lumOff val="261"/>
                <a:alphaOff val="0"/>
                <a:tint val="1000"/>
                <a:satMod val="255000"/>
              </a:schemeClr>
            </a:gs>
            <a:gs pos="55000">
              <a:schemeClr val="accent5">
                <a:hueOff val="-301027"/>
                <a:satOff val="1206"/>
                <a:lumOff val="261"/>
                <a:alphaOff val="0"/>
                <a:tint val="12000"/>
                <a:satMod val="255000"/>
              </a:schemeClr>
            </a:gs>
            <a:gs pos="100000">
              <a:schemeClr val="accent5">
                <a:hueOff val="-301027"/>
                <a:satOff val="1206"/>
                <a:lumOff val="261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301027"/>
              <a:satOff val="1206"/>
              <a:lumOff val="261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B31040-DBEE-4A58-8C50-392656FE72B0}">
      <dsp:nvSpPr>
        <dsp:cNvPr id="0" name=""/>
        <dsp:cNvSpPr/>
      </dsp:nvSpPr>
      <dsp:spPr>
        <a:xfrm>
          <a:off x="7652470" y="2575200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602053"/>
                <a:satOff val="2413"/>
                <a:lumOff val="523"/>
                <a:alphaOff val="0"/>
                <a:tint val="1000"/>
                <a:satMod val="255000"/>
              </a:schemeClr>
            </a:gs>
            <a:gs pos="55000">
              <a:schemeClr val="accent5">
                <a:hueOff val="-602053"/>
                <a:satOff val="2413"/>
                <a:lumOff val="523"/>
                <a:alphaOff val="0"/>
                <a:tint val="12000"/>
                <a:satMod val="255000"/>
              </a:schemeClr>
            </a:gs>
            <a:gs pos="100000">
              <a:schemeClr val="accent5">
                <a:hueOff val="-602053"/>
                <a:satOff val="2413"/>
                <a:lumOff val="52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602053"/>
              <a:satOff val="2413"/>
              <a:lumOff val="523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804A13-D6D1-4FC9-B7A9-98ADE4BDBADA}">
      <dsp:nvSpPr>
        <dsp:cNvPr id="0" name=""/>
        <dsp:cNvSpPr/>
      </dsp:nvSpPr>
      <dsp:spPr>
        <a:xfrm>
          <a:off x="7188866" y="2575200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tint val="1000"/>
                <a:satMod val="255000"/>
              </a:schemeClr>
            </a:gs>
            <a:gs pos="55000">
              <a:schemeClr val="accent5">
                <a:hueOff val="-903080"/>
                <a:satOff val="3619"/>
                <a:lumOff val="784"/>
                <a:alphaOff val="0"/>
                <a:tint val="12000"/>
                <a:satMod val="255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CE858D-7534-4D14-B6FA-F5FE400CD109}">
      <dsp:nvSpPr>
        <dsp:cNvPr id="0" name=""/>
        <dsp:cNvSpPr/>
      </dsp:nvSpPr>
      <dsp:spPr>
        <a:xfrm>
          <a:off x="6724378" y="2575200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1204106"/>
                <a:satOff val="4826"/>
                <a:lumOff val="1046"/>
                <a:alphaOff val="0"/>
                <a:tint val="1000"/>
                <a:satMod val="255000"/>
              </a:schemeClr>
            </a:gs>
            <a:gs pos="55000">
              <a:schemeClr val="accent5">
                <a:hueOff val="-1204106"/>
                <a:satOff val="4826"/>
                <a:lumOff val="1046"/>
                <a:alphaOff val="0"/>
                <a:tint val="12000"/>
                <a:satMod val="255000"/>
              </a:schemeClr>
            </a:gs>
            <a:gs pos="100000">
              <a:schemeClr val="accent5">
                <a:hueOff val="-1204106"/>
                <a:satOff val="4826"/>
                <a:lumOff val="1046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1204106"/>
              <a:satOff val="4826"/>
              <a:lumOff val="1046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9278D8-4D07-418A-9DA9-251532E3CB6E}">
      <dsp:nvSpPr>
        <dsp:cNvPr id="0" name=""/>
        <dsp:cNvSpPr/>
      </dsp:nvSpPr>
      <dsp:spPr>
        <a:xfrm>
          <a:off x="6006453" y="2448484"/>
          <a:ext cx="506874" cy="507283"/>
        </a:xfrm>
        <a:prstGeom prst="ellipse">
          <a:avLst/>
        </a:prstGeom>
        <a:gradFill rotWithShape="0">
          <a:gsLst>
            <a:gs pos="0">
              <a:schemeClr val="accent5">
                <a:hueOff val="-1505133"/>
                <a:satOff val="6032"/>
                <a:lumOff val="1307"/>
                <a:alphaOff val="0"/>
                <a:tint val="1000"/>
                <a:satMod val="255000"/>
              </a:schemeClr>
            </a:gs>
            <a:gs pos="55000">
              <a:schemeClr val="accent5">
                <a:hueOff val="-1505133"/>
                <a:satOff val="6032"/>
                <a:lumOff val="1307"/>
                <a:alphaOff val="0"/>
                <a:tint val="12000"/>
                <a:satMod val="255000"/>
              </a:schemeClr>
            </a:gs>
            <a:gs pos="100000">
              <a:schemeClr val="accent5">
                <a:hueOff val="-1505133"/>
                <a:satOff val="6032"/>
                <a:lumOff val="130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1505133"/>
              <a:satOff val="6032"/>
              <a:lumOff val="1307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E54B9A-4DB4-443A-B29F-D74333A4662C}">
      <dsp:nvSpPr>
        <dsp:cNvPr id="0" name=""/>
        <dsp:cNvSpPr/>
      </dsp:nvSpPr>
      <dsp:spPr>
        <a:xfrm>
          <a:off x="8168176" y="2051660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tint val="1000"/>
                <a:satMod val="255000"/>
              </a:schemeClr>
            </a:gs>
            <a:gs pos="55000">
              <a:schemeClr val="accent5">
                <a:hueOff val="-1806159"/>
                <a:satOff val="7238"/>
                <a:lumOff val="1569"/>
                <a:alphaOff val="0"/>
                <a:tint val="12000"/>
                <a:satMod val="255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EE9B1B-05F1-406C-93A4-2F64E028D46B}">
      <dsp:nvSpPr>
        <dsp:cNvPr id="0" name=""/>
        <dsp:cNvSpPr/>
      </dsp:nvSpPr>
      <dsp:spPr>
        <a:xfrm>
          <a:off x="8168176" y="310249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2107186"/>
                <a:satOff val="8445"/>
                <a:lumOff val="1830"/>
                <a:alphaOff val="0"/>
                <a:tint val="1000"/>
                <a:satMod val="255000"/>
              </a:schemeClr>
            </a:gs>
            <a:gs pos="55000">
              <a:schemeClr val="accent5">
                <a:hueOff val="-2107186"/>
                <a:satOff val="8445"/>
                <a:lumOff val="1830"/>
                <a:alphaOff val="0"/>
                <a:tint val="12000"/>
                <a:satMod val="255000"/>
              </a:schemeClr>
            </a:gs>
            <a:gs pos="100000">
              <a:schemeClr val="accent5">
                <a:hueOff val="-2107186"/>
                <a:satOff val="8445"/>
                <a:lumOff val="183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2107186"/>
              <a:satOff val="8445"/>
              <a:lumOff val="183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B83183-6275-4FFE-91C4-E34252C7CCAA}">
      <dsp:nvSpPr>
        <dsp:cNvPr id="0" name=""/>
        <dsp:cNvSpPr/>
      </dsp:nvSpPr>
      <dsp:spPr>
        <a:xfrm>
          <a:off x="8394238" y="2279250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2408213"/>
                <a:satOff val="9651"/>
                <a:lumOff val="2092"/>
                <a:alphaOff val="0"/>
                <a:tint val="1000"/>
                <a:satMod val="255000"/>
              </a:schemeClr>
            </a:gs>
            <a:gs pos="55000">
              <a:schemeClr val="accent5">
                <a:hueOff val="-2408213"/>
                <a:satOff val="9651"/>
                <a:lumOff val="2092"/>
                <a:alphaOff val="0"/>
                <a:tint val="12000"/>
                <a:satMod val="255000"/>
              </a:schemeClr>
            </a:gs>
            <a:gs pos="100000">
              <a:schemeClr val="accent5">
                <a:hueOff val="-2408213"/>
                <a:satOff val="9651"/>
                <a:lumOff val="209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2408213"/>
              <a:satOff val="9651"/>
              <a:lumOff val="2092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FA7C84-013F-4BE0-87D8-C451D49A0327}">
      <dsp:nvSpPr>
        <dsp:cNvPr id="0" name=""/>
        <dsp:cNvSpPr/>
      </dsp:nvSpPr>
      <dsp:spPr>
        <a:xfrm>
          <a:off x="8409250" y="287615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tint val="1000"/>
                <a:satMod val="255000"/>
              </a:schemeClr>
            </a:gs>
            <a:gs pos="55000">
              <a:schemeClr val="accent5">
                <a:hueOff val="-2709239"/>
                <a:satOff val="10858"/>
                <a:lumOff val="2353"/>
                <a:alphaOff val="0"/>
                <a:tint val="12000"/>
                <a:satMod val="255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58361A-F36B-434D-AF97-979EF3FF3F9E}">
      <dsp:nvSpPr>
        <dsp:cNvPr id="0" name=""/>
        <dsp:cNvSpPr/>
      </dsp:nvSpPr>
      <dsp:spPr>
        <a:xfrm>
          <a:off x="3230122" y="1418911"/>
          <a:ext cx="2566163" cy="2566429"/>
        </a:xfrm>
        <a:prstGeom prst="ellipse">
          <a:avLst/>
        </a:prstGeom>
        <a:gradFill rotWithShape="0">
          <a:gsLst>
            <a:gs pos="0">
              <a:schemeClr val="accent5">
                <a:hueOff val="-3010266"/>
                <a:satOff val="12064"/>
                <a:lumOff val="2615"/>
                <a:alphaOff val="0"/>
                <a:tint val="1000"/>
                <a:satMod val="255000"/>
              </a:schemeClr>
            </a:gs>
            <a:gs pos="55000">
              <a:schemeClr val="accent5">
                <a:hueOff val="-3010266"/>
                <a:satOff val="12064"/>
                <a:lumOff val="2615"/>
                <a:alphaOff val="0"/>
                <a:tint val="12000"/>
                <a:satMod val="255000"/>
              </a:schemeClr>
            </a:gs>
            <a:gs pos="100000">
              <a:schemeClr val="accent5">
                <a:hueOff val="-3010266"/>
                <a:satOff val="12064"/>
                <a:lumOff val="2615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3010266"/>
              <a:satOff val="12064"/>
              <a:lumOff val="2615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Podmorski</a:t>
          </a:r>
          <a:r>
            <a:rPr lang="en-US" sz="20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20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ispusti</a:t>
          </a:r>
          <a:r>
            <a:rPr lang="hr-HR" sz="20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u Ulcinju</a:t>
          </a:r>
          <a:endParaRPr lang="en-US" sz="2000" i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230122" y="1418911"/>
        <a:ext cx="2566163" cy="2566429"/>
      </dsp:txXfrm>
    </dsp:sp>
    <dsp:sp modelId="{FBD34808-66F8-49C3-9B18-CBC408CB1784}">
      <dsp:nvSpPr>
        <dsp:cNvPr id="0" name=""/>
        <dsp:cNvSpPr/>
      </dsp:nvSpPr>
      <dsp:spPr>
        <a:xfrm>
          <a:off x="3038499" y="1199657"/>
          <a:ext cx="506874" cy="507283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"/>
                <a:satMod val="255000"/>
              </a:schemeClr>
            </a:gs>
            <a:gs pos="55000">
              <a:schemeClr val="accent5">
                <a:hueOff val="-3311292"/>
                <a:satOff val="13270"/>
                <a:lumOff val="2876"/>
                <a:alphaOff val="0"/>
                <a:tint val="12000"/>
                <a:satMod val="255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09DD7F-B9D9-4A85-B14D-2AFCB75AB281}">
      <dsp:nvSpPr>
        <dsp:cNvPr id="0" name=""/>
        <dsp:cNvSpPr/>
      </dsp:nvSpPr>
      <dsp:spPr>
        <a:xfrm>
          <a:off x="2713534" y="93205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tint val="1000"/>
                <a:satMod val="255000"/>
              </a:schemeClr>
            </a:gs>
            <a:gs pos="55000">
              <a:schemeClr val="accent5">
                <a:hueOff val="-3612319"/>
                <a:satOff val="14477"/>
                <a:lumOff val="3137"/>
                <a:alphaOff val="0"/>
                <a:tint val="12000"/>
                <a:satMod val="255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7B919C-432A-4359-9EC1-F042A30B33C5}">
      <dsp:nvSpPr>
        <dsp:cNvPr id="0" name=""/>
        <dsp:cNvSpPr/>
      </dsp:nvSpPr>
      <dsp:spPr>
        <a:xfrm>
          <a:off x="2172220" y="93205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3913345"/>
                <a:satOff val="15683"/>
                <a:lumOff val="3399"/>
                <a:alphaOff val="0"/>
                <a:tint val="1000"/>
                <a:satMod val="255000"/>
              </a:schemeClr>
            </a:gs>
            <a:gs pos="55000">
              <a:schemeClr val="accent5">
                <a:hueOff val="-3913345"/>
                <a:satOff val="15683"/>
                <a:lumOff val="3399"/>
                <a:alphaOff val="0"/>
                <a:tint val="12000"/>
                <a:satMod val="255000"/>
              </a:schemeClr>
            </a:gs>
            <a:gs pos="100000">
              <a:schemeClr val="accent5">
                <a:hueOff val="-3913345"/>
                <a:satOff val="15683"/>
                <a:lumOff val="339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3913345"/>
              <a:satOff val="15683"/>
              <a:lumOff val="3399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B4A84B-F398-46CB-A87D-71D3A2F32DB8}">
      <dsp:nvSpPr>
        <dsp:cNvPr id="0" name=""/>
        <dsp:cNvSpPr/>
      </dsp:nvSpPr>
      <dsp:spPr>
        <a:xfrm>
          <a:off x="1630906" y="93205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4214372"/>
                <a:satOff val="16890"/>
                <a:lumOff val="3660"/>
                <a:alphaOff val="0"/>
                <a:tint val="1000"/>
                <a:satMod val="255000"/>
              </a:schemeClr>
            </a:gs>
            <a:gs pos="55000">
              <a:schemeClr val="accent5">
                <a:hueOff val="-4214372"/>
                <a:satOff val="16890"/>
                <a:lumOff val="3660"/>
                <a:alphaOff val="0"/>
                <a:tint val="12000"/>
                <a:satMod val="255000"/>
              </a:schemeClr>
            </a:gs>
            <a:gs pos="100000">
              <a:schemeClr val="accent5">
                <a:hueOff val="-4214372"/>
                <a:satOff val="16890"/>
                <a:lumOff val="366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4214372"/>
              <a:satOff val="16890"/>
              <a:lumOff val="366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007DFD-B64D-4F56-AC42-4F77CA74A7E2}">
      <dsp:nvSpPr>
        <dsp:cNvPr id="0" name=""/>
        <dsp:cNvSpPr/>
      </dsp:nvSpPr>
      <dsp:spPr>
        <a:xfrm>
          <a:off x="1089592" y="93205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tint val="1000"/>
                <a:satMod val="255000"/>
              </a:schemeClr>
            </a:gs>
            <a:gs pos="55000">
              <a:schemeClr val="accent5">
                <a:hueOff val="-4515398"/>
                <a:satOff val="18096"/>
                <a:lumOff val="3922"/>
                <a:alphaOff val="0"/>
                <a:tint val="12000"/>
                <a:satMod val="255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FCDF8D-BC6B-4AAF-A7EE-8EB51F5CCE52}">
      <dsp:nvSpPr>
        <dsp:cNvPr id="0" name=""/>
        <dsp:cNvSpPr/>
      </dsp:nvSpPr>
      <dsp:spPr>
        <a:xfrm>
          <a:off x="547395" y="93205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4816425"/>
                <a:satOff val="19302"/>
                <a:lumOff val="4183"/>
                <a:alphaOff val="0"/>
                <a:tint val="1000"/>
                <a:satMod val="255000"/>
              </a:schemeClr>
            </a:gs>
            <a:gs pos="55000">
              <a:schemeClr val="accent5">
                <a:hueOff val="-4816425"/>
                <a:satOff val="19302"/>
                <a:lumOff val="4183"/>
                <a:alphaOff val="0"/>
                <a:tint val="12000"/>
                <a:satMod val="255000"/>
              </a:schemeClr>
            </a:gs>
            <a:gs pos="100000">
              <a:schemeClr val="accent5">
                <a:hueOff val="-4816425"/>
                <a:satOff val="19302"/>
                <a:lumOff val="418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4816425"/>
              <a:satOff val="19302"/>
              <a:lumOff val="4183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F53005-F17C-4953-A41E-3C4DFD790B5A}">
      <dsp:nvSpPr>
        <dsp:cNvPr id="0" name=""/>
        <dsp:cNvSpPr/>
      </dsp:nvSpPr>
      <dsp:spPr>
        <a:xfrm>
          <a:off x="118572" y="93205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5117451"/>
                <a:satOff val="20509"/>
                <a:lumOff val="4445"/>
                <a:alphaOff val="0"/>
                <a:tint val="1000"/>
                <a:satMod val="255000"/>
              </a:schemeClr>
            </a:gs>
            <a:gs pos="55000">
              <a:schemeClr val="accent5">
                <a:hueOff val="-5117451"/>
                <a:satOff val="20509"/>
                <a:lumOff val="4445"/>
                <a:alphaOff val="0"/>
                <a:tint val="12000"/>
                <a:satMod val="255000"/>
              </a:schemeClr>
            </a:gs>
            <a:gs pos="100000">
              <a:schemeClr val="accent5">
                <a:hueOff val="-5117451"/>
                <a:satOff val="20509"/>
                <a:lumOff val="4445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5117451"/>
              <a:satOff val="20509"/>
              <a:lumOff val="4445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458EA7-D4FB-4094-9078-6AF56F7EC609}">
      <dsp:nvSpPr>
        <dsp:cNvPr id="0" name=""/>
        <dsp:cNvSpPr/>
      </dsp:nvSpPr>
      <dsp:spPr>
        <a:xfrm>
          <a:off x="81848" y="1339141"/>
          <a:ext cx="2970603" cy="65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Uvod</a:t>
          </a:r>
          <a:r>
            <a:rPr lang="en-US" sz="20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kanalizacioni</a:t>
          </a:r>
          <a:r>
            <a:rPr lang="en-US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6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sistem</a:t>
          </a:r>
          <a:r>
            <a:rPr lang="en-US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6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grada</a:t>
          </a:r>
          <a:r>
            <a:rPr lang="en-US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16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namjena</a:t>
          </a:r>
          <a:r>
            <a:rPr lang="en-US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16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podjela</a:t>
          </a:r>
          <a:r>
            <a:rPr lang="en-US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16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pumpne</a:t>
          </a:r>
          <a:r>
            <a:rPr lang="en-US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6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stanice</a:t>
          </a:r>
          <a:endParaRPr lang="en-US" sz="16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81848" y="1339141"/>
        <a:ext cx="2970603" cy="651923"/>
      </dsp:txXfrm>
    </dsp:sp>
    <dsp:sp modelId="{6AA55544-404E-4C2E-8A5E-98DEF3E6311F}">
      <dsp:nvSpPr>
        <dsp:cNvPr id="0" name=""/>
        <dsp:cNvSpPr/>
      </dsp:nvSpPr>
      <dsp:spPr>
        <a:xfrm>
          <a:off x="5421262" y="1222836"/>
          <a:ext cx="506874" cy="507283"/>
        </a:xfrm>
        <a:prstGeom prst="ellipse">
          <a:avLst/>
        </a:prstGeom>
        <a:gradFill rotWithShape="0">
          <a:gsLst>
            <a:gs pos="0">
              <a:schemeClr val="accent5">
                <a:hueOff val="-6020531"/>
                <a:satOff val="24128"/>
                <a:lumOff val="5229"/>
                <a:alphaOff val="0"/>
                <a:tint val="1000"/>
                <a:satMod val="255000"/>
              </a:schemeClr>
            </a:gs>
            <a:gs pos="55000">
              <a:schemeClr val="accent5">
                <a:hueOff val="-6020531"/>
                <a:satOff val="24128"/>
                <a:lumOff val="5229"/>
                <a:alphaOff val="0"/>
                <a:tint val="12000"/>
                <a:satMod val="255000"/>
              </a:schemeClr>
            </a:gs>
            <a:gs pos="100000">
              <a:schemeClr val="accent5">
                <a:hueOff val="-6020531"/>
                <a:satOff val="24128"/>
                <a:lumOff val="522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6020531"/>
              <a:satOff val="24128"/>
              <a:lumOff val="5229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A3C2-03B7-47AE-96A5-FC3C6E042B2F}">
      <dsp:nvSpPr>
        <dsp:cNvPr id="0" name=""/>
        <dsp:cNvSpPr/>
      </dsp:nvSpPr>
      <dsp:spPr>
        <a:xfrm>
          <a:off x="5894299" y="950847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tint val="1000"/>
                <a:satMod val="255000"/>
              </a:schemeClr>
            </a:gs>
            <a:gs pos="55000">
              <a:schemeClr val="accent5">
                <a:hueOff val="-6321557"/>
                <a:satOff val="25334"/>
                <a:lumOff val="5491"/>
                <a:alphaOff val="0"/>
                <a:tint val="12000"/>
                <a:satMod val="255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7D8678-05FE-4F78-86BE-B8F6694C44E0}">
      <dsp:nvSpPr>
        <dsp:cNvPr id="0" name=""/>
        <dsp:cNvSpPr/>
      </dsp:nvSpPr>
      <dsp:spPr>
        <a:xfrm>
          <a:off x="6279615" y="685046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"/>
                <a:satMod val="255000"/>
              </a:schemeClr>
            </a:gs>
            <a:gs pos="55000">
              <a:schemeClr val="accent5">
                <a:hueOff val="-6622584"/>
                <a:satOff val="26541"/>
                <a:lumOff val="5752"/>
                <a:alphaOff val="0"/>
                <a:tint val="12000"/>
                <a:satMod val="255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9CB4C6-579F-4A3E-A61C-A049DF7AA9A0}">
      <dsp:nvSpPr>
        <dsp:cNvPr id="0" name=""/>
        <dsp:cNvSpPr/>
      </dsp:nvSpPr>
      <dsp:spPr>
        <a:xfrm>
          <a:off x="6723116" y="625979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6923611"/>
                <a:satOff val="27747"/>
                <a:lumOff val="6013"/>
                <a:alphaOff val="0"/>
                <a:tint val="1000"/>
                <a:satMod val="255000"/>
              </a:schemeClr>
            </a:gs>
            <a:gs pos="55000">
              <a:schemeClr val="accent5">
                <a:hueOff val="-6923611"/>
                <a:satOff val="27747"/>
                <a:lumOff val="6013"/>
                <a:alphaOff val="0"/>
                <a:tint val="12000"/>
                <a:satMod val="255000"/>
              </a:schemeClr>
            </a:gs>
            <a:gs pos="100000">
              <a:schemeClr val="accent5">
                <a:hueOff val="-6923611"/>
                <a:satOff val="27747"/>
                <a:lumOff val="601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6923611"/>
              <a:satOff val="27747"/>
              <a:lumOff val="6013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768F52-F4B3-446A-954D-86C9F9646D79}">
      <dsp:nvSpPr>
        <dsp:cNvPr id="0" name=""/>
        <dsp:cNvSpPr/>
      </dsp:nvSpPr>
      <dsp:spPr>
        <a:xfrm>
          <a:off x="7226567" y="625976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tint val="1000"/>
                <a:satMod val="255000"/>
              </a:schemeClr>
            </a:gs>
            <a:gs pos="55000">
              <a:schemeClr val="accent5">
                <a:hueOff val="-7224638"/>
                <a:satOff val="28953"/>
                <a:lumOff val="6275"/>
                <a:alphaOff val="0"/>
                <a:tint val="12000"/>
                <a:satMod val="255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AD3083-DFF2-4647-88BC-C5EFB833ECD9}">
      <dsp:nvSpPr>
        <dsp:cNvPr id="0" name=""/>
        <dsp:cNvSpPr/>
      </dsp:nvSpPr>
      <dsp:spPr>
        <a:xfrm>
          <a:off x="7739739" y="640744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7525664"/>
                <a:satOff val="30160"/>
                <a:lumOff val="6536"/>
                <a:alphaOff val="0"/>
                <a:tint val="1000"/>
                <a:satMod val="255000"/>
              </a:schemeClr>
            </a:gs>
            <a:gs pos="55000">
              <a:schemeClr val="accent5">
                <a:hueOff val="-7525664"/>
                <a:satOff val="30160"/>
                <a:lumOff val="6536"/>
                <a:alphaOff val="0"/>
                <a:tint val="12000"/>
                <a:satMod val="255000"/>
              </a:schemeClr>
            </a:gs>
            <a:gs pos="100000">
              <a:schemeClr val="accent5">
                <a:hueOff val="-7525664"/>
                <a:satOff val="30160"/>
                <a:lumOff val="6536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7525664"/>
              <a:satOff val="30160"/>
              <a:lumOff val="6536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6259C0-01B0-4D97-9258-C966B7778DBE}">
      <dsp:nvSpPr>
        <dsp:cNvPr id="0" name=""/>
        <dsp:cNvSpPr/>
      </dsp:nvSpPr>
      <dsp:spPr>
        <a:xfrm>
          <a:off x="6555212" y="1676403"/>
          <a:ext cx="2246496" cy="65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Zaključci</a:t>
          </a:r>
          <a:endParaRPr lang="en-US" sz="20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555212" y="1676403"/>
        <a:ext cx="2246496" cy="651923"/>
      </dsp:txXfrm>
    </dsp:sp>
    <dsp:sp modelId="{66EFCA72-4915-4780-88FC-345C667EE68A}">
      <dsp:nvSpPr>
        <dsp:cNvPr id="0" name=""/>
        <dsp:cNvSpPr/>
      </dsp:nvSpPr>
      <dsp:spPr>
        <a:xfrm>
          <a:off x="3038499" y="3676468"/>
          <a:ext cx="506874" cy="507283"/>
        </a:xfrm>
        <a:prstGeom prst="ellips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tint val="1000"/>
                <a:satMod val="255000"/>
              </a:schemeClr>
            </a:gs>
            <a:gs pos="55000">
              <a:schemeClr val="accent5">
                <a:hueOff val="-8127717"/>
                <a:satOff val="32573"/>
                <a:lumOff val="7059"/>
                <a:alphaOff val="0"/>
                <a:tint val="12000"/>
                <a:satMod val="255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16DFA9-6AEC-4F54-A767-60E65886ABAB}">
      <dsp:nvSpPr>
        <dsp:cNvPr id="0" name=""/>
        <dsp:cNvSpPr/>
      </dsp:nvSpPr>
      <dsp:spPr>
        <a:xfrm>
          <a:off x="2713534" y="419292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8428744"/>
                <a:satOff val="33779"/>
                <a:lumOff val="7321"/>
                <a:alphaOff val="0"/>
                <a:tint val="1000"/>
                <a:satMod val="255000"/>
              </a:schemeClr>
            </a:gs>
            <a:gs pos="55000">
              <a:schemeClr val="accent5">
                <a:hueOff val="-8428744"/>
                <a:satOff val="33779"/>
                <a:lumOff val="7321"/>
                <a:alphaOff val="0"/>
                <a:tint val="12000"/>
                <a:satMod val="255000"/>
              </a:schemeClr>
            </a:gs>
            <a:gs pos="100000">
              <a:schemeClr val="accent5">
                <a:hueOff val="-8428744"/>
                <a:satOff val="33779"/>
                <a:lumOff val="7321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8428744"/>
              <a:satOff val="33779"/>
              <a:lumOff val="7321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2B9B0E-9D4A-408C-9249-259D675C0686}">
      <dsp:nvSpPr>
        <dsp:cNvPr id="0" name=""/>
        <dsp:cNvSpPr/>
      </dsp:nvSpPr>
      <dsp:spPr>
        <a:xfrm>
          <a:off x="2172220" y="419292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8729770"/>
                <a:satOff val="34985"/>
                <a:lumOff val="7582"/>
                <a:alphaOff val="0"/>
                <a:tint val="1000"/>
                <a:satMod val="255000"/>
              </a:schemeClr>
            </a:gs>
            <a:gs pos="55000">
              <a:schemeClr val="accent5">
                <a:hueOff val="-8729770"/>
                <a:satOff val="34985"/>
                <a:lumOff val="7582"/>
                <a:alphaOff val="0"/>
                <a:tint val="12000"/>
                <a:satMod val="255000"/>
              </a:schemeClr>
            </a:gs>
            <a:gs pos="100000">
              <a:schemeClr val="accent5">
                <a:hueOff val="-8729770"/>
                <a:satOff val="34985"/>
                <a:lumOff val="758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8729770"/>
              <a:satOff val="34985"/>
              <a:lumOff val="7582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16D59B-29E6-49AC-9963-6401486087DA}">
      <dsp:nvSpPr>
        <dsp:cNvPr id="0" name=""/>
        <dsp:cNvSpPr/>
      </dsp:nvSpPr>
      <dsp:spPr>
        <a:xfrm>
          <a:off x="1630906" y="419292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tint val="1000"/>
                <a:satMod val="255000"/>
              </a:schemeClr>
            </a:gs>
            <a:gs pos="55000">
              <a:schemeClr val="accent5">
                <a:hueOff val="-9030797"/>
                <a:satOff val="36192"/>
                <a:lumOff val="7844"/>
                <a:alphaOff val="0"/>
                <a:tint val="12000"/>
                <a:satMod val="255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3C67C9-7050-4881-9167-60850D0B64B0}">
      <dsp:nvSpPr>
        <dsp:cNvPr id="0" name=""/>
        <dsp:cNvSpPr/>
      </dsp:nvSpPr>
      <dsp:spPr>
        <a:xfrm>
          <a:off x="1089592" y="419292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9331823"/>
                <a:satOff val="37398"/>
                <a:lumOff val="8105"/>
                <a:alphaOff val="0"/>
                <a:tint val="1000"/>
                <a:satMod val="255000"/>
              </a:schemeClr>
            </a:gs>
            <a:gs pos="55000">
              <a:schemeClr val="accent5">
                <a:hueOff val="-9331823"/>
                <a:satOff val="37398"/>
                <a:lumOff val="8105"/>
                <a:alphaOff val="0"/>
                <a:tint val="12000"/>
                <a:satMod val="255000"/>
              </a:schemeClr>
            </a:gs>
            <a:gs pos="100000">
              <a:schemeClr val="accent5">
                <a:hueOff val="-9331823"/>
                <a:satOff val="37398"/>
                <a:lumOff val="8105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9331823"/>
              <a:satOff val="37398"/>
              <a:lumOff val="8105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703E47-80EA-4217-A78A-BE6D536F874F}">
      <dsp:nvSpPr>
        <dsp:cNvPr id="0" name=""/>
        <dsp:cNvSpPr/>
      </dsp:nvSpPr>
      <dsp:spPr>
        <a:xfrm>
          <a:off x="547395" y="4192922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9632850"/>
                <a:satOff val="38605"/>
                <a:lumOff val="8367"/>
                <a:alphaOff val="0"/>
                <a:tint val="1000"/>
                <a:satMod val="255000"/>
              </a:schemeClr>
            </a:gs>
            <a:gs pos="55000">
              <a:schemeClr val="accent5">
                <a:hueOff val="-9632850"/>
                <a:satOff val="38605"/>
                <a:lumOff val="8367"/>
                <a:alphaOff val="0"/>
                <a:tint val="12000"/>
                <a:satMod val="255000"/>
              </a:schemeClr>
            </a:gs>
            <a:gs pos="100000">
              <a:schemeClr val="accent5">
                <a:hueOff val="-9632850"/>
                <a:satOff val="38605"/>
                <a:lumOff val="836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9632850"/>
              <a:satOff val="38605"/>
              <a:lumOff val="8367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07416A-7A98-4B84-8934-D5E3E180975F}">
      <dsp:nvSpPr>
        <dsp:cNvPr id="0" name=""/>
        <dsp:cNvSpPr/>
      </dsp:nvSpPr>
      <dsp:spPr>
        <a:xfrm>
          <a:off x="116806" y="4155424"/>
          <a:ext cx="253437" cy="25343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"/>
                <a:satMod val="255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tint val="12000"/>
                <a:satMod val="2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ED0ABC-461B-4EBD-8DE8-094D5A8E2D9A}">
      <dsp:nvSpPr>
        <dsp:cNvPr id="0" name=""/>
        <dsp:cNvSpPr/>
      </dsp:nvSpPr>
      <dsp:spPr>
        <a:xfrm>
          <a:off x="101009" y="3538497"/>
          <a:ext cx="2927232" cy="65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Podmorski ispusti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Pristan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Đerane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Valdanos</a:t>
          </a:r>
          <a:endParaRPr lang="en-US" sz="16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01009" y="3538497"/>
        <a:ext cx="2927232" cy="651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2815" y="0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3" y="4414282"/>
            <a:ext cx="5483860" cy="4181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951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2815" y="8826951"/>
            <a:ext cx="2970424" cy="4646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43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to give updates for project</a:t>
            </a:r>
            <a:r>
              <a:rPr lang="en-US" baseline="0" dirty="0" smtClean="0"/>
              <a:t> milestones.</a:t>
            </a:r>
            <a:endParaRPr lang="en-US" dirty="0" smtClean="0"/>
          </a:p>
          <a:p>
            <a:endParaRPr lang="en-US" baseline="0" dirty="0" smtClean="0"/>
          </a:p>
          <a:p>
            <a:pPr lvl="0"/>
            <a:r>
              <a:rPr lang="en-US" sz="1000" b="1" dirty="0" smtClean="0"/>
              <a:t>Sections</a:t>
            </a:r>
            <a:endParaRPr lang="en-US" sz="1000" b="0" dirty="0" smtClean="0"/>
          </a:p>
          <a:p>
            <a:pPr lvl="0"/>
            <a:r>
              <a:rPr lang="en-US" sz="1000" b="0" dirty="0" smtClean="0"/>
              <a:t>Right-click on a slide to add sections.</a:t>
            </a:r>
            <a:r>
              <a:rPr lang="en-US" sz="1000" b="0" baseline="0" dirty="0" smtClean="0"/>
              <a:t> Sections can help to organize your slides or facilitate collaboration between multiple authors.</a:t>
            </a:r>
            <a:endParaRPr lang="en-US" sz="1000" b="0" dirty="0" smtClean="0"/>
          </a:p>
          <a:p>
            <a:pPr lvl="0"/>
            <a:endParaRPr lang="en-US" sz="1000" b="1" dirty="0" smtClean="0"/>
          </a:p>
          <a:p>
            <a:pPr lvl="0"/>
            <a:r>
              <a:rPr lang="en-US" sz="1000" b="1" dirty="0" smtClean="0"/>
              <a:t>Notes</a:t>
            </a:r>
          </a:p>
          <a:p>
            <a:pPr lvl="0"/>
            <a:r>
              <a:rPr lang="en-US" sz="1000" dirty="0" smtClean="0"/>
              <a:t>Use the Notes section for delivery notes or to provide additional details for the audience.</a:t>
            </a:r>
            <a:r>
              <a:rPr lang="en-US" sz="10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000" dirty="0" smtClean="0"/>
              <a:t>Pay particular attention to the graphs, charts, and text boxes.</a:t>
            </a:r>
            <a:r>
              <a:rPr lang="en-US" sz="1000" baseline="0" dirty="0" smtClean="0"/>
              <a:t> </a:t>
            </a:r>
            <a:endParaRPr lang="en-US" sz="1000" dirty="0" smtClean="0"/>
          </a:p>
          <a:p>
            <a:pPr lvl="0"/>
            <a:r>
              <a:rPr lang="en-US" sz="1000" dirty="0" smtClean="0"/>
              <a:t>Consider that attendees will print in black and white or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 Run a test print to make sure your colors work when printed in pure black and white and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</a:t>
            </a:r>
          </a:p>
          <a:p>
            <a:pPr lvl="0">
              <a:buFontTx/>
              <a:buNone/>
            </a:pPr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Graphics, tables, and graphs</a:t>
            </a:r>
          </a:p>
          <a:p>
            <a:pPr lvl="0"/>
            <a:r>
              <a:rPr lang="en-US" sz="1000" dirty="0" smtClean="0"/>
              <a:t>Keep it simple: If possible, use consistent, non-distracting styles and colors.</a:t>
            </a:r>
          </a:p>
          <a:p>
            <a:pPr lvl="0"/>
            <a:r>
              <a:rPr lang="en-US" sz="10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015\Okrugli stol - Kotor\Slike\foot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62874" cy="12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0723" y="1510145"/>
            <a:ext cx="5867400" cy="1684211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2400"/>
              </a:spcAft>
            </a:pPr>
            <a:r>
              <a:rPr lang="en-US" b="1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</a:t>
            </a:r>
            <a:r>
              <a:rPr lang="en-US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ispusti</a:t>
            </a:r>
            <a:r>
              <a:rPr lang="en-US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 </a:t>
            </a:r>
            <a:r>
              <a:rPr lang="en-US" b="1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Ulcinju</a:t>
            </a:r>
            <a:r>
              <a:rPr lang="hr-HR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r-HR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analiza</a:t>
            </a:r>
            <a:r>
              <a:rPr lang="en-US" sz="2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2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postojećeg stanja i </a:t>
            </a:r>
            <a:br>
              <a:rPr lang="hr-HR" sz="2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r-HR" sz="2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planovi za budućnost</a:t>
            </a:r>
            <a:endParaRPr lang="en-US" sz="20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0060" y="138545"/>
            <a:ext cx="3716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INŽENJERSKA KOMORA CRNE GORE</a:t>
            </a:r>
          </a:p>
          <a:p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STRUKOVNA KOMORA  GRAĐEVINSKIH INŽENJERA</a:t>
            </a:r>
          </a:p>
          <a:p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OKRUGLI STO</a:t>
            </a:r>
            <a:endParaRPr lang="en-US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969" y="6255841"/>
            <a:ext cx="3559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Kotor</a:t>
            </a:r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April</a:t>
            </a:r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201</a:t>
            </a:r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god.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380" y="5913384"/>
            <a:ext cx="355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MSc </a:t>
            </a:r>
            <a:r>
              <a:rPr lang="en-US" sz="1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Kenan</a:t>
            </a:r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Derviši</a:t>
            </a:r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dipl.inž.gra</a:t>
            </a:r>
            <a:r>
              <a:rPr lang="vi-VN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đ</a:t>
            </a:r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Besi\Desktop\keni\slike-keni\428093_4909379528858_258608862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425756" cy="2313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2015\Okrugli stol - Kotor\Slike\i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23" y="138545"/>
            <a:ext cx="909337" cy="8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12460" y="5735682"/>
            <a:ext cx="303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UNIVERZITET CRNE GORE</a:t>
            </a:r>
          </a:p>
          <a:p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INSTITUT ZA BIOLOGIJU MORA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25260"/>
            <a:ext cx="82296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Valdanos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D:\2015\Okrugli stol - Kotor\Slike\valdan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3079549" cy="201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72473"/>
            <a:ext cx="3429000" cy="257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1477"/>
            <a:ext cx="2562225" cy="340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350827"/>
            <a:ext cx="5455339" cy="4800600"/>
          </a:xfrm>
        </p:spPr>
        <p:txBody>
          <a:bodyPr>
            <a:normAutofit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Služio za ispuštanje otpadnih voda odmarališta </a:t>
            </a:r>
          </a:p>
          <a:p>
            <a:r>
              <a:rPr lang="hr-HR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Sastoji se od pumpne stanice i ispusta, koji nisu u funkciji više od 10 </a:t>
            </a: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godina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Prema podacima prethodnih studija (Kocks 2007, Dahlem 2013) vrsta materijala je PE, prečnika cijevi 350mm.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Dužina ispusta </a:t>
            </a:r>
            <a:r>
              <a:rPr lang="en-US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iznosi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cca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600 m</a:t>
            </a: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hr-HR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41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25260"/>
            <a:ext cx="82296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Pristan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350827"/>
            <a:ext cx="5455339" cy="4800600"/>
          </a:xfrm>
        </p:spPr>
        <p:txBody>
          <a:bodyPr>
            <a:normAutofit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Služi za ispuštanje otpadnih voda zapadnog sistema  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Obnovljen 2012. godine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Prema podacima prethodnih studija ispust je od korugovanih PE cijevi, prečnika 450mm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Dužina ispusta iznosi </a:t>
            </a: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</a:t>
            </a: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043" y="2959851"/>
            <a:ext cx="4114800" cy="3060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2015\Okrugli stol - Kotor\Slike\Pristan\IMG_64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09" y="2994021"/>
            <a:ext cx="2295287" cy="3060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TextBox 1"/>
          <p:cNvSpPr txBox="1"/>
          <p:nvPr/>
        </p:nvSpPr>
        <p:spPr>
          <a:xfrm>
            <a:off x="2428996" y="5631106"/>
            <a:ext cx="1524000" cy="2616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Ulaz ispusta u more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3276600" cy="2531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30163" y="3127795"/>
            <a:ext cx="2951677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Podmorksi ispust pokriven betonskom pločom (Studija izvodljivosti 2013. god.)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846" y="3679195"/>
            <a:ext cx="3083954" cy="231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6" name="TextBox 15"/>
          <p:cNvSpPr txBox="1"/>
          <p:nvPr/>
        </p:nvSpPr>
        <p:spPr>
          <a:xfrm>
            <a:off x="6400800" y="5638800"/>
            <a:ext cx="1686464" cy="2539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Uron ispusta u pijesak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58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25260"/>
            <a:ext cx="84582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Pristan – analiza postojećeg stanja 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069" y="1416170"/>
            <a:ext cx="5455339" cy="4800600"/>
          </a:xfrm>
        </p:spPr>
        <p:txBody>
          <a:bodyPr>
            <a:normAutofit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 rada</a:t>
            </a:r>
          </a:p>
          <a:p>
            <a:pPr lvl="1"/>
            <a:r>
              <a:rPr lang="hr-H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 Pristan</a:t>
            </a:r>
          </a:p>
          <a:p>
            <a:pPr lvl="1"/>
            <a:r>
              <a:rPr lang="hr-H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Jedinica za prečišćavanje otpadne vode</a:t>
            </a:r>
          </a:p>
          <a:p>
            <a:pPr lvl="1"/>
            <a:r>
              <a:rPr lang="hr-H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Milerov sifon</a:t>
            </a:r>
          </a:p>
          <a:p>
            <a:pPr lvl="1"/>
            <a:endParaRPr lang="hr-HR" sz="1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hr-HR" sz="1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5408" y="6052500"/>
            <a:ext cx="2300383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Uliv otpadne vode u jedinicu za prečišćavanje otpadnih voda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D:\2015\Okrugli stol - Kotor\Slike\Pristan\IMG_64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962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15\Okrugli stol - Kotor\Slike\Pristan\IMG_63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962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2999" y="5785800"/>
            <a:ext cx="2807655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Gruba rešetka i sito (van funkcije)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7" name="Picture 5" descr="D:\2015\Okrugli stol - Kotor\Slike\Pristan\IMG_6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2787376"/>
            <a:ext cx="3515309" cy="29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942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25260"/>
            <a:ext cx="84582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Pristan – analiza postojećeg stanja 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069" y="1416170"/>
            <a:ext cx="5455339" cy="4800600"/>
          </a:xfrm>
        </p:spPr>
        <p:txBody>
          <a:bodyPr>
            <a:normAutofit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izgrađen 1984. godine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Jedinica za mehaničko prečišćavanje van </a:t>
            </a:r>
            <a:b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funkcije</a:t>
            </a:r>
          </a:p>
          <a:p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Prema rezul</a:t>
            </a:r>
            <a:r>
              <a:rPr lang="en-US" sz="1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tati</a:t>
            </a:r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</a:t>
            </a:r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istraživanja</a:t>
            </a:r>
            <a:r>
              <a:rPr lang="en-US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ispustu</a:t>
            </a:r>
            <a:r>
              <a:rPr lang="en-US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Pristan</a:t>
            </a:r>
            <a:r>
              <a:rPr lang="en-US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(Dahlem 2013. godine)</a:t>
            </a:r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pl-PL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pust se </a:t>
            </a:r>
            <a:r>
              <a:rPr lang="pl-PL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gubi ispod </a:t>
            </a:r>
            <a:r>
              <a:rPr lang="pl-PL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pijeska </a:t>
            </a:r>
            <a:r>
              <a:rPr lang="pl-PL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nakon 20 m</a:t>
            </a:r>
            <a:endParaRPr lang="hr-HR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hr-HR" sz="1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hr-HR" sz="1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2100" y="5789464"/>
            <a:ext cx="2971800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Transport otpadne vode prema sabirnom šahtu, odnosno Miler-ovom sifonu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6" name="Picture 4" descr="D:\2015\Okrugli stol - Kotor\Slike\Pristan\IMG_63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25061"/>
            <a:ext cx="3657600" cy="43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43773" y="5789464"/>
            <a:ext cx="1828799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Ulaz ispusta u more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 descr="D:\2015\Okrugli stol - Kotor\Slike\Pristan\IMG_64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286000" cy="24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2015\Okrugli stol - Kotor\Slike\Pristan\IMG_64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148573" cy="24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968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772" y="3690050"/>
            <a:ext cx="3372123" cy="251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25260"/>
            <a:ext cx="84582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Đerane 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 useBgFill="1">
        <p:nvSpPr>
          <p:cNvPr id="16" name="TextBox 15"/>
          <p:cNvSpPr txBox="1"/>
          <p:nvPr/>
        </p:nvSpPr>
        <p:spPr>
          <a:xfrm>
            <a:off x="5848348" y="3710560"/>
            <a:ext cx="2019301" cy="2539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Ubetonirana cijev ispusta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6248400"/>
            <a:ext cx="1828799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Ulaz ispusta u more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1" y="1350827"/>
            <a:ext cx="4953000" cy="4800600"/>
          </a:xfrm>
        </p:spPr>
        <p:txBody>
          <a:bodyPr>
            <a:normAutofit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Služi za ispuštanje otpadnih voda istočnog sistema  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Obnovljen 2012. godine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Prema podacima Studije izvodljivosti (Dahlem 2013.) ispust je od PE cijevi, prečnika 450mm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Dužina ispusta iznosi 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500 m (</a:t>
            </a:r>
            <a:r>
              <a:rPr lang="en-US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kopneni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dio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1100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dio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r-HR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 descr="D:\2015\Okrugli stol - Kotor\Slike\Djerane\IMG_63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4114801" cy="25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972" y="1148268"/>
            <a:ext cx="3400425" cy="256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8841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25260"/>
            <a:ext cx="84582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Đerane – analiza postojećeg stanja 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1042" y="6019800"/>
            <a:ext cx="2519362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Sabirni kanal sa grubom rešetkom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9717" y="1596213"/>
            <a:ext cx="4953000" cy="4800600"/>
          </a:xfrm>
        </p:spPr>
        <p:txBody>
          <a:bodyPr>
            <a:normAutofit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 rada</a:t>
            </a:r>
          </a:p>
          <a:p>
            <a:pPr lvl="1"/>
            <a:r>
              <a:rPr lang="hr-H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Gruba rešetka sa </a:t>
            </a:r>
            <a:br>
              <a:rPr lang="hr-H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r-H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ručnim čišćenjem</a:t>
            </a:r>
          </a:p>
          <a:p>
            <a:pPr lvl="1"/>
            <a:r>
              <a:rPr lang="hr-H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 Đerane</a:t>
            </a:r>
          </a:p>
          <a:p>
            <a:pPr marL="342900" lvl="1" indent="0">
              <a:buNone/>
            </a:pPr>
            <a:endParaRPr lang="hr-HR" sz="1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hr-HR" sz="1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4" name="Picture 4" descr="D:\2015\Okrugli stol - Kotor\Slike\ispust djerane sa detalji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108363" cy="510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17" y="3767351"/>
            <a:ext cx="3733800" cy="228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D:\2015\Okrugli stol - Kotor\Slike\Djerane\IMG_63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317" y="1354831"/>
            <a:ext cx="18288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1810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750" y="4127340"/>
            <a:ext cx="3194649" cy="228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3124200" cy="214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7766"/>
            <a:ext cx="31242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25260"/>
            <a:ext cx="84582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Đerane – analiza postojećeg stanja 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1143000" y="2329673"/>
            <a:ext cx="2971800" cy="2539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Dio betona koji nedostaje (Dahlem 2013)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716" y="1596213"/>
            <a:ext cx="8430883" cy="733459"/>
          </a:xfrm>
        </p:spPr>
        <p:txBody>
          <a:bodyPr>
            <a:normAutofit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Glavni dio podmorskog ispusta je jasno vidljiv, izuzev nekih dijelova ispusta koji su pokriveni pjeskom.</a:t>
            </a:r>
            <a:endParaRPr lang="hr-HR" sz="1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7766"/>
            <a:ext cx="320040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5" name="TextBox 14"/>
          <p:cNvSpPr txBox="1"/>
          <p:nvPr/>
        </p:nvSpPr>
        <p:spPr>
          <a:xfrm>
            <a:off x="4629150" y="2329673"/>
            <a:ext cx="3086100" cy="2539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Potkopana dionica ispusta (Dahlem 2013)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 useBgFill="1">
        <p:nvSpPr>
          <p:cNvPr id="18" name="TextBox 17"/>
          <p:cNvSpPr txBox="1"/>
          <p:nvPr/>
        </p:nvSpPr>
        <p:spPr>
          <a:xfrm>
            <a:off x="1128623" y="4456129"/>
            <a:ext cx="2971800" cy="2539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Oplata koja nije uklonjena(Dahlem 2013)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 useBgFill="1">
        <p:nvSpPr>
          <p:cNvPr id="20" name="TextBox 19"/>
          <p:cNvSpPr txBox="1"/>
          <p:nvPr/>
        </p:nvSpPr>
        <p:spPr>
          <a:xfrm>
            <a:off x="4577750" y="4456129"/>
            <a:ext cx="3194650" cy="2539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Oštećena betonska pokrivka (Dahlem 2013)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88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291" y="2401701"/>
            <a:ext cx="3007024" cy="21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25260"/>
            <a:ext cx="84582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Đerane – analiza postojećeg stanja 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645903" y="2401701"/>
            <a:ext cx="2971800" cy="41549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Difuzor na kraju podmorskog ispusta (Dahlem 2013)</a:t>
            </a:r>
            <a:endParaRPr lang="en-US" sz="105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716" y="1596213"/>
            <a:ext cx="8430883" cy="918387"/>
          </a:xfrm>
        </p:spPr>
        <p:txBody>
          <a:bodyPr>
            <a:normAutofit fontScale="92500" lnSpcReduction="20000"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kraju podmorskog ispusta se nalazi difuzor, odnosno na mjestu gdje se otpadna voda ispušta u more. Difuzor nema namjenu jer se preko otvora na samom kraju ispusta ne vrši razređivanje otpadne vode koja se ispušta kroz ispust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733800" y="2440830"/>
            <a:ext cx="4572000" cy="1415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3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Vazdušni ispust - sastoji se od dvije cijevi koje su značajno oštećene usljed korozije</a:t>
            </a:r>
          </a:p>
          <a:p>
            <a:r>
              <a:rPr lang="hr-HR" sz="13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Oštećenja su takvog karaktera da se čitava dionica mora zamjeniti novim cijevima, koje se moraju adekvatno ankerisati</a:t>
            </a:r>
          </a:p>
        </p:txBody>
      </p:sp>
      <p:pic>
        <p:nvPicPr>
          <p:cNvPr id="13316" name="Picture 4" descr="D:\2015\Okrugli stol - Kotor\Slike\Djerane\IMG_63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53814"/>
            <a:ext cx="2209800" cy="25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2015\Okrugli stol - Kotor\Slike\Djerane\IMG_64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853814"/>
            <a:ext cx="2476500" cy="25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:\2015\Okrugli stol - Kotor\Slike\Djerane\IMG_65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64542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D:\2015\Okrugli stol - Kotor\Slike\Djerane\IMG_64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291" y="4564542"/>
            <a:ext cx="1752600" cy="17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1662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4774" y="762000"/>
            <a:ext cx="84582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Planovi za budućnost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293406"/>
            <a:ext cx="8430883" cy="918387"/>
          </a:xfrm>
        </p:spPr>
        <p:txBody>
          <a:bodyPr>
            <a:normAutofit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Studija izvodljivosti sistema za vodosnabdijevanje i odvođenje otpadnih voda </a:t>
            </a:r>
            <a:b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 opštinu Ulcinj – Dahlem, 2013. god.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045" y="2057400"/>
            <a:ext cx="6705600" cy="440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728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4774" y="762000"/>
            <a:ext cx="84582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Planovi za budućnost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477000" cy="4800600"/>
          </a:xfrm>
        </p:spPr>
        <p:txBody>
          <a:bodyPr>
            <a:normAutofit/>
          </a:bodyPr>
          <a:lstStyle/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Izgradnja PPOV u tri faze (3 x 32.500 ES = 97.500 ES);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Napuštanje podmorskog ispusta Pristan;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Proširenje kapaciteta PS Pristan;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 otpadnih voda zapadnog i istočnog sistema do PPOV;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Izgradnja pumpne stanice u okviru PPOV za potrebe ispuštanja </a:t>
            </a:r>
            <a:b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prečišćene vode u novi podmorski ispust Đerane;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Izgradnja novog podmorskog ispusta Đerane, prečnika Ø1000mm, dužine cca. 500m;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Korišćenje postojeće PS Đerane za transport otpadne vode do PPOV, odnosno PS Kružni tok</a:t>
            </a:r>
          </a:p>
          <a:p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Rehabilitacija postojećeg podmorskog ispusta Đerane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447800"/>
            <a:ext cx="2209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409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i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Pregled</a:t>
            </a:r>
            <a:r>
              <a:rPr lang="en-US" sz="2400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prezentacije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en-US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402266007"/>
              </p:ext>
            </p:extLst>
          </p:nvPr>
        </p:nvGraphicFramePr>
        <p:xfrm>
          <a:off x="152400" y="1524000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828734" y="1828800"/>
            <a:ext cx="3107937" cy="1213924"/>
            <a:chOff x="76204" y="1828798"/>
            <a:chExt cx="3107937" cy="1213924"/>
          </a:xfrm>
        </p:grpSpPr>
        <p:sp>
          <p:nvSpPr>
            <p:cNvPr id="8" name="Rectangle 7"/>
            <p:cNvSpPr/>
            <p:nvPr/>
          </p:nvSpPr>
          <p:spPr>
            <a:xfrm>
              <a:off x="76204" y="1828798"/>
              <a:ext cx="2765733" cy="6069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18408" y="2435759"/>
              <a:ext cx="2765733" cy="606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Priobalni</a:t>
              </a:r>
              <a:r>
                <a:rPr lang="en-US" sz="2000" i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i </a:t>
              </a:r>
              <a:r>
                <a:rPr lang="en-US" sz="2000" i="1" kern="12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havarijski</a:t>
              </a:r>
              <a:r>
                <a:rPr lang="en-US" sz="2000" i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i="1" kern="12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ispusti</a:t>
              </a:r>
              <a:r>
                <a:rPr lang="en-US" sz="2000" i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i="1" kern="12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Mala </a:t>
              </a:r>
              <a:r>
                <a:rPr lang="en-US" sz="1600" i="1" kern="12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Pla</a:t>
              </a:r>
              <a:r>
                <a:rPr lang="hr-HR" sz="1600" i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ža, Port Milena,      Ada Bojana</a:t>
              </a:r>
              <a:endParaRPr lang="en-US" sz="1600" i="1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 rot="16200000">
            <a:off x="5462874" y="5171009"/>
            <a:ext cx="471917" cy="472298"/>
          </a:xfrm>
          <a:prstGeom prst="ellipse">
            <a:avLst/>
          </a:prstGeom>
        </p:spPr>
        <p:style>
          <a:lnRef idx="1">
            <a:schemeClr val="accent5">
              <a:hueOff val="-8127717"/>
              <a:satOff val="32573"/>
              <a:lumOff val="7059"/>
              <a:alphaOff val="0"/>
            </a:schemeClr>
          </a:lnRef>
          <a:fillRef idx="2">
            <a:schemeClr val="accent5">
              <a:hueOff val="-8127717"/>
              <a:satOff val="32573"/>
              <a:lumOff val="7059"/>
              <a:alphaOff val="0"/>
            </a:schemeClr>
          </a:fillRef>
          <a:effectRef idx="1">
            <a:schemeClr val="accent5">
              <a:hueOff val="-8127717"/>
              <a:satOff val="32573"/>
              <a:lumOff val="7059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Oval 13"/>
          <p:cNvSpPr/>
          <p:nvPr/>
        </p:nvSpPr>
        <p:spPr>
          <a:xfrm rot="16200000">
            <a:off x="5934981" y="5698423"/>
            <a:ext cx="235958" cy="235955"/>
          </a:xfrm>
          <a:prstGeom prst="ellipse">
            <a:avLst/>
          </a:prstGeom>
        </p:spPr>
        <p:style>
          <a:lnRef idx="1">
            <a:schemeClr val="accent5">
              <a:hueOff val="-8729770"/>
              <a:satOff val="34985"/>
              <a:lumOff val="7582"/>
              <a:alphaOff val="0"/>
            </a:schemeClr>
          </a:lnRef>
          <a:fillRef idx="2">
            <a:schemeClr val="accent5">
              <a:hueOff val="-8729770"/>
              <a:satOff val="34985"/>
              <a:lumOff val="7582"/>
              <a:alphaOff val="0"/>
            </a:schemeClr>
          </a:fillRef>
          <a:effectRef idx="1">
            <a:schemeClr val="accent5">
              <a:hueOff val="-8729770"/>
              <a:satOff val="34985"/>
              <a:lumOff val="7582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Oval 14"/>
          <p:cNvSpPr/>
          <p:nvPr/>
        </p:nvSpPr>
        <p:spPr>
          <a:xfrm rot="16200000">
            <a:off x="6471662" y="5816401"/>
            <a:ext cx="235958" cy="235955"/>
          </a:xfrm>
          <a:prstGeom prst="ellipse">
            <a:avLst/>
          </a:prstGeom>
        </p:spPr>
        <p:style>
          <a:lnRef idx="1">
            <a:schemeClr val="accent5">
              <a:hueOff val="-9030797"/>
              <a:satOff val="36192"/>
              <a:lumOff val="7844"/>
              <a:alphaOff val="0"/>
            </a:schemeClr>
          </a:lnRef>
          <a:fillRef idx="2">
            <a:schemeClr val="accent5">
              <a:hueOff val="-9030797"/>
              <a:satOff val="36192"/>
              <a:lumOff val="7844"/>
              <a:alphaOff val="0"/>
            </a:schemeClr>
          </a:fillRef>
          <a:effectRef idx="1">
            <a:schemeClr val="accent5">
              <a:hueOff val="-9030797"/>
              <a:satOff val="36192"/>
              <a:lumOff val="7844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Oval 15"/>
          <p:cNvSpPr/>
          <p:nvPr/>
        </p:nvSpPr>
        <p:spPr>
          <a:xfrm rot="16200000">
            <a:off x="7071913" y="5816402"/>
            <a:ext cx="235958" cy="235955"/>
          </a:xfrm>
          <a:prstGeom prst="ellipse">
            <a:avLst/>
          </a:prstGeom>
          <a:gradFill>
            <a:gsLst>
              <a:gs pos="0">
                <a:schemeClr val="accent5">
                  <a:hueOff val="-9331823"/>
                  <a:satOff val="37398"/>
                  <a:lumOff val="8105"/>
                  <a:alphaOff val="0"/>
                  <a:tint val="1000"/>
                  <a:satMod val="255000"/>
                </a:schemeClr>
              </a:gs>
              <a:gs pos="13000">
                <a:srgbClr val="FFFF00"/>
              </a:gs>
              <a:gs pos="38000">
                <a:schemeClr val="accent5">
                  <a:hueOff val="-9331823"/>
                  <a:satOff val="37398"/>
                  <a:lumOff val="8105"/>
                  <a:alphaOff val="0"/>
                  <a:tint val="45000"/>
                  <a:satMod val="250000"/>
                </a:schemeClr>
              </a:gs>
            </a:gsLst>
          </a:gradFill>
        </p:spPr>
        <p:style>
          <a:lnRef idx="1">
            <a:schemeClr val="accent5">
              <a:hueOff val="-9331823"/>
              <a:satOff val="37398"/>
              <a:lumOff val="8105"/>
              <a:alphaOff val="0"/>
            </a:schemeClr>
          </a:lnRef>
          <a:fillRef idx="2">
            <a:schemeClr val="accent5">
              <a:hueOff val="-9331823"/>
              <a:satOff val="37398"/>
              <a:lumOff val="8105"/>
              <a:alphaOff val="0"/>
            </a:schemeClr>
          </a:fillRef>
          <a:effectRef idx="1">
            <a:schemeClr val="accent5">
              <a:hueOff val="-9331823"/>
              <a:satOff val="37398"/>
              <a:lumOff val="8105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Oval 16"/>
          <p:cNvSpPr/>
          <p:nvPr/>
        </p:nvSpPr>
        <p:spPr>
          <a:xfrm rot="16200000">
            <a:off x="7710379" y="5816399"/>
            <a:ext cx="235958" cy="235955"/>
          </a:xfrm>
          <a:prstGeom prst="ellipse">
            <a:avLst/>
          </a:prstGeom>
        </p:spPr>
        <p:style>
          <a:lnRef idx="1">
            <a:schemeClr val="accent5">
              <a:hueOff val="-9632850"/>
              <a:satOff val="38605"/>
              <a:lumOff val="8367"/>
              <a:alphaOff val="0"/>
            </a:schemeClr>
          </a:lnRef>
          <a:fillRef idx="2">
            <a:schemeClr val="accent5">
              <a:hueOff val="-9632850"/>
              <a:satOff val="38605"/>
              <a:lumOff val="8367"/>
              <a:alphaOff val="0"/>
            </a:schemeClr>
          </a:fillRef>
          <a:effectRef idx="1">
            <a:schemeClr val="accent5">
              <a:hueOff val="-9632850"/>
              <a:satOff val="38605"/>
              <a:lumOff val="8367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Oval 17"/>
          <p:cNvSpPr/>
          <p:nvPr/>
        </p:nvSpPr>
        <p:spPr>
          <a:xfrm rot="16200000">
            <a:off x="8262503" y="5776174"/>
            <a:ext cx="235958" cy="235955"/>
          </a:xfrm>
          <a:prstGeom prst="ellipse">
            <a:avLst/>
          </a:prstGeom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</p:sp>
      <p:sp>
        <p:nvSpPr>
          <p:cNvPr id="26" name="Rectangle 25"/>
          <p:cNvSpPr/>
          <p:nvPr/>
        </p:nvSpPr>
        <p:spPr>
          <a:xfrm>
            <a:off x="5021870" y="517119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r-HR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Analiza postojećeg stanja</a:t>
            </a:r>
          </a:p>
          <a:p>
            <a:pPr lvl="0" algn="ctr"/>
            <a:r>
              <a:rPr lang="hr-HR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Planovi za budućnost</a:t>
            </a:r>
            <a:endParaRPr lang="en-US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591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like\slider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717" y="4470002"/>
            <a:ext cx="30480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2133600" cy="685800"/>
          </a:xfrm>
        </p:spPr>
        <p:txBody>
          <a:bodyPr>
            <a:normAutofit/>
          </a:bodyPr>
          <a:lstStyle/>
          <a:p>
            <a:r>
              <a:rPr lang="en-US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Zaključ</a:t>
            </a:r>
            <a:r>
              <a:rPr lang="hr-H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Kenan Dervisi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88655"/>
            <a:ext cx="7924800" cy="3564345"/>
          </a:xfrm>
        </p:spPr>
        <p:txBody>
          <a:bodyPr>
            <a:noAutofit/>
          </a:bodyPr>
          <a:lstStyle/>
          <a:p>
            <a:pPr algn="just"/>
            <a:r>
              <a:rPr lang="en-US" sz="13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Izgradnjom</a:t>
            </a:r>
            <a:r>
              <a:rPr lang="en-US" sz="13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uređaja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prečišćavanje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otpadnih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voda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Ulcinja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bili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bi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postignuti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višestruki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pozitivni</a:t>
            </a:r>
            <a:r>
              <a:rPr lang="en-US" sz="13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efekti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kako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ekološkog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aspekta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tako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i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generalnim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kvalitetom</a:t>
            </a:r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življenja</a:t>
            </a:r>
            <a:r>
              <a:rPr lang="hr-HR" sz="13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/>
            <a:r>
              <a:rPr lang="hr-HR" sz="13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Obzirom da su podmorski ispusti „Pristan” i „Đerane” funkcionalni, preispitati mogućnost većeg stepena korišćenja pomenutih ispusta u cjelokupnom sistemu prikupljanja, odvođenja, prečišćavanja i ispuštanja otpadnih voda grada Ulcinja;</a:t>
            </a:r>
          </a:p>
          <a:p>
            <a:pPr algn="just"/>
            <a:r>
              <a:rPr lang="hr-HR" sz="13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Pristupiti mjerama rehabilitacije PS „Pristan” i „Đerane” u cilju što efikasnijeg korišćenja podmorskih ispusta, kroz razdvajanja fekalne i atmosferske kanalizacije, kao i rehabilitacije istih;</a:t>
            </a:r>
          </a:p>
          <a:p>
            <a:pPr algn="just"/>
            <a:r>
              <a:rPr lang="hr-HR" sz="13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Preuzimanje konkretnih aktivnosti radi povećavanja svjesti nadležnih organa, o značaju pravilnog funkcionisanja podmorskih ispusta, u pogledu očuvanja životne sredine. </a:t>
            </a:r>
          </a:p>
          <a:p>
            <a:pPr algn="just"/>
            <a:endParaRPr lang="en-US" sz="1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826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si\Desktop\keni\5. godina\I semestar\Prerada otpadnih voda\seminarski - resetke i sita\slike\W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49" y="838200"/>
            <a:ext cx="8266113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80" y="914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Hvala</a:t>
            </a:r>
            <a:r>
              <a:rPr lang="en-US" sz="6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6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pažnji</a:t>
            </a:r>
            <a:endParaRPr lang="en-US" sz="6000" i="1" dirty="0">
              <a:solidFill>
                <a:schemeClr val="accent1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1219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239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55" y="685800"/>
            <a:ext cx="8229600" cy="914400"/>
          </a:xfrm>
        </p:spPr>
        <p:txBody>
          <a:bodyPr/>
          <a:lstStyle/>
          <a:p>
            <a:r>
              <a:rPr lang="en-US" sz="2400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Uvod</a:t>
            </a:r>
            <a:endParaRPr lang="en-US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Kenan Dervisi</a:t>
            </a:r>
            <a:endParaRPr lang="en-US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en-US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6" descr="D:\2015\Okrugli stol - Kotor\Slike\GUP ULCINJ-Mod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1" y="1651448"/>
            <a:ext cx="9098229" cy="52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43000"/>
            <a:ext cx="7620000" cy="101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SzPct val="115000"/>
            </a:pP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Koncept kanalizacionog sistema grada </a:t>
            </a:r>
            <a:r>
              <a:rPr lang="hr-HR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Ulcinj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276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14400"/>
          </a:xfrm>
        </p:spPr>
        <p:txBody>
          <a:bodyPr/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Uvod</a:t>
            </a:r>
            <a:r>
              <a:rPr lang="hr-HR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20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hr-HR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20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pumpne stanice</a:t>
            </a:r>
            <a:endParaRPr lang="en-US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427" y="1330687"/>
            <a:ext cx="4153469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 Pristan - karakteristike:</a:t>
            </a:r>
          </a:p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renovirana 2008 god.</a:t>
            </a:r>
          </a:p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funkciji od 2012 god.</a:t>
            </a:r>
          </a:p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br. pumpi: 2+1 – paralelan rad</a:t>
            </a:r>
          </a:p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Q=30 l/s; H=35 m</a:t>
            </a:r>
            <a:endParaRPr lang="en-US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2" name="Picture 8" descr="D:\2015\Okrugli stol - Kotor\Slike\Pristan\IMG_64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35737"/>
            <a:ext cx="3733800" cy="249555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34" name="Picture 10" descr="D:\2015\Okrugli stol - Kotor\Slike\Pristan\IMG_6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9317"/>
            <a:ext cx="3428978" cy="4571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040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9" descr="D:\2015\Okrugli stol - Kotor\Slike\Pumpna stanice-prist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1722"/>
            <a:ext cx="9138313" cy="59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131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5439" y="838200"/>
            <a:ext cx="8229600" cy="914400"/>
          </a:xfrm>
        </p:spPr>
        <p:txBody>
          <a:bodyPr/>
          <a:lstStyle/>
          <a:p>
            <a:r>
              <a:rPr lang="hr-HR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Uvod </a:t>
            </a:r>
            <a:r>
              <a:rPr lang="hr-HR" sz="20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hr-HR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20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pumpne stanice</a:t>
            </a:r>
            <a:endParaRPr lang="en-US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03928" y="914400"/>
            <a:ext cx="4153469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 Đerane - karakteristike:</a:t>
            </a:r>
          </a:p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funkciji od 2012 god.</a:t>
            </a:r>
          </a:p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br. pumpi: 2+1 – paralelan rad</a:t>
            </a:r>
          </a:p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Q=65 l/s; H=24 m</a:t>
            </a:r>
          </a:p>
          <a:p>
            <a:pPr marL="0" indent="0">
              <a:buNone/>
            </a:pP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dvije grube rešetke sa ručnim čišćenjem</a:t>
            </a:r>
            <a:endParaRPr lang="en-US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2015\Okrugli stol - Kotor\Slike\Djerane\IMG_63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39" y="3505200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15\Okrugli stol - Kotor\Slike\Djerane\IMG_64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39" y="1371600"/>
            <a:ext cx="37338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15\Okrugli stol - Kotor\Slike\Djerane\IMG_63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063" y="3190874"/>
            <a:ext cx="2514600" cy="311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0762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985" y="685800"/>
            <a:ext cx="82296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Priobalni i havarijski ispusti - Mala Plaža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D:\2015\Okrugli stol - Kotor\Slike\ispust atm voda mala plaz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85" y="1215580"/>
            <a:ext cx="76200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656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985" y="685800"/>
            <a:ext cx="8229600" cy="91440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Priobalni i havarijski ispusti – Port Milena</a:t>
            </a:r>
            <a:endParaRPr lang="en-US" sz="24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2015\Okrugli stol - Kotor\Slike\ispust djera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00076"/>
            <a:ext cx="6248400" cy="50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337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8434" y="685800"/>
            <a:ext cx="8229600" cy="914400"/>
          </a:xfrm>
        </p:spPr>
        <p:txBody>
          <a:bodyPr>
            <a:normAutofit/>
          </a:bodyPr>
          <a:lstStyle/>
          <a:p>
            <a:r>
              <a:rPr lang="hr-HR" sz="26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- lokacije</a:t>
            </a:r>
            <a:endParaRPr lang="en-US" sz="26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hr-H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Podmorski ispusti grada Ulcinja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3" name="Picture 3" descr="D:\2015\Okrugli stol - Kotor\Slike\ispsuti goog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49269" cy="51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905000" cy="68580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400" i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„Valdanos”</a:t>
            </a:r>
            <a:endParaRPr lang="en-US" sz="1400" i="1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79066" y="4518804"/>
            <a:ext cx="18288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hr-HR" sz="1400" i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„Pristan”</a:t>
            </a:r>
            <a:endParaRPr lang="en-US" sz="1400" i="1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19600" y="5497903"/>
            <a:ext cx="1828799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hr-HR" sz="1400" i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Podmorski ispust „Đerane”</a:t>
            </a:r>
            <a:endParaRPr lang="en-US" sz="1400" i="1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553234" y="4419600"/>
            <a:ext cx="266132" cy="8842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86416" y="5468788"/>
            <a:ext cx="123967" cy="7584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905000" y="1981200"/>
            <a:ext cx="381000" cy="1825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3376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heme/theme1.xml><?xml version="1.0" encoding="utf-8"?>
<a:theme xmlns:a="http://schemas.openxmlformats.org/drawingml/2006/main" name="ProjectStatus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992</Words>
  <Application>Microsoft Office PowerPoint</Application>
  <PresentationFormat>On-screen Show (4:3)</PresentationFormat>
  <Paragraphs>167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ProjectStatusReport</vt:lpstr>
      <vt:lpstr>Podmorski ispusti u Ulcinju  analiza postojećeg stanja i  planovi za budućnost</vt:lpstr>
      <vt:lpstr>Pregled prezentacije</vt:lpstr>
      <vt:lpstr>Uvod</vt:lpstr>
      <vt:lpstr>Uvod – pumpne stanice</vt:lpstr>
      <vt:lpstr>Slide 5</vt:lpstr>
      <vt:lpstr>Uvod – pumpne stanice</vt:lpstr>
      <vt:lpstr>Priobalni i havarijski ispusti - Mala Plaža</vt:lpstr>
      <vt:lpstr>Priobalni i havarijski ispusti – Port Milena</vt:lpstr>
      <vt:lpstr>Podmorski ispusti - lokacije</vt:lpstr>
      <vt:lpstr>Podmorski ispust Valdanos</vt:lpstr>
      <vt:lpstr>Podmorski ispust Pristan</vt:lpstr>
      <vt:lpstr>Podmorski ispust Pristan – analiza postojećeg stanja </vt:lpstr>
      <vt:lpstr>Podmorski ispust Pristan – analiza postojećeg stanja </vt:lpstr>
      <vt:lpstr>Podmorski ispust Đerane </vt:lpstr>
      <vt:lpstr>Podmorski ispust Đerane – analiza postojećeg stanja </vt:lpstr>
      <vt:lpstr>Podmorski ispust Đerane – analiza postojećeg stanja </vt:lpstr>
      <vt:lpstr>Podmorski ispust Đerane – analiza postojećeg stanja </vt:lpstr>
      <vt:lpstr>Planovi za budućnost</vt:lpstr>
      <vt:lpstr>Planovi za budućnost</vt:lpstr>
      <vt:lpstr>Zaključci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2012-05-21T21:37:56Z</dcterms:created>
  <dcterms:modified xsi:type="dcterms:W3CDTF">2015-04-02T07:21:47Z</dcterms:modified>
</cp:coreProperties>
</file>