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903" r:id="rId1"/>
  </p:sldMasterIdLst>
  <p:notesMasterIdLst>
    <p:notesMasterId r:id="rId25"/>
  </p:notesMasterIdLst>
  <p:handoutMasterIdLst>
    <p:handoutMasterId r:id="rId26"/>
  </p:handoutMasterIdLst>
  <p:sldIdLst>
    <p:sldId id="1087" r:id="rId2"/>
    <p:sldId id="1394" r:id="rId3"/>
    <p:sldId id="1323" r:id="rId4"/>
    <p:sldId id="1326" r:id="rId5"/>
    <p:sldId id="1325" r:id="rId6"/>
    <p:sldId id="1324" r:id="rId7"/>
    <p:sldId id="1329" r:id="rId8"/>
    <p:sldId id="1327" r:id="rId9"/>
    <p:sldId id="1331" r:id="rId10"/>
    <p:sldId id="1330" r:id="rId11"/>
    <p:sldId id="1343" r:id="rId12"/>
    <p:sldId id="1341" r:id="rId13"/>
    <p:sldId id="1344" r:id="rId14"/>
    <p:sldId id="1340" r:id="rId15"/>
    <p:sldId id="1352" r:id="rId16"/>
    <p:sldId id="1354" r:id="rId17"/>
    <p:sldId id="1355" r:id="rId18"/>
    <p:sldId id="1357" r:id="rId19"/>
    <p:sldId id="1409" r:id="rId20"/>
    <p:sldId id="1424" r:id="rId21"/>
    <p:sldId id="1414" r:id="rId22"/>
    <p:sldId id="861" r:id="rId23"/>
    <p:sldId id="1430" r:id="rId24"/>
  </p:sldIdLst>
  <p:sldSz cx="9144000" cy="6858000" type="screen4x3"/>
  <p:notesSz cx="6858000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9DA"/>
    <a:srgbClr val="FFFF00"/>
    <a:srgbClr val="6598FF"/>
    <a:srgbClr val="D9D1FD"/>
    <a:srgbClr val="2970FF"/>
    <a:srgbClr val="377AFF"/>
    <a:srgbClr val="0055FE"/>
    <a:srgbClr val="FFFFCC"/>
    <a:srgbClr val="FBFBFB"/>
    <a:srgbClr val="7224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88" autoAdjust="0"/>
    <p:restoredTop sz="94660"/>
  </p:normalViewPr>
  <p:slideViewPr>
    <p:cSldViewPr snapToGrid="0">
      <p:cViewPr varScale="1">
        <p:scale>
          <a:sx n="148" d="100"/>
          <a:sy n="148" d="100"/>
        </p:scale>
        <p:origin x="461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security-insider.de/was-ist-die-eidas-verordnung-a-843402/" TargetMode="External"/><Relationship Id="rId1" Type="http://schemas.openxmlformats.org/officeDocument/2006/relationships/image" Target="../media/image10.jpg"/><Relationship Id="rId4" Type="http://schemas.openxmlformats.org/officeDocument/2006/relationships/hyperlink" Target="https://pxhere.com/fr/photo/1388609" TargetMode="External"/></Relationships>
</file>

<file path=ppt/diagrams/_rels/drawing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security-insider.de/was-ist-die-eidas-verordnung-a-843402/" TargetMode="External"/><Relationship Id="rId1" Type="http://schemas.openxmlformats.org/officeDocument/2006/relationships/image" Target="../media/image10.jpg"/><Relationship Id="rId4" Type="http://schemas.openxmlformats.org/officeDocument/2006/relationships/hyperlink" Target="https://pxhere.com/fr/photo/1388609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5199CA-7100-4EA0-9E7D-D965ABECAAD1}" type="doc">
      <dgm:prSet loTypeId="urn:microsoft.com/office/officeart/2005/8/layout/cycle2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FE9612-7A7A-4D6B-B331-13EAD6E22ACD}">
      <dgm:prSet custT="1"/>
      <dgm:spPr/>
      <dgm:t>
        <a:bodyPr/>
        <a:lstStyle/>
        <a:p>
          <a:r>
            <a:rPr lang="sr-Latn-ME" sz="1400" dirty="0">
              <a:latin typeface="Hurme Geometric Sans 1" panose="020B0500020000000000" pitchFamily="34" charset="0"/>
            </a:rPr>
            <a:t>Uredba o građevinskim proizvodima (CPR EU/305/2011)</a:t>
          </a:r>
          <a:endParaRPr lang="en-US" sz="1400" dirty="0">
            <a:latin typeface="Hurme Geometric Sans 1" panose="020B0500020000000000" pitchFamily="34" charset="0"/>
          </a:endParaRPr>
        </a:p>
      </dgm:t>
    </dgm:pt>
    <dgm:pt modelId="{AA79B74F-B661-4D18-B8C5-11A913D8ECCE}" type="parTrans" cxnId="{F3E6A630-1B0D-4054-90A9-4C6518CD6B41}">
      <dgm:prSet/>
      <dgm:spPr/>
      <dgm:t>
        <a:bodyPr/>
        <a:lstStyle/>
        <a:p>
          <a:endParaRPr lang="en-US" sz="1400">
            <a:latin typeface="Hurme Geometric Sans 1" panose="020B0500020000000000" pitchFamily="34" charset="0"/>
          </a:endParaRPr>
        </a:p>
      </dgm:t>
    </dgm:pt>
    <dgm:pt modelId="{F8C4B7D0-D623-4E6F-99AF-0565A678999D}" type="sibTrans" cxnId="{F3E6A630-1B0D-4054-90A9-4C6518CD6B41}">
      <dgm:prSet custT="1"/>
      <dgm:spPr/>
      <dgm:t>
        <a:bodyPr/>
        <a:lstStyle/>
        <a:p>
          <a:endParaRPr lang="en-US" sz="1400">
            <a:latin typeface="Hurme Geometric Sans 1" panose="020B0500020000000000" pitchFamily="34" charset="0"/>
          </a:endParaRPr>
        </a:p>
      </dgm:t>
    </dgm:pt>
    <dgm:pt modelId="{E6672D55-9793-4429-9321-BC3270E46760}">
      <dgm:prSet custT="1"/>
      <dgm:spPr/>
      <dgm:t>
        <a:bodyPr/>
        <a:lstStyle/>
        <a:p>
          <a:r>
            <a:rPr lang="sr-Latn-ME" sz="1400">
              <a:latin typeface="Hurme Geometric Sans 1" panose="020B0500020000000000" pitchFamily="34" charset="0"/>
            </a:rPr>
            <a:t>Glavni EU propis za stavljanje na tržište građevinskih proizvoda u Evropskoj Uniji i zemljama EFTA.</a:t>
          </a:r>
          <a:endParaRPr lang="en-US" sz="1400">
            <a:latin typeface="Hurme Geometric Sans 1" panose="020B0500020000000000" pitchFamily="34" charset="0"/>
          </a:endParaRPr>
        </a:p>
      </dgm:t>
    </dgm:pt>
    <dgm:pt modelId="{ED9C21DF-1D5D-40EF-9EDC-B710702B4B5E}" type="parTrans" cxnId="{F7059C3C-8F4C-43BF-A037-50A78B1C18E6}">
      <dgm:prSet/>
      <dgm:spPr/>
      <dgm:t>
        <a:bodyPr/>
        <a:lstStyle/>
        <a:p>
          <a:endParaRPr lang="en-US" sz="1400">
            <a:latin typeface="Hurme Geometric Sans 1" panose="020B0500020000000000" pitchFamily="34" charset="0"/>
          </a:endParaRPr>
        </a:p>
      </dgm:t>
    </dgm:pt>
    <dgm:pt modelId="{F0D5A62C-B83E-41F6-9EFE-E6866DB3323B}" type="sibTrans" cxnId="{F7059C3C-8F4C-43BF-A037-50A78B1C18E6}">
      <dgm:prSet custT="1"/>
      <dgm:spPr/>
      <dgm:t>
        <a:bodyPr/>
        <a:lstStyle/>
        <a:p>
          <a:endParaRPr lang="en-US" sz="1400">
            <a:latin typeface="Hurme Geometric Sans 1" panose="020B0500020000000000" pitchFamily="34" charset="0"/>
          </a:endParaRPr>
        </a:p>
      </dgm:t>
    </dgm:pt>
    <dgm:pt modelId="{4F6AD904-3812-4A02-8DBE-3F4BC767A775}" type="pres">
      <dgm:prSet presAssocID="{235199CA-7100-4EA0-9E7D-D965ABECAAD1}" presName="cycle" presStyleCnt="0">
        <dgm:presLayoutVars>
          <dgm:dir/>
          <dgm:resizeHandles val="exact"/>
        </dgm:presLayoutVars>
      </dgm:prSet>
      <dgm:spPr/>
    </dgm:pt>
    <dgm:pt modelId="{F1A2656B-4BA8-4197-BAFE-F6548ED3197B}" type="pres">
      <dgm:prSet presAssocID="{E3FE9612-7A7A-4D6B-B331-13EAD6E22ACD}" presName="node" presStyleLbl="node1" presStyleIdx="0" presStyleCnt="2">
        <dgm:presLayoutVars>
          <dgm:bulletEnabled val="1"/>
        </dgm:presLayoutVars>
      </dgm:prSet>
      <dgm:spPr/>
    </dgm:pt>
    <dgm:pt modelId="{75E3578D-5C22-49CF-95C8-FDDE672CDE1E}" type="pres">
      <dgm:prSet presAssocID="{F8C4B7D0-D623-4E6F-99AF-0565A678999D}" presName="sibTrans" presStyleLbl="sibTrans2D1" presStyleIdx="0" presStyleCnt="2"/>
      <dgm:spPr/>
    </dgm:pt>
    <dgm:pt modelId="{E472EED6-0BAC-48A2-A08C-30B2013D2D5E}" type="pres">
      <dgm:prSet presAssocID="{F8C4B7D0-D623-4E6F-99AF-0565A678999D}" presName="connectorText" presStyleLbl="sibTrans2D1" presStyleIdx="0" presStyleCnt="2"/>
      <dgm:spPr/>
    </dgm:pt>
    <dgm:pt modelId="{6145E7B3-C87D-41A9-BBB8-FD8E7AFAE9AE}" type="pres">
      <dgm:prSet presAssocID="{E6672D55-9793-4429-9321-BC3270E46760}" presName="node" presStyleLbl="node1" presStyleIdx="1" presStyleCnt="2">
        <dgm:presLayoutVars>
          <dgm:bulletEnabled val="1"/>
        </dgm:presLayoutVars>
      </dgm:prSet>
      <dgm:spPr/>
    </dgm:pt>
    <dgm:pt modelId="{FB281FF6-08A1-490E-9B37-470B9F819E9C}" type="pres">
      <dgm:prSet presAssocID="{F0D5A62C-B83E-41F6-9EFE-E6866DB3323B}" presName="sibTrans" presStyleLbl="sibTrans2D1" presStyleIdx="1" presStyleCnt="2"/>
      <dgm:spPr/>
    </dgm:pt>
    <dgm:pt modelId="{ECDFD6ED-DC39-4167-9B3D-C9DFCD42668C}" type="pres">
      <dgm:prSet presAssocID="{F0D5A62C-B83E-41F6-9EFE-E6866DB3323B}" presName="connectorText" presStyleLbl="sibTrans2D1" presStyleIdx="1" presStyleCnt="2"/>
      <dgm:spPr/>
    </dgm:pt>
  </dgm:ptLst>
  <dgm:cxnLst>
    <dgm:cxn modelId="{730FBE01-9C5C-4F56-A04A-C880AB4A8A8D}" type="presOf" srcId="{E6672D55-9793-4429-9321-BC3270E46760}" destId="{6145E7B3-C87D-41A9-BBB8-FD8E7AFAE9AE}" srcOrd="0" destOrd="0" presId="urn:microsoft.com/office/officeart/2005/8/layout/cycle2"/>
    <dgm:cxn modelId="{5D341F22-A55C-4C82-AD59-29222B5A4F28}" type="presOf" srcId="{F8C4B7D0-D623-4E6F-99AF-0565A678999D}" destId="{75E3578D-5C22-49CF-95C8-FDDE672CDE1E}" srcOrd="0" destOrd="0" presId="urn:microsoft.com/office/officeart/2005/8/layout/cycle2"/>
    <dgm:cxn modelId="{F3E6A630-1B0D-4054-90A9-4C6518CD6B41}" srcId="{235199CA-7100-4EA0-9E7D-D965ABECAAD1}" destId="{E3FE9612-7A7A-4D6B-B331-13EAD6E22ACD}" srcOrd="0" destOrd="0" parTransId="{AA79B74F-B661-4D18-B8C5-11A913D8ECCE}" sibTransId="{F8C4B7D0-D623-4E6F-99AF-0565A678999D}"/>
    <dgm:cxn modelId="{740DDD39-AD22-444B-938A-EC487338596E}" type="presOf" srcId="{F0D5A62C-B83E-41F6-9EFE-E6866DB3323B}" destId="{ECDFD6ED-DC39-4167-9B3D-C9DFCD42668C}" srcOrd="1" destOrd="0" presId="urn:microsoft.com/office/officeart/2005/8/layout/cycle2"/>
    <dgm:cxn modelId="{F7059C3C-8F4C-43BF-A037-50A78B1C18E6}" srcId="{235199CA-7100-4EA0-9E7D-D965ABECAAD1}" destId="{E6672D55-9793-4429-9321-BC3270E46760}" srcOrd="1" destOrd="0" parTransId="{ED9C21DF-1D5D-40EF-9EDC-B710702B4B5E}" sibTransId="{F0D5A62C-B83E-41F6-9EFE-E6866DB3323B}"/>
    <dgm:cxn modelId="{3E950A4E-96C4-49E1-91B5-D50E6FB62E71}" type="presOf" srcId="{F0D5A62C-B83E-41F6-9EFE-E6866DB3323B}" destId="{FB281FF6-08A1-490E-9B37-470B9F819E9C}" srcOrd="0" destOrd="0" presId="urn:microsoft.com/office/officeart/2005/8/layout/cycle2"/>
    <dgm:cxn modelId="{E16F007A-F5DD-42C8-B17F-B0A3218268DC}" type="presOf" srcId="{E3FE9612-7A7A-4D6B-B331-13EAD6E22ACD}" destId="{F1A2656B-4BA8-4197-BAFE-F6548ED3197B}" srcOrd="0" destOrd="0" presId="urn:microsoft.com/office/officeart/2005/8/layout/cycle2"/>
    <dgm:cxn modelId="{919AB88A-832D-4B29-9A62-FB54D5A0A66B}" type="presOf" srcId="{235199CA-7100-4EA0-9E7D-D965ABECAAD1}" destId="{4F6AD904-3812-4A02-8DBE-3F4BC767A775}" srcOrd="0" destOrd="0" presId="urn:microsoft.com/office/officeart/2005/8/layout/cycle2"/>
    <dgm:cxn modelId="{68CDAEE3-131A-45A2-A7B9-2CF7E09B2150}" type="presOf" srcId="{F8C4B7D0-D623-4E6F-99AF-0565A678999D}" destId="{E472EED6-0BAC-48A2-A08C-30B2013D2D5E}" srcOrd="1" destOrd="0" presId="urn:microsoft.com/office/officeart/2005/8/layout/cycle2"/>
    <dgm:cxn modelId="{B0B70CE5-58F0-424C-9FDF-4EF8E0B3F1D0}" type="presParOf" srcId="{4F6AD904-3812-4A02-8DBE-3F4BC767A775}" destId="{F1A2656B-4BA8-4197-BAFE-F6548ED3197B}" srcOrd="0" destOrd="0" presId="urn:microsoft.com/office/officeart/2005/8/layout/cycle2"/>
    <dgm:cxn modelId="{D0F1F221-7A4B-47CD-925E-05D3A43C467C}" type="presParOf" srcId="{4F6AD904-3812-4A02-8DBE-3F4BC767A775}" destId="{75E3578D-5C22-49CF-95C8-FDDE672CDE1E}" srcOrd="1" destOrd="0" presId="urn:microsoft.com/office/officeart/2005/8/layout/cycle2"/>
    <dgm:cxn modelId="{6CDC7F02-AFE8-4681-B151-7CAB02DE1A17}" type="presParOf" srcId="{75E3578D-5C22-49CF-95C8-FDDE672CDE1E}" destId="{E472EED6-0BAC-48A2-A08C-30B2013D2D5E}" srcOrd="0" destOrd="0" presId="urn:microsoft.com/office/officeart/2005/8/layout/cycle2"/>
    <dgm:cxn modelId="{1AEC2880-8989-4715-9855-CCC16AD6FC7F}" type="presParOf" srcId="{4F6AD904-3812-4A02-8DBE-3F4BC767A775}" destId="{6145E7B3-C87D-41A9-BBB8-FD8E7AFAE9AE}" srcOrd="2" destOrd="0" presId="urn:microsoft.com/office/officeart/2005/8/layout/cycle2"/>
    <dgm:cxn modelId="{F0FA1B87-9AF3-4D85-96E0-A4BCD1143074}" type="presParOf" srcId="{4F6AD904-3812-4A02-8DBE-3F4BC767A775}" destId="{FB281FF6-08A1-490E-9B37-470B9F819E9C}" srcOrd="3" destOrd="0" presId="urn:microsoft.com/office/officeart/2005/8/layout/cycle2"/>
    <dgm:cxn modelId="{5B21CFFB-C505-4895-9994-6CB96F59B493}" type="presParOf" srcId="{FB281FF6-08A1-490E-9B37-470B9F819E9C}" destId="{ECDFD6ED-DC39-4167-9B3D-C9DFCD42668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30DF6E3-5EF0-4AB2-A327-E80DB1441882}" type="doc">
      <dgm:prSet loTypeId="urn:microsoft.com/office/officeart/2005/8/layout/orgChart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0CECDD8-2366-412B-A7C3-B173CD29193F}">
      <dgm:prSet custT="1"/>
      <dgm:spPr/>
      <dgm:t>
        <a:bodyPr/>
        <a:lstStyle/>
        <a:p>
          <a:r>
            <a:rPr lang="en-US" sz="1400" dirty="0">
              <a:latin typeface="Hurme Geometric Sans 1" panose="020B0500020000000000" pitchFamily="34" charset="0"/>
            </a:rPr>
            <a:t>Tri </a:t>
          </a:r>
          <a:r>
            <a:rPr lang="en-US" sz="1400" dirty="0" err="1">
              <a:latin typeface="Hurme Geometric Sans 1" panose="020B0500020000000000" pitchFamily="34" charset="0"/>
            </a:rPr>
            <a:t>razli</a:t>
          </a:r>
          <a:r>
            <a:rPr lang="sr-Latn-ME" sz="1400" dirty="0">
              <a:latin typeface="Hurme Geometric Sans 1" panose="020B0500020000000000" pitchFamily="34" charset="0"/>
            </a:rPr>
            <a:t>čita objekta ne samo konstruktivno već i u pogledu različitih korišćenih materijala. Regulatorni zahtjevi se mogu razlikovati.</a:t>
          </a:r>
          <a:endParaRPr lang="en-US" sz="1400" dirty="0">
            <a:latin typeface="Hurme Geometric Sans 1" panose="020B0500020000000000" pitchFamily="34" charset="0"/>
          </a:endParaRPr>
        </a:p>
      </dgm:t>
    </dgm:pt>
    <dgm:pt modelId="{747C88F1-EF02-48E2-850B-35874D50A498}" type="parTrans" cxnId="{49E9DC6F-46ED-4BEC-B1D7-3C9EC6B72480}">
      <dgm:prSet/>
      <dgm:spPr/>
      <dgm:t>
        <a:bodyPr/>
        <a:lstStyle/>
        <a:p>
          <a:endParaRPr lang="en-US" sz="1400">
            <a:latin typeface="Hurme Geometric Sans 1" panose="020B0500020000000000" pitchFamily="34" charset="0"/>
          </a:endParaRPr>
        </a:p>
      </dgm:t>
    </dgm:pt>
    <dgm:pt modelId="{846DF92C-5E03-487F-AE8B-E6CDA0BAD61A}" type="sibTrans" cxnId="{49E9DC6F-46ED-4BEC-B1D7-3C9EC6B72480}">
      <dgm:prSet/>
      <dgm:spPr/>
      <dgm:t>
        <a:bodyPr/>
        <a:lstStyle/>
        <a:p>
          <a:endParaRPr lang="en-US" sz="1400">
            <a:latin typeface="Hurme Geometric Sans 1" panose="020B0500020000000000" pitchFamily="34" charset="0"/>
          </a:endParaRPr>
        </a:p>
      </dgm:t>
    </dgm:pt>
    <dgm:pt modelId="{9AB3F1FA-CA7D-46C5-825D-01155BC1BA8C}" type="pres">
      <dgm:prSet presAssocID="{130DF6E3-5EF0-4AB2-A327-E80DB144188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F3C9D4D-7877-4E6A-84BD-BAA84C820100}" type="pres">
      <dgm:prSet presAssocID="{10CECDD8-2366-412B-A7C3-B173CD29193F}" presName="hierRoot1" presStyleCnt="0">
        <dgm:presLayoutVars>
          <dgm:hierBranch val="init"/>
        </dgm:presLayoutVars>
      </dgm:prSet>
      <dgm:spPr/>
    </dgm:pt>
    <dgm:pt modelId="{5036A06B-B3FD-4711-8C40-C81D23486BEA}" type="pres">
      <dgm:prSet presAssocID="{10CECDD8-2366-412B-A7C3-B173CD29193F}" presName="rootComposite1" presStyleCnt="0"/>
      <dgm:spPr/>
    </dgm:pt>
    <dgm:pt modelId="{199132A5-90B2-4B1F-B74A-CBA67C34BFA5}" type="pres">
      <dgm:prSet presAssocID="{10CECDD8-2366-412B-A7C3-B173CD29193F}" presName="rootText1" presStyleLbl="node0" presStyleIdx="0" presStyleCnt="1">
        <dgm:presLayoutVars>
          <dgm:chPref val="3"/>
        </dgm:presLayoutVars>
      </dgm:prSet>
      <dgm:spPr/>
    </dgm:pt>
    <dgm:pt modelId="{6AB79082-3B99-41D7-914E-50D48CF1E31B}" type="pres">
      <dgm:prSet presAssocID="{10CECDD8-2366-412B-A7C3-B173CD29193F}" presName="rootConnector1" presStyleLbl="node1" presStyleIdx="0" presStyleCnt="0"/>
      <dgm:spPr/>
    </dgm:pt>
    <dgm:pt modelId="{ED4D1601-3B04-4451-9E52-E3901BE7ED02}" type="pres">
      <dgm:prSet presAssocID="{10CECDD8-2366-412B-A7C3-B173CD29193F}" presName="hierChild2" presStyleCnt="0"/>
      <dgm:spPr/>
    </dgm:pt>
    <dgm:pt modelId="{9044BE1C-7FB0-47EE-9D0D-B7B06024C17A}" type="pres">
      <dgm:prSet presAssocID="{10CECDD8-2366-412B-A7C3-B173CD29193F}" presName="hierChild3" presStyleCnt="0"/>
      <dgm:spPr/>
    </dgm:pt>
  </dgm:ptLst>
  <dgm:cxnLst>
    <dgm:cxn modelId="{31657D01-7D5F-4F1A-BC5C-9FD356785D5D}" type="presOf" srcId="{10CECDD8-2366-412B-A7C3-B173CD29193F}" destId="{199132A5-90B2-4B1F-B74A-CBA67C34BFA5}" srcOrd="0" destOrd="0" presId="urn:microsoft.com/office/officeart/2005/8/layout/orgChart1"/>
    <dgm:cxn modelId="{49E9DC6F-46ED-4BEC-B1D7-3C9EC6B72480}" srcId="{130DF6E3-5EF0-4AB2-A327-E80DB1441882}" destId="{10CECDD8-2366-412B-A7C3-B173CD29193F}" srcOrd="0" destOrd="0" parTransId="{747C88F1-EF02-48E2-850B-35874D50A498}" sibTransId="{846DF92C-5E03-487F-AE8B-E6CDA0BAD61A}"/>
    <dgm:cxn modelId="{5DB403A6-873C-48BE-B910-2AB6DC9AA303}" type="presOf" srcId="{130DF6E3-5EF0-4AB2-A327-E80DB1441882}" destId="{9AB3F1FA-CA7D-46C5-825D-01155BC1BA8C}" srcOrd="0" destOrd="0" presId="urn:microsoft.com/office/officeart/2005/8/layout/orgChart1"/>
    <dgm:cxn modelId="{470D5CE3-3FC4-46F9-B1CA-43DBC75F02C8}" type="presOf" srcId="{10CECDD8-2366-412B-A7C3-B173CD29193F}" destId="{6AB79082-3B99-41D7-914E-50D48CF1E31B}" srcOrd="1" destOrd="0" presId="urn:microsoft.com/office/officeart/2005/8/layout/orgChart1"/>
    <dgm:cxn modelId="{D0B5AD90-DADC-4F2C-A1AD-D0E302341C4E}" type="presParOf" srcId="{9AB3F1FA-CA7D-46C5-825D-01155BC1BA8C}" destId="{9F3C9D4D-7877-4E6A-84BD-BAA84C820100}" srcOrd="0" destOrd="0" presId="urn:microsoft.com/office/officeart/2005/8/layout/orgChart1"/>
    <dgm:cxn modelId="{FEA5D165-2599-4531-BA2B-094A7D90C4DE}" type="presParOf" srcId="{9F3C9D4D-7877-4E6A-84BD-BAA84C820100}" destId="{5036A06B-B3FD-4711-8C40-C81D23486BEA}" srcOrd="0" destOrd="0" presId="urn:microsoft.com/office/officeart/2005/8/layout/orgChart1"/>
    <dgm:cxn modelId="{05BF3A84-C8A5-434C-86AB-B53AF8FBB76C}" type="presParOf" srcId="{5036A06B-B3FD-4711-8C40-C81D23486BEA}" destId="{199132A5-90B2-4B1F-B74A-CBA67C34BFA5}" srcOrd="0" destOrd="0" presId="urn:microsoft.com/office/officeart/2005/8/layout/orgChart1"/>
    <dgm:cxn modelId="{E56FD366-3B93-4518-86C6-02FA7340AE4F}" type="presParOf" srcId="{5036A06B-B3FD-4711-8C40-C81D23486BEA}" destId="{6AB79082-3B99-41D7-914E-50D48CF1E31B}" srcOrd="1" destOrd="0" presId="urn:microsoft.com/office/officeart/2005/8/layout/orgChart1"/>
    <dgm:cxn modelId="{A62599D7-6077-43CA-8ADE-81A4F87C163B}" type="presParOf" srcId="{9F3C9D4D-7877-4E6A-84BD-BAA84C820100}" destId="{ED4D1601-3B04-4451-9E52-E3901BE7ED02}" srcOrd="1" destOrd="0" presId="urn:microsoft.com/office/officeart/2005/8/layout/orgChart1"/>
    <dgm:cxn modelId="{FFB9D3EF-DF09-4A32-B859-73CD59E3F279}" type="presParOf" srcId="{9F3C9D4D-7877-4E6A-84BD-BAA84C820100}" destId="{9044BE1C-7FB0-47EE-9D0D-B7B06024C17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412EC80-0D68-402C-9CB6-19FF4E865F31}" type="doc">
      <dgm:prSet loTypeId="urn:microsoft.com/office/officeart/2009/3/layout/HorizontalOrganizationChart" loCatId="hierarchy" qsTypeId="urn:microsoft.com/office/officeart/2005/8/quickstyle/3d2" qsCatId="3D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66A441D-5965-4284-B047-68DDEEB55B4B}">
      <dgm:prSet custT="1"/>
      <dgm:spPr/>
      <dgm:t>
        <a:bodyPr/>
        <a:lstStyle/>
        <a:p>
          <a:r>
            <a:rPr lang="sr-Latn-ME" sz="900">
              <a:latin typeface="Hurme Geometric Sans 1" panose="020B0500020000000000" pitchFamily="34" charset="0"/>
            </a:rPr>
            <a:t>ZAHTJEVI ZA OBJEKTE </a:t>
          </a:r>
          <a:endParaRPr lang="en-US" sz="900">
            <a:latin typeface="Hurme Geometric Sans 1" panose="020B0500020000000000" pitchFamily="34" charset="0"/>
          </a:endParaRPr>
        </a:p>
      </dgm:t>
    </dgm:pt>
    <dgm:pt modelId="{A0E3ABAF-6F01-4CB5-A8CA-FD7786E441F2}" type="parTrans" cxnId="{D7260D22-7D9A-429D-8394-BDBA8499A172}">
      <dgm:prSet/>
      <dgm:spPr/>
      <dgm:t>
        <a:bodyPr/>
        <a:lstStyle/>
        <a:p>
          <a:endParaRPr lang="en-US" sz="900">
            <a:latin typeface="Hurme Geometric Sans 1" panose="020B0500020000000000" pitchFamily="34" charset="0"/>
          </a:endParaRPr>
        </a:p>
      </dgm:t>
    </dgm:pt>
    <dgm:pt modelId="{2EC0F434-9ECE-4E59-B210-DFF3BAC4B886}" type="sibTrans" cxnId="{D7260D22-7D9A-429D-8394-BDBA8499A172}">
      <dgm:prSet/>
      <dgm:spPr/>
      <dgm:t>
        <a:bodyPr/>
        <a:lstStyle/>
        <a:p>
          <a:endParaRPr lang="en-US" sz="900">
            <a:latin typeface="Hurme Geometric Sans 1" panose="020B0500020000000000" pitchFamily="34" charset="0"/>
          </a:endParaRPr>
        </a:p>
      </dgm:t>
    </dgm:pt>
    <dgm:pt modelId="{CCC638A3-D3BB-4F2D-A626-B22812844615}">
      <dgm:prSet custT="1"/>
      <dgm:spPr/>
      <dgm:t>
        <a:bodyPr/>
        <a:lstStyle/>
        <a:p>
          <a:r>
            <a:rPr lang="sr-Latn-ME" sz="900" dirty="0">
              <a:latin typeface="Hurme Geometric Sans 1" panose="020B0500020000000000" pitchFamily="34" charset="0"/>
            </a:rPr>
            <a:t>BWR1- </a:t>
          </a:r>
          <a:r>
            <a:rPr lang="en-US" sz="900" dirty="0" err="1">
              <a:latin typeface="Hurme Geometric Sans 1" panose="020B0500020000000000" pitchFamily="34" charset="0"/>
            </a:rPr>
            <a:t>mehanička</a:t>
          </a:r>
          <a:r>
            <a:rPr lang="en-US" sz="900" dirty="0">
              <a:latin typeface="Hurme Geometric Sans 1" panose="020B0500020000000000" pitchFamily="34" charset="0"/>
            </a:rPr>
            <a:t> </a:t>
          </a:r>
          <a:r>
            <a:rPr lang="en-US" sz="900" dirty="0" err="1">
              <a:latin typeface="Hurme Geometric Sans 1" panose="020B0500020000000000" pitchFamily="34" charset="0"/>
            </a:rPr>
            <a:t>otpornost</a:t>
          </a:r>
          <a:r>
            <a:rPr lang="en-US" sz="900" dirty="0">
              <a:latin typeface="Hurme Geometric Sans 1" panose="020B0500020000000000" pitchFamily="34" charset="0"/>
            </a:rPr>
            <a:t> </a:t>
          </a:r>
          <a:r>
            <a:rPr lang="en-US" sz="900" dirty="0" err="1">
              <a:latin typeface="Hurme Geometric Sans 1" panose="020B0500020000000000" pitchFamily="34" charset="0"/>
            </a:rPr>
            <a:t>i</a:t>
          </a:r>
          <a:r>
            <a:rPr lang="en-US" sz="900" dirty="0">
              <a:latin typeface="Hurme Geometric Sans 1" panose="020B0500020000000000" pitchFamily="34" charset="0"/>
            </a:rPr>
            <a:t> </a:t>
          </a:r>
          <a:r>
            <a:rPr lang="en-US" sz="900" dirty="0" err="1">
              <a:latin typeface="Hurme Geometric Sans 1" panose="020B0500020000000000" pitchFamily="34" charset="0"/>
            </a:rPr>
            <a:t>stabilnost</a:t>
          </a:r>
          <a:r>
            <a:rPr lang="en-US" sz="900" dirty="0">
              <a:latin typeface="Hurme Geometric Sans 1" panose="020B0500020000000000" pitchFamily="34" charset="0"/>
            </a:rPr>
            <a:t> </a:t>
          </a:r>
        </a:p>
      </dgm:t>
    </dgm:pt>
    <dgm:pt modelId="{4C0E1589-73EC-4DA0-989A-5AAFB924985A}" type="parTrans" cxnId="{E1EC9372-C709-4757-B4DC-F5EA82E352CC}">
      <dgm:prSet/>
      <dgm:spPr/>
      <dgm:t>
        <a:bodyPr/>
        <a:lstStyle/>
        <a:p>
          <a:endParaRPr lang="en-US" sz="900">
            <a:latin typeface="Hurme Geometric Sans 1" panose="020B0500020000000000" pitchFamily="34" charset="0"/>
          </a:endParaRPr>
        </a:p>
      </dgm:t>
    </dgm:pt>
    <dgm:pt modelId="{676C84BF-49A3-4688-B1EE-E531F30AAEBA}" type="sibTrans" cxnId="{E1EC9372-C709-4757-B4DC-F5EA82E352CC}">
      <dgm:prSet/>
      <dgm:spPr/>
      <dgm:t>
        <a:bodyPr/>
        <a:lstStyle/>
        <a:p>
          <a:endParaRPr lang="en-US" sz="900">
            <a:latin typeface="Hurme Geometric Sans 1" panose="020B0500020000000000" pitchFamily="34" charset="0"/>
          </a:endParaRPr>
        </a:p>
      </dgm:t>
    </dgm:pt>
    <dgm:pt modelId="{7FD67730-B664-435B-9CF8-AA91A4A55B21}">
      <dgm:prSet custT="1"/>
      <dgm:spPr/>
      <dgm:t>
        <a:bodyPr/>
        <a:lstStyle/>
        <a:p>
          <a:r>
            <a:rPr lang="sr-Latn-ME" sz="900">
              <a:latin typeface="Hurme Geometric Sans 1" panose="020B0500020000000000" pitchFamily="34" charset="0"/>
            </a:rPr>
            <a:t>BWR2- </a:t>
          </a:r>
          <a:r>
            <a:rPr lang="en-US" sz="900">
              <a:latin typeface="Hurme Geometric Sans 1" panose="020B0500020000000000" pitchFamily="34" charset="0"/>
            </a:rPr>
            <a:t>zaštita u slučaju požara</a:t>
          </a:r>
        </a:p>
      </dgm:t>
    </dgm:pt>
    <dgm:pt modelId="{7CA3F528-578B-4878-9FD3-A0B8C2A71C4B}" type="parTrans" cxnId="{04E58EAE-BE8B-4320-B367-47FCE42B487E}">
      <dgm:prSet/>
      <dgm:spPr/>
      <dgm:t>
        <a:bodyPr/>
        <a:lstStyle/>
        <a:p>
          <a:endParaRPr lang="en-US" sz="900">
            <a:latin typeface="Hurme Geometric Sans 1" panose="020B0500020000000000" pitchFamily="34" charset="0"/>
          </a:endParaRPr>
        </a:p>
      </dgm:t>
    </dgm:pt>
    <dgm:pt modelId="{5CC05BD0-CC3C-459E-AE11-1820C1CFBA58}" type="sibTrans" cxnId="{04E58EAE-BE8B-4320-B367-47FCE42B487E}">
      <dgm:prSet/>
      <dgm:spPr/>
      <dgm:t>
        <a:bodyPr/>
        <a:lstStyle/>
        <a:p>
          <a:endParaRPr lang="en-US" sz="900">
            <a:latin typeface="Hurme Geometric Sans 1" panose="020B0500020000000000" pitchFamily="34" charset="0"/>
          </a:endParaRPr>
        </a:p>
      </dgm:t>
    </dgm:pt>
    <dgm:pt modelId="{0E431ED6-B13E-4081-BA5A-B538777B0B5A}">
      <dgm:prSet custT="1"/>
      <dgm:spPr/>
      <dgm:t>
        <a:bodyPr/>
        <a:lstStyle/>
        <a:p>
          <a:r>
            <a:rPr lang="sr-Latn-ME" sz="900">
              <a:latin typeface="Hurme Geometric Sans 1" panose="020B0500020000000000" pitchFamily="34" charset="0"/>
            </a:rPr>
            <a:t>BWR3- </a:t>
          </a:r>
          <a:r>
            <a:rPr lang="en-US" sz="900">
              <a:latin typeface="Hurme Geometric Sans 1" panose="020B0500020000000000" pitchFamily="34" charset="0"/>
            </a:rPr>
            <a:t>higijena, zdravlje ljudi i zaštita životne sredine</a:t>
          </a:r>
        </a:p>
      </dgm:t>
    </dgm:pt>
    <dgm:pt modelId="{2F57E5BC-D6E8-46CA-945D-49C23C8B9944}" type="parTrans" cxnId="{5622F3C8-E149-4BDA-968C-8B94B59004D7}">
      <dgm:prSet/>
      <dgm:spPr/>
      <dgm:t>
        <a:bodyPr/>
        <a:lstStyle/>
        <a:p>
          <a:endParaRPr lang="en-US" sz="900">
            <a:latin typeface="Hurme Geometric Sans 1" panose="020B0500020000000000" pitchFamily="34" charset="0"/>
          </a:endParaRPr>
        </a:p>
      </dgm:t>
    </dgm:pt>
    <dgm:pt modelId="{4951C589-B558-47B3-9EFC-D5D04DDE8348}" type="sibTrans" cxnId="{5622F3C8-E149-4BDA-968C-8B94B59004D7}">
      <dgm:prSet/>
      <dgm:spPr/>
      <dgm:t>
        <a:bodyPr/>
        <a:lstStyle/>
        <a:p>
          <a:endParaRPr lang="en-US" sz="900">
            <a:latin typeface="Hurme Geometric Sans 1" panose="020B0500020000000000" pitchFamily="34" charset="0"/>
          </a:endParaRPr>
        </a:p>
      </dgm:t>
    </dgm:pt>
    <dgm:pt modelId="{EC03CA96-EA52-4920-BAA0-147A7384CBF7}">
      <dgm:prSet custT="1"/>
      <dgm:spPr/>
      <dgm:t>
        <a:bodyPr/>
        <a:lstStyle/>
        <a:p>
          <a:r>
            <a:rPr lang="sr-Latn-ME" sz="900">
              <a:latin typeface="Hurme Geometric Sans 1" panose="020B0500020000000000" pitchFamily="34" charset="0"/>
            </a:rPr>
            <a:t>BWR4- </a:t>
          </a:r>
          <a:r>
            <a:rPr lang="en-US" sz="900">
              <a:latin typeface="Hurme Geometric Sans 1" panose="020B0500020000000000" pitchFamily="34" charset="0"/>
            </a:rPr>
            <a:t>bezbjednost i pristupačnost pri upotrebi</a:t>
          </a:r>
        </a:p>
      </dgm:t>
    </dgm:pt>
    <dgm:pt modelId="{A57948BC-0B26-4262-8D5E-D042412E87CF}" type="parTrans" cxnId="{9AC14116-86CE-4DBC-8DB6-76734C37B7AB}">
      <dgm:prSet/>
      <dgm:spPr/>
      <dgm:t>
        <a:bodyPr/>
        <a:lstStyle/>
        <a:p>
          <a:endParaRPr lang="en-US" sz="900">
            <a:latin typeface="Hurme Geometric Sans 1" panose="020B0500020000000000" pitchFamily="34" charset="0"/>
          </a:endParaRPr>
        </a:p>
      </dgm:t>
    </dgm:pt>
    <dgm:pt modelId="{0FBF3400-64FC-4C45-98BB-F7B2A35CFE6C}" type="sibTrans" cxnId="{9AC14116-86CE-4DBC-8DB6-76734C37B7AB}">
      <dgm:prSet/>
      <dgm:spPr/>
      <dgm:t>
        <a:bodyPr/>
        <a:lstStyle/>
        <a:p>
          <a:endParaRPr lang="en-US" sz="900">
            <a:latin typeface="Hurme Geometric Sans 1" panose="020B0500020000000000" pitchFamily="34" charset="0"/>
          </a:endParaRPr>
        </a:p>
      </dgm:t>
    </dgm:pt>
    <dgm:pt modelId="{9ED64536-DD7B-4C20-887D-D9F154374CEE}">
      <dgm:prSet custT="1"/>
      <dgm:spPr/>
      <dgm:t>
        <a:bodyPr/>
        <a:lstStyle/>
        <a:p>
          <a:r>
            <a:rPr lang="sr-Latn-ME" sz="900">
              <a:latin typeface="Hurme Geometric Sans 1" panose="020B0500020000000000" pitchFamily="34" charset="0"/>
            </a:rPr>
            <a:t>BWR5- </a:t>
          </a:r>
          <a:r>
            <a:rPr lang="en-US" sz="900">
              <a:latin typeface="Hurme Geometric Sans 1" panose="020B0500020000000000" pitchFamily="34" charset="0"/>
            </a:rPr>
            <a:t>zaštita od buke</a:t>
          </a:r>
        </a:p>
      </dgm:t>
    </dgm:pt>
    <dgm:pt modelId="{8F0899B3-4040-446B-859E-4ADF3894F6CF}" type="parTrans" cxnId="{E888648B-1644-4A3A-98C5-171020998415}">
      <dgm:prSet/>
      <dgm:spPr/>
      <dgm:t>
        <a:bodyPr/>
        <a:lstStyle/>
        <a:p>
          <a:endParaRPr lang="en-US" sz="900">
            <a:latin typeface="Hurme Geometric Sans 1" panose="020B0500020000000000" pitchFamily="34" charset="0"/>
          </a:endParaRPr>
        </a:p>
      </dgm:t>
    </dgm:pt>
    <dgm:pt modelId="{34A20A9F-2CA2-4665-8AEF-4B7E89D70ACC}" type="sibTrans" cxnId="{E888648B-1644-4A3A-98C5-171020998415}">
      <dgm:prSet/>
      <dgm:spPr/>
      <dgm:t>
        <a:bodyPr/>
        <a:lstStyle/>
        <a:p>
          <a:endParaRPr lang="en-US" sz="900">
            <a:latin typeface="Hurme Geometric Sans 1" panose="020B0500020000000000" pitchFamily="34" charset="0"/>
          </a:endParaRPr>
        </a:p>
      </dgm:t>
    </dgm:pt>
    <dgm:pt modelId="{654E834D-D706-4FA7-9B5F-DBFF77C55EED}">
      <dgm:prSet custT="1"/>
      <dgm:spPr/>
      <dgm:t>
        <a:bodyPr/>
        <a:lstStyle/>
        <a:p>
          <a:r>
            <a:rPr lang="sr-Latn-ME" sz="900">
              <a:latin typeface="Hurme Geometric Sans 1" panose="020B0500020000000000" pitchFamily="34" charset="0"/>
            </a:rPr>
            <a:t>BWR6- </a:t>
          </a:r>
          <a:r>
            <a:rPr lang="en-US" sz="900">
              <a:latin typeface="Hurme Geometric Sans 1" panose="020B0500020000000000" pitchFamily="34" charset="0"/>
            </a:rPr>
            <a:t>ekonomično korišćenje energije i čuvanje toplote</a:t>
          </a:r>
        </a:p>
      </dgm:t>
    </dgm:pt>
    <dgm:pt modelId="{F337F68B-9E96-4B9D-AC80-554EF7774AE5}" type="parTrans" cxnId="{2FA3B3DD-FA7B-4B50-B54A-D6CFB3DDF18D}">
      <dgm:prSet/>
      <dgm:spPr/>
      <dgm:t>
        <a:bodyPr/>
        <a:lstStyle/>
        <a:p>
          <a:endParaRPr lang="en-US" sz="900">
            <a:latin typeface="Hurme Geometric Sans 1" panose="020B0500020000000000" pitchFamily="34" charset="0"/>
          </a:endParaRPr>
        </a:p>
      </dgm:t>
    </dgm:pt>
    <dgm:pt modelId="{70608AA9-F1D8-433D-991E-58FB508E10A4}" type="sibTrans" cxnId="{2FA3B3DD-FA7B-4B50-B54A-D6CFB3DDF18D}">
      <dgm:prSet/>
      <dgm:spPr/>
      <dgm:t>
        <a:bodyPr/>
        <a:lstStyle/>
        <a:p>
          <a:endParaRPr lang="en-US" sz="900">
            <a:latin typeface="Hurme Geometric Sans 1" panose="020B0500020000000000" pitchFamily="34" charset="0"/>
          </a:endParaRPr>
        </a:p>
      </dgm:t>
    </dgm:pt>
    <dgm:pt modelId="{E80447F9-A495-4777-9F9E-830AAF890F5F}">
      <dgm:prSet custT="1"/>
      <dgm:spPr/>
      <dgm:t>
        <a:bodyPr/>
        <a:lstStyle/>
        <a:p>
          <a:r>
            <a:rPr lang="sr-Latn-ME" sz="900">
              <a:latin typeface="Hurme Geometric Sans 1" panose="020B0500020000000000" pitchFamily="34" charset="0"/>
            </a:rPr>
            <a:t>BWR7- </a:t>
          </a:r>
          <a:r>
            <a:rPr lang="en-US" sz="900">
              <a:latin typeface="Hurme Geometric Sans 1" panose="020B0500020000000000" pitchFamily="34" charset="0"/>
            </a:rPr>
            <a:t>održivo korišćenje prirodnih resursa</a:t>
          </a:r>
        </a:p>
      </dgm:t>
    </dgm:pt>
    <dgm:pt modelId="{53D01AA9-F96D-4E89-938E-EE537BB79272}" type="parTrans" cxnId="{1760BE95-0A15-49B3-AA66-53F2911D8AE0}">
      <dgm:prSet/>
      <dgm:spPr/>
      <dgm:t>
        <a:bodyPr/>
        <a:lstStyle/>
        <a:p>
          <a:endParaRPr lang="en-US" sz="900">
            <a:latin typeface="Hurme Geometric Sans 1" panose="020B0500020000000000" pitchFamily="34" charset="0"/>
          </a:endParaRPr>
        </a:p>
      </dgm:t>
    </dgm:pt>
    <dgm:pt modelId="{F4BE759E-8A7D-49B9-853F-771CA707E0DC}" type="sibTrans" cxnId="{1760BE95-0A15-49B3-AA66-53F2911D8AE0}">
      <dgm:prSet/>
      <dgm:spPr/>
      <dgm:t>
        <a:bodyPr/>
        <a:lstStyle/>
        <a:p>
          <a:endParaRPr lang="en-US" sz="900">
            <a:latin typeface="Hurme Geometric Sans 1" panose="020B0500020000000000" pitchFamily="34" charset="0"/>
          </a:endParaRPr>
        </a:p>
      </dgm:t>
    </dgm:pt>
    <dgm:pt modelId="{74D3FEC1-6D61-4DEB-A219-6E7E0AEF6F6E}" type="pres">
      <dgm:prSet presAssocID="{D412EC80-0D68-402C-9CB6-19FF4E865F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FE8FBAA-F0C0-4B6B-B53E-9B2ECB1A9C98}" type="pres">
      <dgm:prSet presAssocID="{166A441D-5965-4284-B047-68DDEEB55B4B}" presName="hierRoot1" presStyleCnt="0">
        <dgm:presLayoutVars>
          <dgm:hierBranch val="init"/>
        </dgm:presLayoutVars>
      </dgm:prSet>
      <dgm:spPr/>
    </dgm:pt>
    <dgm:pt modelId="{B6E2F8F4-BF21-40E9-BF18-316B76036AAB}" type="pres">
      <dgm:prSet presAssocID="{166A441D-5965-4284-B047-68DDEEB55B4B}" presName="rootComposite1" presStyleCnt="0"/>
      <dgm:spPr/>
    </dgm:pt>
    <dgm:pt modelId="{2AE6699E-42AF-4F5F-987A-619DAF727A4F}" type="pres">
      <dgm:prSet presAssocID="{166A441D-5965-4284-B047-68DDEEB55B4B}" presName="rootText1" presStyleLbl="node0" presStyleIdx="0" presStyleCnt="1">
        <dgm:presLayoutVars>
          <dgm:chPref val="3"/>
        </dgm:presLayoutVars>
      </dgm:prSet>
      <dgm:spPr/>
    </dgm:pt>
    <dgm:pt modelId="{F67BEF7C-648B-4D56-91F6-76468847AC3F}" type="pres">
      <dgm:prSet presAssocID="{166A441D-5965-4284-B047-68DDEEB55B4B}" presName="rootConnector1" presStyleLbl="node1" presStyleIdx="0" presStyleCnt="0"/>
      <dgm:spPr/>
    </dgm:pt>
    <dgm:pt modelId="{4E8D58C2-91B2-4F54-8D10-12655CCBE9D7}" type="pres">
      <dgm:prSet presAssocID="{166A441D-5965-4284-B047-68DDEEB55B4B}" presName="hierChild2" presStyleCnt="0"/>
      <dgm:spPr/>
    </dgm:pt>
    <dgm:pt modelId="{AF15739C-1800-41AB-980B-D64BF24FC481}" type="pres">
      <dgm:prSet presAssocID="{4C0E1589-73EC-4DA0-989A-5AAFB924985A}" presName="Name64" presStyleLbl="parChTrans1D2" presStyleIdx="0" presStyleCnt="7"/>
      <dgm:spPr/>
    </dgm:pt>
    <dgm:pt modelId="{01320612-E436-4684-A13A-169A6309C03E}" type="pres">
      <dgm:prSet presAssocID="{CCC638A3-D3BB-4F2D-A626-B22812844615}" presName="hierRoot2" presStyleCnt="0">
        <dgm:presLayoutVars>
          <dgm:hierBranch val="init"/>
        </dgm:presLayoutVars>
      </dgm:prSet>
      <dgm:spPr/>
    </dgm:pt>
    <dgm:pt modelId="{F72EC404-8677-44DE-B177-98FA39465560}" type="pres">
      <dgm:prSet presAssocID="{CCC638A3-D3BB-4F2D-A626-B22812844615}" presName="rootComposite" presStyleCnt="0"/>
      <dgm:spPr/>
    </dgm:pt>
    <dgm:pt modelId="{C3AA4A5B-B743-4E23-9A46-4E77DCF98D5E}" type="pres">
      <dgm:prSet presAssocID="{CCC638A3-D3BB-4F2D-A626-B22812844615}" presName="rootText" presStyleLbl="node2" presStyleIdx="0" presStyleCnt="7">
        <dgm:presLayoutVars>
          <dgm:chPref val="3"/>
        </dgm:presLayoutVars>
      </dgm:prSet>
      <dgm:spPr/>
    </dgm:pt>
    <dgm:pt modelId="{1E5E861E-FCCE-4447-844F-5999EA656C18}" type="pres">
      <dgm:prSet presAssocID="{CCC638A3-D3BB-4F2D-A626-B22812844615}" presName="rootConnector" presStyleLbl="node2" presStyleIdx="0" presStyleCnt="7"/>
      <dgm:spPr/>
    </dgm:pt>
    <dgm:pt modelId="{30C3851B-F2BD-4C8D-A624-F1371D737896}" type="pres">
      <dgm:prSet presAssocID="{CCC638A3-D3BB-4F2D-A626-B22812844615}" presName="hierChild4" presStyleCnt="0"/>
      <dgm:spPr/>
    </dgm:pt>
    <dgm:pt modelId="{42A49905-53FB-42EA-8851-E4683C9BF959}" type="pres">
      <dgm:prSet presAssocID="{CCC638A3-D3BB-4F2D-A626-B22812844615}" presName="hierChild5" presStyleCnt="0"/>
      <dgm:spPr/>
    </dgm:pt>
    <dgm:pt modelId="{0DF877C3-6265-402F-8766-8FD28577BE98}" type="pres">
      <dgm:prSet presAssocID="{7CA3F528-578B-4878-9FD3-A0B8C2A71C4B}" presName="Name64" presStyleLbl="parChTrans1D2" presStyleIdx="1" presStyleCnt="7"/>
      <dgm:spPr/>
    </dgm:pt>
    <dgm:pt modelId="{C2160144-EEBC-443B-A091-1502C737CD46}" type="pres">
      <dgm:prSet presAssocID="{7FD67730-B664-435B-9CF8-AA91A4A55B21}" presName="hierRoot2" presStyleCnt="0">
        <dgm:presLayoutVars>
          <dgm:hierBranch val="init"/>
        </dgm:presLayoutVars>
      </dgm:prSet>
      <dgm:spPr/>
    </dgm:pt>
    <dgm:pt modelId="{BC91FB10-BDA8-4CAF-93C1-71177D9BC1A6}" type="pres">
      <dgm:prSet presAssocID="{7FD67730-B664-435B-9CF8-AA91A4A55B21}" presName="rootComposite" presStyleCnt="0"/>
      <dgm:spPr/>
    </dgm:pt>
    <dgm:pt modelId="{3B21AEEE-7F4F-49BA-A6A1-2B24C6CF088A}" type="pres">
      <dgm:prSet presAssocID="{7FD67730-B664-435B-9CF8-AA91A4A55B21}" presName="rootText" presStyleLbl="node2" presStyleIdx="1" presStyleCnt="7">
        <dgm:presLayoutVars>
          <dgm:chPref val="3"/>
        </dgm:presLayoutVars>
      </dgm:prSet>
      <dgm:spPr/>
    </dgm:pt>
    <dgm:pt modelId="{0B4F1AEE-6016-4F4C-B54B-0C80E8EC6992}" type="pres">
      <dgm:prSet presAssocID="{7FD67730-B664-435B-9CF8-AA91A4A55B21}" presName="rootConnector" presStyleLbl="node2" presStyleIdx="1" presStyleCnt="7"/>
      <dgm:spPr/>
    </dgm:pt>
    <dgm:pt modelId="{1A17530C-B194-43FE-9EDE-A9E82B04EE6E}" type="pres">
      <dgm:prSet presAssocID="{7FD67730-B664-435B-9CF8-AA91A4A55B21}" presName="hierChild4" presStyleCnt="0"/>
      <dgm:spPr/>
    </dgm:pt>
    <dgm:pt modelId="{A56E4ABC-4284-4E53-9DED-9D5733A3F6F9}" type="pres">
      <dgm:prSet presAssocID="{7FD67730-B664-435B-9CF8-AA91A4A55B21}" presName="hierChild5" presStyleCnt="0"/>
      <dgm:spPr/>
    </dgm:pt>
    <dgm:pt modelId="{F1993A26-8493-42A9-B221-0E3063E5A91F}" type="pres">
      <dgm:prSet presAssocID="{2F57E5BC-D6E8-46CA-945D-49C23C8B9944}" presName="Name64" presStyleLbl="parChTrans1D2" presStyleIdx="2" presStyleCnt="7"/>
      <dgm:spPr/>
    </dgm:pt>
    <dgm:pt modelId="{D60E8363-B674-49A1-9191-27CF6A43B3F4}" type="pres">
      <dgm:prSet presAssocID="{0E431ED6-B13E-4081-BA5A-B538777B0B5A}" presName="hierRoot2" presStyleCnt="0">
        <dgm:presLayoutVars>
          <dgm:hierBranch val="init"/>
        </dgm:presLayoutVars>
      </dgm:prSet>
      <dgm:spPr/>
    </dgm:pt>
    <dgm:pt modelId="{81E6E426-7699-4FB0-BEB7-FDF4A3C275DD}" type="pres">
      <dgm:prSet presAssocID="{0E431ED6-B13E-4081-BA5A-B538777B0B5A}" presName="rootComposite" presStyleCnt="0"/>
      <dgm:spPr/>
    </dgm:pt>
    <dgm:pt modelId="{42D2FA81-75A0-40FA-9BAC-B7BA446872A7}" type="pres">
      <dgm:prSet presAssocID="{0E431ED6-B13E-4081-BA5A-B538777B0B5A}" presName="rootText" presStyleLbl="node2" presStyleIdx="2" presStyleCnt="7">
        <dgm:presLayoutVars>
          <dgm:chPref val="3"/>
        </dgm:presLayoutVars>
      </dgm:prSet>
      <dgm:spPr/>
    </dgm:pt>
    <dgm:pt modelId="{0E6EE91E-1E5E-4983-9E22-8F77CA8C5A41}" type="pres">
      <dgm:prSet presAssocID="{0E431ED6-B13E-4081-BA5A-B538777B0B5A}" presName="rootConnector" presStyleLbl="node2" presStyleIdx="2" presStyleCnt="7"/>
      <dgm:spPr/>
    </dgm:pt>
    <dgm:pt modelId="{D48F944F-79DC-4393-AB9F-354084D9B49C}" type="pres">
      <dgm:prSet presAssocID="{0E431ED6-B13E-4081-BA5A-B538777B0B5A}" presName="hierChild4" presStyleCnt="0"/>
      <dgm:spPr/>
    </dgm:pt>
    <dgm:pt modelId="{DAC94139-B91D-4170-BA94-5259F65CF538}" type="pres">
      <dgm:prSet presAssocID="{0E431ED6-B13E-4081-BA5A-B538777B0B5A}" presName="hierChild5" presStyleCnt="0"/>
      <dgm:spPr/>
    </dgm:pt>
    <dgm:pt modelId="{515433AA-A9D6-4BDA-B7B1-BBED1A744426}" type="pres">
      <dgm:prSet presAssocID="{A57948BC-0B26-4262-8D5E-D042412E87CF}" presName="Name64" presStyleLbl="parChTrans1D2" presStyleIdx="3" presStyleCnt="7"/>
      <dgm:spPr/>
    </dgm:pt>
    <dgm:pt modelId="{BD8DA98F-3605-43EC-B54B-CD121E99401C}" type="pres">
      <dgm:prSet presAssocID="{EC03CA96-EA52-4920-BAA0-147A7384CBF7}" presName="hierRoot2" presStyleCnt="0">
        <dgm:presLayoutVars>
          <dgm:hierBranch val="init"/>
        </dgm:presLayoutVars>
      </dgm:prSet>
      <dgm:spPr/>
    </dgm:pt>
    <dgm:pt modelId="{63658522-08DF-4C81-9E73-FAEC2CCC33EF}" type="pres">
      <dgm:prSet presAssocID="{EC03CA96-EA52-4920-BAA0-147A7384CBF7}" presName="rootComposite" presStyleCnt="0"/>
      <dgm:spPr/>
    </dgm:pt>
    <dgm:pt modelId="{806ACE05-4E27-4D7F-952C-C633230D38DA}" type="pres">
      <dgm:prSet presAssocID="{EC03CA96-EA52-4920-BAA0-147A7384CBF7}" presName="rootText" presStyleLbl="node2" presStyleIdx="3" presStyleCnt="7">
        <dgm:presLayoutVars>
          <dgm:chPref val="3"/>
        </dgm:presLayoutVars>
      </dgm:prSet>
      <dgm:spPr/>
    </dgm:pt>
    <dgm:pt modelId="{D387A441-435C-4E90-B5E1-00B02137E1FD}" type="pres">
      <dgm:prSet presAssocID="{EC03CA96-EA52-4920-BAA0-147A7384CBF7}" presName="rootConnector" presStyleLbl="node2" presStyleIdx="3" presStyleCnt="7"/>
      <dgm:spPr/>
    </dgm:pt>
    <dgm:pt modelId="{6273A316-6C6B-40AF-836C-9D00F1667B2D}" type="pres">
      <dgm:prSet presAssocID="{EC03CA96-EA52-4920-BAA0-147A7384CBF7}" presName="hierChild4" presStyleCnt="0"/>
      <dgm:spPr/>
    </dgm:pt>
    <dgm:pt modelId="{C7443E79-3459-4CA3-9038-DD6BAEA33A7D}" type="pres">
      <dgm:prSet presAssocID="{EC03CA96-EA52-4920-BAA0-147A7384CBF7}" presName="hierChild5" presStyleCnt="0"/>
      <dgm:spPr/>
    </dgm:pt>
    <dgm:pt modelId="{3735EABD-5BE2-4501-873A-6F86D70B6F99}" type="pres">
      <dgm:prSet presAssocID="{8F0899B3-4040-446B-859E-4ADF3894F6CF}" presName="Name64" presStyleLbl="parChTrans1D2" presStyleIdx="4" presStyleCnt="7"/>
      <dgm:spPr/>
    </dgm:pt>
    <dgm:pt modelId="{3447B0F3-094C-4D4A-89A9-FEAF65E20803}" type="pres">
      <dgm:prSet presAssocID="{9ED64536-DD7B-4C20-887D-D9F154374CEE}" presName="hierRoot2" presStyleCnt="0">
        <dgm:presLayoutVars>
          <dgm:hierBranch val="init"/>
        </dgm:presLayoutVars>
      </dgm:prSet>
      <dgm:spPr/>
    </dgm:pt>
    <dgm:pt modelId="{D9AB1C2B-9F9B-4D18-B390-6DF6E682B25D}" type="pres">
      <dgm:prSet presAssocID="{9ED64536-DD7B-4C20-887D-D9F154374CEE}" presName="rootComposite" presStyleCnt="0"/>
      <dgm:spPr/>
    </dgm:pt>
    <dgm:pt modelId="{CBE01009-9BDE-4DC6-B700-318AC44B9CDC}" type="pres">
      <dgm:prSet presAssocID="{9ED64536-DD7B-4C20-887D-D9F154374CEE}" presName="rootText" presStyleLbl="node2" presStyleIdx="4" presStyleCnt="7">
        <dgm:presLayoutVars>
          <dgm:chPref val="3"/>
        </dgm:presLayoutVars>
      </dgm:prSet>
      <dgm:spPr/>
    </dgm:pt>
    <dgm:pt modelId="{35315968-1C6B-41E9-9D1B-42FECFD4FB55}" type="pres">
      <dgm:prSet presAssocID="{9ED64536-DD7B-4C20-887D-D9F154374CEE}" presName="rootConnector" presStyleLbl="node2" presStyleIdx="4" presStyleCnt="7"/>
      <dgm:spPr/>
    </dgm:pt>
    <dgm:pt modelId="{F4F12C0C-1ACF-49EF-93E3-7363EADF5865}" type="pres">
      <dgm:prSet presAssocID="{9ED64536-DD7B-4C20-887D-D9F154374CEE}" presName="hierChild4" presStyleCnt="0"/>
      <dgm:spPr/>
    </dgm:pt>
    <dgm:pt modelId="{3BB9D216-5E7D-4307-B273-F0B18DCDBC56}" type="pres">
      <dgm:prSet presAssocID="{9ED64536-DD7B-4C20-887D-D9F154374CEE}" presName="hierChild5" presStyleCnt="0"/>
      <dgm:spPr/>
    </dgm:pt>
    <dgm:pt modelId="{C38F2B0D-72A3-44F4-985A-ABC453108C45}" type="pres">
      <dgm:prSet presAssocID="{F337F68B-9E96-4B9D-AC80-554EF7774AE5}" presName="Name64" presStyleLbl="parChTrans1D2" presStyleIdx="5" presStyleCnt="7"/>
      <dgm:spPr/>
    </dgm:pt>
    <dgm:pt modelId="{BA3BCED7-11A4-4BFB-9566-25F05B78E573}" type="pres">
      <dgm:prSet presAssocID="{654E834D-D706-4FA7-9B5F-DBFF77C55EED}" presName="hierRoot2" presStyleCnt="0">
        <dgm:presLayoutVars>
          <dgm:hierBranch val="init"/>
        </dgm:presLayoutVars>
      </dgm:prSet>
      <dgm:spPr/>
    </dgm:pt>
    <dgm:pt modelId="{A17F0AEA-914C-4F6D-8365-EF0B475BA1BF}" type="pres">
      <dgm:prSet presAssocID="{654E834D-D706-4FA7-9B5F-DBFF77C55EED}" presName="rootComposite" presStyleCnt="0"/>
      <dgm:spPr/>
    </dgm:pt>
    <dgm:pt modelId="{5F541EE4-7FA9-440C-B16B-F82192375023}" type="pres">
      <dgm:prSet presAssocID="{654E834D-D706-4FA7-9B5F-DBFF77C55EED}" presName="rootText" presStyleLbl="node2" presStyleIdx="5" presStyleCnt="7">
        <dgm:presLayoutVars>
          <dgm:chPref val="3"/>
        </dgm:presLayoutVars>
      </dgm:prSet>
      <dgm:spPr/>
    </dgm:pt>
    <dgm:pt modelId="{E83019F8-8273-4644-B02C-73312C414645}" type="pres">
      <dgm:prSet presAssocID="{654E834D-D706-4FA7-9B5F-DBFF77C55EED}" presName="rootConnector" presStyleLbl="node2" presStyleIdx="5" presStyleCnt="7"/>
      <dgm:spPr/>
    </dgm:pt>
    <dgm:pt modelId="{254ABA97-3209-4844-B529-33C2EF7525FE}" type="pres">
      <dgm:prSet presAssocID="{654E834D-D706-4FA7-9B5F-DBFF77C55EED}" presName="hierChild4" presStyleCnt="0"/>
      <dgm:spPr/>
    </dgm:pt>
    <dgm:pt modelId="{5CEB9EDB-400E-4161-A129-19541AD10447}" type="pres">
      <dgm:prSet presAssocID="{654E834D-D706-4FA7-9B5F-DBFF77C55EED}" presName="hierChild5" presStyleCnt="0"/>
      <dgm:spPr/>
    </dgm:pt>
    <dgm:pt modelId="{240B0E20-A726-4CEA-946A-F952AF82152B}" type="pres">
      <dgm:prSet presAssocID="{53D01AA9-F96D-4E89-938E-EE537BB79272}" presName="Name64" presStyleLbl="parChTrans1D2" presStyleIdx="6" presStyleCnt="7"/>
      <dgm:spPr/>
    </dgm:pt>
    <dgm:pt modelId="{55442B86-3FD5-4D52-96DB-3DE030FEC077}" type="pres">
      <dgm:prSet presAssocID="{E80447F9-A495-4777-9F9E-830AAF890F5F}" presName="hierRoot2" presStyleCnt="0">
        <dgm:presLayoutVars>
          <dgm:hierBranch val="init"/>
        </dgm:presLayoutVars>
      </dgm:prSet>
      <dgm:spPr/>
    </dgm:pt>
    <dgm:pt modelId="{4D7CAD24-F1FE-4794-AE79-F04DA3CB7153}" type="pres">
      <dgm:prSet presAssocID="{E80447F9-A495-4777-9F9E-830AAF890F5F}" presName="rootComposite" presStyleCnt="0"/>
      <dgm:spPr/>
    </dgm:pt>
    <dgm:pt modelId="{542D3C83-0113-4A83-91DD-703ABCFF697D}" type="pres">
      <dgm:prSet presAssocID="{E80447F9-A495-4777-9F9E-830AAF890F5F}" presName="rootText" presStyleLbl="node2" presStyleIdx="6" presStyleCnt="7">
        <dgm:presLayoutVars>
          <dgm:chPref val="3"/>
        </dgm:presLayoutVars>
      </dgm:prSet>
      <dgm:spPr/>
    </dgm:pt>
    <dgm:pt modelId="{18496E01-8C4D-47E7-BC36-65F575DCFD80}" type="pres">
      <dgm:prSet presAssocID="{E80447F9-A495-4777-9F9E-830AAF890F5F}" presName="rootConnector" presStyleLbl="node2" presStyleIdx="6" presStyleCnt="7"/>
      <dgm:spPr/>
    </dgm:pt>
    <dgm:pt modelId="{62D80E44-AFCA-4553-A39B-0BB1CFA8CEBA}" type="pres">
      <dgm:prSet presAssocID="{E80447F9-A495-4777-9F9E-830AAF890F5F}" presName="hierChild4" presStyleCnt="0"/>
      <dgm:spPr/>
    </dgm:pt>
    <dgm:pt modelId="{7679BD88-22B8-4FDE-A222-714001DCD4D5}" type="pres">
      <dgm:prSet presAssocID="{E80447F9-A495-4777-9F9E-830AAF890F5F}" presName="hierChild5" presStyleCnt="0"/>
      <dgm:spPr/>
    </dgm:pt>
    <dgm:pt modelId="{6B72E6F5-5D91-45E3-9910-342CE1F6ADDA}" type="pres">
      <dgm:prSet presAssocID="{166A441D-5965-4284-B047-68DDEEB55B4B}" presName="hierChild3" presStyleCnt="0"/>
      <dgm:spPr/>
    </dgm:pt>
  </dgm:ptLst>
  <dgm:cxnLst>
    <dgm:cxn modelId="{2783AA07-CCC8-4848-ADD4-2361FE4BB7BA}" type="presOf" srcId="{9ED64536-DD7B-4C20-887D-D9F154374CEE}" destId="{CBE01009-9BDE-4DC6-B700-318AC44B9CDC}" srcOrd="0" destOrd="0" presId="urn:microsoft.com/office/officeart/2009/3/layout/HorizontalOrganizationChart"/>
    <dgm:cxn modelId="{9AC14116-86CE-4DBC-8DB6-76734C37B7AB}" srcId="{166A441D-5965-4284-B047-68DDEEB55B4B}" destId="{EC03CA96-EA52-4920-BAA0-147A7384CBF7}" srcOrd="3" destOrd="0" parTransId="{A57948BC-0B26-4262-8D5E-D042412E87CF}" sibTransId="{0FBF3400-64FC-4C45-98BB-F7B2A35CFE6C}"/>
    <dgm:cxn modelId="{D4385119-3858-4E17-9CC9-924672EEEB15}" type="presOf" srcId="{8F0899B3-4040-446B-859E-4ADF3894F6CF}" destId="{3735EABD-5BE2-4501-873A-6F86D70B6F99}" srcOrd="0" destOrd="0" presId="urn:microsoft.com/office/officeart/2009/3/layout/HorizontalOrganizationChart"/>
    <dgm:cxn modelId="{D7260D22-7D9A-429D-8394-BDBA8499A172}" srcId="{D412EC80-0D68-402C-9CB6-19FF4E865F31}" destId="{166A441D-5965-4284-B047-68DDEEB55B4B}" srcOrd="0" destOrd="0" parTransId="{A0E3ABAF-6F01-4CB5-A8CA-FD7786E441F2}" sibTransId="{2EC0F434-9ECE-4E59-B210-DFF3BAC4B886}"/>
    <dgm:cxn modelId="{6B47F13F-2DB3-4AFE-AE72-EFE778A0178A}" type="presOf" srcId="{A57948BC-0B26-4262-8D5E-D042412E87CF}" destId="{515433AA-A9D6-4BDA-B7B1-BBED1A744426}" srcOrd="0" destOrd="0" presId="urn:microsoft.com/office/officeart/2009/3/layout/HorizontalOrganizationChart"/>
    <dgm:cxn modelId="{C47F7A40-CB04-4FD8-A62F-8004936D608D}" type="presOf" srcId="{EC03CA96-EA52-4920-BAA0-147A7384CBF7}" destId="{D387A441-435C-4E90-B5E1-00B02137E1FD}" srcOrd="1" destOrd="0" presId="urn:microsoft.com/office/officeart/2009/3/layout/HorizontalOrganizationChart"/>
    <dgm:cxn modelId="{BBD9535C-C30D-45A3-9F28-E47FA887B314}" type="presOf" srcId="{7FD67730-B664-435B-9CF8-AA91A4A55B21}" destId="{3B21AEEE-7F4F-49BA-A6A1-2B24C6CF088A}" srcOrd="0" destOrd="0" presId="urn:microsoft.com/office/officeart/2009/3/layout/HorizontalOrganizationChart"/>
    <dgm:cxn modelId="{6E5FA366-6D16-4745-BCE4-3FD47CA349C6}" type="presOf" srcId="{0E431ED6-B13E-4081-BA5A-B538777B0B5A}" destId="{0E6EE91E-1E5E-4983-9E22-8F77CA8C5A41}" srcOrd="1" destOrd="0" presId="urn:microsoft.com/office/officeart/2009/3/layout/HorizontalOrganizationChart"/>
    <dgm:cxn modelId="{E1EC9372-C709-4757-B4DC-F5EA82E352CC}" srcId="{166A441D-5965-4284-B047-68DDEEB55B4B}" destId="{CCC638A3-D3BB-4F2D-A626-B22812844615}" srcOrd="0" destOrd="0" parTransId="{4C0E1589-73EC-4DA0-989A-5AAFB924985A}" sibTransId="{676C84BF-49A3-4688-B1EE-E531F30AAEBA}"/>
    <dgm:cxn modelId="{F3239552-CD21-4156-BCEA-2D3D197ABB63}" type="presOf" srcId="{E80447F9-A495-4777-9F9E-830AAF890F5F}" destId="{18496E01-8C4D-47E7-BC36-65F575DCFD80}" srcOrd="1" destOrd="0" presId="urn:microsoft.com/office/officeart/2009/3/layout/HorizontalOrganizationChart"/>
    <dgm:cxn modelId="{57606873-211E-4A01-A7F4-2CD1E6A3947B}" type="presOf" srcId="{F337F68B-9E96-4B9D-AC80-554EF7774AE5}" destId="{C38F2B0D-72A3-44F4-985A-ABC453108C45}" srcOrd="0" destOrd="0" presId="urn:microsoft.com/office/officeart/2009/3/layout/HorizontalOrganizationChart"/>
    <dgm:cxn modelId="{F774135A-9EE4-4E64-886B-16FA97025D99}" type="presOf" srcId="{654E834D-D706-4FA7-9B5F-DBFF77C55EED}" destId="{E83019F8-8273-4644-B02C-73312C414645}" srcOrd="1" destOrd="0" presId="urn:microsoft.com/office/officeart/2009/3/layout/HorizontalOrganizationChart"/>
    <dgm:cxn modelId="{BD3F187A-BDAC-43A9-B174-A2C929296DA4}" type="presOf" srcId="{166A441D-5965-4284-B047-68DDEEB55B4B}" destId="{F67BEF7C-648B-4D56-91F6-76468847AC3F}" srcOrd="1" destOrd="0" presId="urn:microsoft.com/office/officeart/2009/3/layout/HorizontalOrganizationChart"/>
    <dgm:cxn modelId="{7016A87A-2D30-4FEE-B808-C78C7B7E709C}" type="presOf" srcId="{D412EC80-0D68-402C-9CB6-19FF4E865F31}" destId="{74D3FEC1-6D61-4DEB-A219-6E7E0AEF6F6E}" srcOrd="0" destOrd="0" presId="urn:microsoft.com/office/officeart/2009/3/layout/HorizontalOrganizationChart"/>
    <dgm:cxn modelId="{A8ECC77A-1272-43C4-9166-8A9C17CD0AB7}" type="presOf" srcId="{CCC638A3-D3BB-4F2D-A626-B22812844615}" destId="{C3AA4A5B-B743-4E23-9A46-4E77DCF98D5E}" srcOrd="0" destOrd="0" presId="urn:microsoft.com/office/officeart/2009/3/layout/HorizontalOrganizationChart"/>
    <dgm:cxn modelId="{BAA3EF82-7573-43D0-A46F-72485323E024}" type="presOf" srcId="{53D01AA9-F96D-4E89-938E-EE537BB79272}" destId="{240B0E20-A726-4CEA-946A-F952AF82152B}" srcOrd="0" destOrd="0" presId="urn:microsoft.com/office/officeart/2009/3/layout/HorizontalOrganizationChart"/>
    <dgm:cxn modelId="{F3A95389-D00E-4663-AAEB-56868C75EC0E}" type="presOf" srcId="{0E431ED6-B13E-4081-BA5A-B538777B0B5A}" destId="{42D2FA81-75A0-40FA-9BAC-B7BA446872A7}" srcOrd="0" destOrd="0" presId="urn:microsoft.com/office/officeart/2009/3/layout/HorizontalOrganizationChart"/>
    <dgm:cxn modelId="{E888648B-1644-4A3A-98C5-171020998415}" srcId="{166A441D-5965-4284-B047-68DDEEB55B4B}" destId="{9ED64536-DD7B-4C20-887D-D9F154374CEE}" srcOrd="4" destOrd="0" parTransId="{8F0899B3-4040-446B-859E-4ADF3894F6CF}" sibTransId="{34A20A9F-2CA2-4665-8AEF-4B7E89D70ACC}"/>
    <dgm:cxn modelId="{1760BE95-0A15-49B3-AA66-53F2911D8AE0}" srcId="{166A441D-5965-4284-B047-68DDEEB55B4B}" destId="{E80447F9-A495-4777-9F9E-830AAF890F5F}" srcOrd="6" destOrd="0" parTransId="{53D01AA9-F96D-4E89-938E-EE537BB79272}" sibTransId="{F4BE759E-8A7D-49B9-853F-771CA707E0DC}"/>
    <dgm:cxn modelId="{868150A0-9B7E-4291-B008-4661DCF9F62E}" type="presOf" srcId="{9ED64536-DD7B-4C20-887D-D9F154374CEE}" destId="{35315968-1C6B-41E9-9D1B-42FECFD4FB55}" srcOrd="1" destOrd="0" presId="urn:microsoft.com/office/officeart/2009/3/layout/HorizontalOrganizationChart"/>
    <dgm:cxn modelId="{3B6206A4-8259-4C27-B5DA-BDAB37B33E6D}" type="presOf" srcId="{EC03CA96-EA52-4920-BAA0-147A7384CBF7}" destId="{806ACE05-4E27-4D7F-952C-C633230D38DA}" srcOrd="0" destOrd="0" presId="urn:microsoft.com/office/officeart/2009/3/layout/HorizontalOrganizationChart"/>
    <dgm:cxn modelId="{6573EAA4-5C35-4D63-8FE2-3666259E4336}" type="presOf" srcId="{7CA3F528-578B-4878-9FD3-A0B8C2A71C4B}" destId="{0DF877C3-6265-402F-8766-8FD28577BE98}" srcOrd="0" destOrd="0" presId="urn:microsoft.com/office/officeart/2009/3/layout/HorizontalOrganizationChart"/>
    <dgm:cxn modelId="{04E58EAE-BE8B-4320-B367-47FCE42B487E}" srcId="{166A441D-5965-4284-B047-68DDEEB55B4B}" destId="{7FD67730-B664-435B-9CF8-AA91A4A55B21}" srcOrd="1" destOrd="0" parTransId="{7CA3F528-578B-4878-9FD3-A0B8C2A71C4B}" sibTransId="{5CC05BD0-CC3C-459E-AE11-1820C1CFBA58}"/>
    <dgm:cxn modelId="{787D2BB4-E60F-4FE6-9C89-C7B7FC1C498C}" type="presOf" srcId="{CCC638A3-D3BB-4F2D-A626-B22812844615}" destId="{1E5E861E-FCCE-4447-844F-5999EA656C18}" srcOrd="1" destOrd="0" presId="urn:microsoft.com/office/officeart/2009/3/layout/HorizontalOrganizationChart"/>
    <dgm:cxn modelId="{2B0730B8-274C-4BB7-AE15-027CD10AF2D2}" type="presOf" srcId="{166A441D-5965-4284-B047-68DDEEB55B4B}" destId="{2AE6699E-42AF-4F5F-987A-619DAF727A4F}" srcOrd="0" destOrd="0" presId="urn:microsoft.com/office/officeart/2009/3/layout/HorizontalOrganizationChart"/>
    <dgm:cxn modelId="{F1B1CFC2-46E8-4DB3-BE55-948F2A092728}" type="presOf" srcId="{7FD67730-B664-435B-9CF8-AA91A4A55B21}" destId="{0B4F1AEE-6016-4F4C-B54B-0C80E8EC6992}" srcOrd="1" destOrd="0" presId="urn:microsoft.com/office/officeart/2009/3/layout/HorizontalOrganizationChart"/>
    <dgm:cxn modelId="{5622F3C8-E149-4BDA-968C-8B94B59004D7}" srcId="{166A441D-5965-4284-B047-68DDEEB55B4B}" destId="{0E431ED6-B13E-4081-BA5A-B538777B0B5A}" srcOrd="2" destOrd="0" parTransId="{2F57E5BC-D6E8-46CA-945D-49C23C8B9944}" sibTransId="{4951C589-B558-47B3-9EFC-D5D04DDE8348}"/>
    <dgm:cxn modelId="{A04802D6-006C-4E54-B966-23A76C42F78A}" type="presOf" srcId="{654E834D-D706-4FA7-9B5F-DBFF77C55EED}" destId="{5F541EE4-7FA9-440C-B16B-F82192375023}" srcOrd="0" destOrd="0" presId="urn:microsoft.com/office/officeart/2009/3/layout/HorizontalOrganizationChart"/>
    <dgm:cxn modelId="{34587AD7-7168-4B15-9193-67306386AE2D}" type="presOf" srcId="{E80447F9-A495-4777-9F9E-830AAF890F5F}" destId="{542D3C83-0113-4A83-91DD-703ABCFF697D}" srcOrd="0" destOrd="0" presId="urn:microsoft.com/office/officeart/2009/3/layout/HorizontalOrganizationChart"/>
    <dgm:cxn modelId="{FF2877DC-3676-47C9-B6F4-6D79C8207841}" type="presOf" srcId="{4C0E1589-73EC-4DA0-989A-5AAFB924985A}" destId="{AF15739C-1800-41AB-980B-D64BF24FC481}" srcOrd="0" destOrd="0" presId="urn:microsoft.com/office/officeart/2009/3/layout/HorizontalOrganizationChart"/>
    <dgm:cxn modelId="{2FA3B3DD-FA7B-4B50-B54A-D6CFB3DDF18D}" srcId="{166A441D-5965-4284-B047-68DDEEB55B4B}" destId="{654E834D-D706-4FA7-9B5F-DBFF77C55EED}" srcOrd="5" destOrd="0" parTransId="{F337F68B-9E96-4B9D-AC80-554EF7774AE5}" sibTransId="{70608AA9-F1D8-433D-991E-58FB508E10A4}"/>
    <dgm:cxn modelId="{8C7D72E8-7331-4A8B-BCEE-DEBF04B1AE0A}" type="presOf" srcId="{2F57E5BC-D6E8-46CA-945D-49C23C8B9944}" destId="{F1993A26-8493-42A9-B221-0E3063E5A91F}" srcOrd="0" destOrd="0" presId="urn:microsoft.com/office/officeart/2009/3/layout/HorizontalOrganizationChart"/>
    <dgm:cxn modelId="{FA9A2CD9-4F77-4FE8-B55C-52F8223641A1}" type="presParOf" srcId="{74D3FEC1-6D61-4DEB-A219-6E7E0AEF6F6E}" destId="{DFE8FBAA-F0C0-4B6B-B53E-9B2ECB1A9C98}" srcOrd="0" destOrd="0" presId="urn:microsoft.com/office/officeart/2009/3/layout/HorizontalOrganizationChart"/>
    <dgm:cxn modelId="{5B909D69-C223-4184-B6F8-32FBB25BC3D3}" type="presParOf" srcId="{DFE8FBAA-F0C0-4B6B-B53E-9B2ECB1A9C98}" destId="{B6E2F8F4-BF21-40E9-BF18-316B76036AAB}" srcOrd="0" destOrd="0" presId="urn:microsoft.com/office/officeart/2009/3/layout/HorizontalOrganizationChart"/>
    <dgm:cxn modelId="{CDF78DD0-CF64-4B84-9365-1530017B1A80}" type="presParOf" srcId="{B6E2F8F4-BF21-40E9-BF18-316B76036AAB}" destId="{2AE6699E-42AF-4F5F-987A-619DAF727A4F}" srcOrd="0" destOrd="0" presId="urn:microsoft.com/office/officeart/2009/3/layout/HorizontalOrganizationChart"/>
    <dgm:cxn modelId="{D0D12B18-CE94-4B72-9A60-7DD8C80F53D2}" type="presParOf" srcId="{B6E2F8F4-BF21-40E9-BF18-316B76036AAB}" destId="{F67BEF7C-648B-4D56-91F6-76468847AC3F}" srcOrd="1" destOrd="0" presId="urn:microsoft.com/office/officeart/2009/3/layout/HorizontalOrganizationChart"/>
    <dgm:cxn modelId="{767B6432-7133-4865-9BF3-911842B4F450}" type="presParOf" srcId="{DFE8FBAA-F0C0-4B6B-B53E-9B2ECB1A9C98}" destId="{4E8D58C2-91B2-4F54-8D10-12655CCBE9D7}" srcOrd="1" destOrd="0" presId="urn:microsoft.com/office/officeart/2009/3/layout/HorizontalOrganizationChart"/>
    <dgm:cxn modelId="{557B7BCC-36A5-4BA5-ABF6-B8F3CCCA94E3}" type="presParOf" srcId="{4E8D58C2-91B2-4F54-8D10-12655CCBE9D7}" destId="{AF15739C-1800-41AB-980B-D64BF24FC481}" srcOrd="0" destOrd="0" presId="urn:microsoft.com/office/officeart/2009/3/layout/HorizontalOrganizationChart"/>
    <dgm:cxn modelId="{96B98D84-799C-44B4-83FA-86335E7D4E7C}" type="presParOf" srcId="{4E8D58C2-91B2-4F54-8D10-12655CCBE9D7}" destId="{01320612-E436-4684-A13A-169A6309C03E}" srcOrd="1" destOrd="0" presId="urn:microsoft.com/office/officeart/2009/3/layout/HorizontalOrganizationChart"/>
    <dgm:cxn modelId="{11B1DFAA-EC36-4A04-B470-8A59A39E9404}" type="presParOf" srcId="{01320612-E436-4684-A13A-169A6309C03E}" destId="{F72EC404-8677-44DE-B177-98FA39465560}" srcOrd="0" destOrd="0" presId="urn:microsoft.com/office/officeart/2009/3/layout/HorizontalOrganizationChart"/>
    <dgm:cxn modelId="{D315DC4D-9137-4C9D-8C71-4DFF71E755BB}" type="presParOf" srcId="{F72EC404-8677-44DE-B177-98FA39465560}" destId="{C3AA4A5B-B743-4E23-9A46-4E77DCF98D5E}" srcOrd="0" destOrd="0" presId="urn:microsoft.com/office/officeart/2009/3/layout/HorizontalOrganizationChart"/>
    <dgm:cxn modelId="{AC08C56B-0350-4862-9045-9FAC9CE58C08}" type="presParOf" srcId="{F72EC404-8677-44DE-B177-98FA39465560}" destId="{1E5E861E-FCCE-4447-844F-5999EA656C18}" srcOrd="1" destOrd="0" presId="urn:microsoft.com/office/officeart/2009/3/layout/HorizontalOrganizationChart"/>
    <dgm:cxn modelId="{0AA5EDE2-CFC2-4E2D-B29C-6C91102323C2}" type="presParOf" srcId="{01320612-E436-4684-A13A-169A6309C03E}" destId="{30C3851B-F2BD-4C8D-A624-F1371D737896}" srcOrd="1" destOrd="0" presId="urn:microsoft.com/office/officeart/2009/3/layout/HorizontalOrganizationChart"/>
    <dgm:cxn modelId="{1197477D-95D1-4BF3-9D22-48E8435A67D7}" type="presParOf" srcId="{01320612-E436-4684-A13A-169A6309C03E}" destId="{42A49905-53FB-42EA-8851-E4683C9BF959}" srcOrd="2" destOrd="0" presId="urn:microsoft.com/office/officeart/2009/3/layout/HorizontalOrganizationChart"/>
    <dgm:cxn modelId="{7811A270-51F4-45C4-A99E-A4B47A97415C}" type="presParOf" srcId="{4E8D58C2-91B2-4F54-8D10-12655CCBE9D7}" destId="{0DF877C3-6265-402F-8766-8FD28577BE98}" srcOrd="2" destOrd="0" presId="urn:microsoft.com/office/officeart/2009/3/layout/HorizontalOrganizationChart"/>
    <dgm:cxn modelId="{78C2CC5F-05C7-4ADD-AD74-54A0E99F6712}" type="presParOf" srcId="{4E8D58C2-91B2-4F54-8D10-12655CCBE9D7}" destId="{C2160144-EEBC-443B-A091-1502C737CD46}" srcOrd="3" destOrd="0" presId="urn:microsoft.com/office/officeart/2009/3/layout/HorizontalOrganizationChart"/>
    <dgm:cxn modelId="{10410E7D-E240-4900-8317-F4C6E618A61E}" type="presParOf" srcId="{C2160144-EEBC-443B-A091-1502C737CD46}" destId="{BC91FB10-BDA8-4CAF-93C1-71177D9BC1A6}" srcOrd="0" destOrd="0" presId="urn:microsoft.com/office/officeart/2009/3/layout/HorizontalOrganizationChart"/>
    <dgm:cxn modelId="{F593E529-9810-4E21-891C-018FF12A9554}" type="presParOf" srcId="{BC91FB10-BDA8-4CAF-93C1-71177D9BC1A6}" destId="{3B21AEEE-7F4F-49BA-A6A1-2B24C6CF088A}" srcOrd="0" destOrd="0" presId="urn:microsoft.com/office/officeart/2009/3/layout/HorizontalOrganizationChart"/>
    <dgm:cxn modelId="{2E9452E8-9610-4CFA-B41C-14A82991986E}" type="presParOf" srcId="{BC91FB10-BDA8-4CAF-93C1-71177D9BC1A6}" destId="{0B4F1AEE-6016-4F4C-B54B-0C80E8EC6992}" srcOrd="1" destOrd="0" presId="urn:microsoft.com/office/officeart/2009/3/layout/HorizontalOrganizationChart"/>
    <dgm:cxn modelId="{984B06F2-5D7B-4C14-913A-EF5970B42908}" type="presParOf" srcId="{C2160144-EEBC-443B-A091-1502C737CD46}" destId="{1A17530C-B194-43FE-9EDE-A9E82B04EE6E}" srcOrd="1" destOrd="0" presId="urn:microsoft.com/office/officeart/2009/3/layout/HorizontalOrganizationChart"/>
    <dgm:cxn modelId="{B22E52CC-BE78-499B-9FA6-D8047EBAC0FC}" type="presParOf" srcId="{C2160144-EEBC-443B-A091-1502C737CD46}" destId="{A56E4ABC-4284-4E53-9DED-9D5733A3F6F9}" srcOrd="2" destOrd="0" presId="urn:microsoft.com/office/officeart/2009/3/layout/HorizontalOrganizationChart"/>
    <dgm:cxn modelId="{7CC4C7DA-6F3A-4772-86FF-03F1C3334F53}" type="presParOf" srcId="{4E8D58C2-91B2-4F54-8D10-12655CCBE9D7}" destId="{F1993A26-8493-42A9-B221-0E3063E5A91F}" srcOrd="4" destOrd="0" presId="urn:microsoft.com/office/officeart/2009/3/layout/HorizontalOrganizationChart"/>
    <dgm:cxn modelId="{16224518-04C3-45C4-84ED-0F233A36613B}" type="presParOf" srcId="{4E8D58C2-91B2-4F54-8D10-12655CCBE9D7}" destId="{D60E8363-B674-49A1-9191-27CF6A43B3F4}" srcOrd="5" destOrd="0" presId="urn:microsoft.com/office/officeart/2009/3/layout/HorizontalOrganizationChart"/>
    <dgm:cxn modelId="{B5925C67-3225-4235-BEFF-DC9CCD9D8898}" type="presParOf" srcId="{D60E8363-B674-49A1-9191-27CF6A43B3F4}" destId="{81E6E426-7699-4FB0-BEB7-FDF4A3C275DD}" srcOrd="0" destOrd="0" presId="urn:microsoft.com/office/officeart/2009/3/layout/HorizontalOrganizationChart"/>
    <dgm:cxn modelId="{C1BA99C9-D4EE-4179-9D92-5CF9F737FF25}" type="presParOf" srcId="{81E6E426-7699-4FB0-BEB7-FDF4A3C275DD}" destId="{42D2FA81-75A0-40FA-9BAC-B7BA446872A7}" srcOrd="0" destOrd="0" presId="urn:microsoft.com/office/officeart/2009/3/layout/HorizontalOrganizationChart"/>
    <dgm:cxn modelId="{4BA08AF1-1BA4-432A-BB39-1F8389D7AA8E}" type="presParOf" srcId="{81E6E426-7699-4FB0-BEB7-FDF4A3C275DD}" destId="{0E6EE91E-1E5E-4983-9E22-8F77CA8C5A41}" srcOrd="1" destOrd="0" presId="urn:microsoft.com/office/officeart/2009/3/layout/HorizontalOrganizationChart"/>
    <dgm:cxn modelId="{C4CFA462-0E87-41BC-BED4-5428730A09D9}" type="presParOf" srcId="{D60E8363-B674-49A1-9191-27CF6A43B3F4}" destId="{D48F944F-79DC-4393-AB9F-354084D9B49C}" srcOrd="1" destOrd="0" presId="urn:microsoft.com/office/officeart/2009/3/layout/HorizontalOrganizationChart"/>
    <dgm:cxn modelId="{D590214A-5F60-4BFC-8D6E-69739D418BBD}" type="presParOf" srcId="{D60E8363-B674-49A1-9191-27CF6A43B3F4}" destId="{DAC94139-B91D-4170-BA94-5259F65CF538}" srcOrd="2" destOrd="0" presId="urn:microsoft.com/office/officeart/2009/3/layout/HorizontalOrganizationChart"/>
    <dgm:cxn modelId="{8916D545-5C52-4006-A1AC-41CC457CFBDC}" type="presParOf" srcId="{4E8D58C2-91B2-4F54-8D10-12655CCBE9D7}" destId="{515433AA-A9D6-4BDA-B7B1-BBED1A744426}" srcOrd="6" destOrd="0" presId="urn:microsoft.com/office/officeart/2009/3/layout/HorizontalOrganizationChart"/>
    <dgm:cxn modelId="{F572F967-A7ED-478B-9B94-FD3932B0B1C1}" type="presParOf" srcId="{4E8D58C2-91B2-4F54-8D10-12655CCBE9D7}" destId="{BD8DA98F-3605-43EC-B54B-CD121E99401C}" srcOrd="7" destOrd="0" presId="urn:microsoft.com/office/officeart/2009/3/layout/HorizontalOrganizationChart"/>
    <dgm:cxn modelId="{8036EFDA-2702-415E-8EFF-9CD14850F604}" type="presParOf" srcId="{BD8DA98F-3605-43EC-B54B-CD121E99401C}" destId="{63658522-08DF-4C81-9E73-FAEC2CCC33EF}" srcOrd="0" destOrd="0" presId="urn:microsoft.com/office/officeart/2009/3/layout/HorizontalOrganizationChart"/>
    <dgm:cxn modelId="{1E9E37CE-D922-4E0C-8AE3-2DE796012968}" type="presParOf" srcId="{63658522-08DF-4C81-9E73-FAEC2CCC33EF}" destId="{806ACE05-4E27-4D7F-952C-C633230D38DA}" srcOrd="0" destOrd="0" presId="urn:microsoft.com/office/officeart/2009/3/layout/HorizontalOrganizationChart"/>
    <dgm:cxn modelId="{12CF861E-1339-41D8-A2BC-66562F290DF6}" type="presParOf" srcId="{63658522-08DF-4C81-9E73-FAEC2CCC33EF}" destId="{D387A441-435C-4E90-B5E1-00B02137E1FD}" srcOrd="1" destOrd="0" presId="urn:microsoft.com/office/officeart/2009/3/layout/HorizontalOrganizationChart"/>
    <dgm:cxn modelId="{71CAB0C0-E4E1-4A93-B7D5-C414A57FE0E4}" type="presParOf" srcId="{BD8DA98F-3605-43EC-B54B-CD121E99401C}" destId="{6273A316-6C6B-40AF-836C-9D00F1667B2D}" srcOrd="1" destOrd="0" presId="urn:microsoft.com/office/officeart/2009/3/layout/HorizontalOrganizationChart"/>
    <dgm:cxn modelId="{FF6AF2FE-5969-4478-AB2A-4375894B43BC}" type="presParOf" srcId="{BD8DA98F-3605-43EC-B54B-CD121E99401C}" destId="{C7443E79-3459-4CA3-9038-DD6BAEA33A7D}" srcOrd="2" destOrd="0" presId="urn:microsoft.com/office/officeart/2009/3/layout/HorizontalOrganizationChart"/>
    <dgm:cxn modelId="{890D7424-D7E3-431E-8CF2-12B46BEFE443}" type="presParOf" srcId="{4E8D58C2-91B2-4F54-8D10-12655CCBE9D7}" destId="{3735EABD-5BE2-4501-873A-6F86D70B6F99}" srcOrd="8" destOrd="0" presId="urn:microsoft.com/office/officeart/2009/3/layout/HorizontalOrganizationChart"/>
    <dgm:cxn modelId="{759C1863-9BCA-49A0-86AD-7F9FF6DB5BEB}" type="presParOf" srcId="{4E8D58C2-91B2-4F54-8D10-12655CCBE9D7}" destId="{3447B0F3-094C-4D4A-89A9-FEAF65E20803}" srcOrd="9" destOrd="0" presId="urn:microsoft.com/office/officeart/2009/3/layout/HorizontalOrganizationChart"/>
    <dgm:cxn modelId="{F4F2C44B-ECCB-4A41-9A73-98E684C84036}" type="presParOf" srcId="{3447B0F3-094C-4D4A-89A9-FEAF65E20803}" destId="{D9AB1C2B-9F9B-4D18-B390-6DF6E682B25D}" srcOrd="0" destOrd="0" presId="urn:microsoft.com/office/officeart/2009/3/layout/HorizontalOrganizationChart"/>
    <dgm:cxn modelId="{669C9650-867F-498F-8B5A-2078F98EED2B}" type="presParOf" srcId="{D9AB1C2B-9F9B-4D18-B390-6DF6E682B25D}" destId="{CBE01009-9BDE-4DC6-B700-318AC44B9CDC}" srcOrd="0" destOrd="0" presId="urn:microsoft.com/office/officeart/2009/3/layout/HorizontalOrganizationChart"/>
    <dgm:cxn modelId="{9659C79A-BD38-42C7-87E4-79B876E13028}" type="presParOf" srcId="{D9AB1C2B-9F9B-4D18-B390-6DF6E682B25D}" destId="{35315968-1C6B-41E9-9D1B-42FECFD4FB55}" srcOrd="1" destOrd="0" presId="urn:microsoft.com/office/officeart/2009/3/layout/HorizontalOrganizationChart"/>
    <dgm:cxn modelId="{4D9EA1FF-1B64-4F3F-8883-16ACA089AD44}" type="presParOf" srcId="{3447B0F3-094C-4D4A-89A9-FEAF65E20803}" destId="{F4F12C0C-1ACF-49EF-93E3-7363EADF5865}" srcOrd="1" destOrd="0" presId="urn:microsoft.com/office/officeart/2009/3/layout/HorizontalOrganizationChart"/>
    <dgm:cxn modelId="{E0FE6AB9-B554-4472-A8A7-DBA66F35F078}" type="presParOf" srcId="{3447B0F3-094C-4D4A-89A9-FEAF65E20803}" destId="{3BB9D216-5E7D-4307-B273-F0B18DCDBC56}" srcOrd="2" destOrd="0" presId="urn:microsoft.com/office/officeart/2009/3/layout/HorizontalOrganizationChart"/>
    <dgm:cxn modelId="{0352A7D1-4C0D-4DA1-95A7-96D9BD7E7A5D}" type="presParOf" srcId="{4E8D58C2-91B2-4F54-8D10-12655CCBE9D7}" destId="{C38F2B0D-72A3-44F4-985A-ABC453108C45}" srcOrd="10" destOrd="0" presId="urn:microsoft.com/office/officeart/2009/3/layout/HorizontalOrganizationChart"/>
    <dgm:cxn modelId="{DCE8CBF5-2CC4-4780-BF6B-3841C79F08DA}" type="presParOf" srcId="{4E8D58C2-91B2-4F54-8D10-12655CCBE9D7}" destId="{BA3BCED7-11A4-4BFB-9566-25F05B78E573}" srcOrd="11" destOrd="0" presId="urn:microsoft.com/office/officeart/2009/3/layout/HorizontalOrganizationChart"/>
    <dgm:cxn modelId="{CF80F884-5948-4E8B-9897-CDF1ED8BBA06}" type="presParOf" srcId="{BA3BCED7-11A4-4BFB-9566-25F05B78E573}" destId="{A17F0AEA-914C-4F6D-8365-EF0B475BA1BF}" srcOrd="0" destOrd="0" presId="urn:microsoft.com/office/officeart/2009/3/layout/HorizontalOrganizationChart"/>
    <dgm:cxn modelId="{71DE4265-3B00-4F55-8D51-24A0E00028B5}" type="presParOf" srcId="{A17F0AEA-914C-4F6D-8365-EF0B475BA1BF}" destId="{5F541EE4-7FA9-440C-B16B-F82192375023}" srcOrd="0" destOrd="0" presId="urn:microsoft.com/office/officeart/2009/3/layout/HorizontalOrganizationChart"/>
    <dgm:cxn modelId="{1BF5AA74-115C-4D17-BD21-E5BB5AF2279C}" type="presParOf" srcId="{A17F0AEA-914C-4F6D-8365-EF0B475BA1BF}" destId="{E83019F8-8273-4644-B02C-73312C414645}" srcOrd="1" destOrd="0" presId="urn:microsoft.com/office/officeart/2009/3/layout/HorizontalOrganizationChart"/>
    <dgm:cxn modelId="{909827C9-2CE3-46A4-961E-CA21C111CC87}" type="presParOf" srcId="{BA3BCED7-11A4-4BFB-9566-25F05B78E573}" destId="{254ABA97-3209-4844-B529-33C2EF7525FE}" srcOrd="1" destOrd="0" presId="urn:microsoft.com/office/officeart/2009/3/layout/HorizontalOrganizationChart"/>
    <dgm:cxn modelId="{92E9CCDA-57D8-4FB4-849C-09ADE1AD8090}" type="presParOf" srcId="{BA3BCED7-11A4-4BFB-9566-25F05B78E573}" destId="{5CEB9EDB-400E-4161-A129-19541AD10447}" srcOrd="2" destOrd="0" presId="urn:microsoft.com/office/officeart/2009/3/layout/HorizontalOrganizationChart"/>
    <dgm:cxn modelId="{315F5B1B-DA8D-4859-B1D0-B3EE96BD7929}" type="presParOf" srcId="{4E8D58C2-91B2-4F54-8D10-12655CCBE9D7}" destId="{240B0E20-A726-4CEA-946A-F952AF82152B}" srcOrd="12" destOrd="0" presId="urn:microsoft.com/office/officeart/2009/3/layout/HorizontalOrganizationChart"/>
    <dgm:cxn modelId="{044C4094-0C75-418C-BA29-E207DF45DAE5}" type="presParOf" srcId="{4E8D58C2-91B2-4F54-8D10-12655CCBE9D7}" destId="{55442B86-3FD5-4D52-96DB-3DE030FEC077}" srcOrd="13" destOrd="0" presId="urn:microsoft.com/office/officeart/2009/3/layout/HorizontalOrganizationChart"/>
    <dgm:cxn modelId="{37A37154-9997-4AC2-AFDE-F600EE0BE6EB}" type="presParOf" srcId="{55442B86-3FD5-4D52-96DB-3DE030FEC077}" destId="{4D7CAD24-F1FE-4794-AE79-F04DA3CB7153}" srcOrd="0" destOrd="0" presId="urn:microsoft.com/office/officeart/2009/3/layout/HorizontalOrganizationChart"/>
    <dgm:cxn modelId="{CC319B66-6B15-4A3A-91EA-C2B195889CCE}" type="presParOf" srcId="{4D7CAD24-F1FE-4794-AE79-F04DA3CB7153}" destId="{542D3C83-0113-4A83-91DD-703ABCFF697D}" srcOrd="0" destOrd="0" presId="urn:microsoft.com/office/officeart/2009/3/layout/HorizontalOrganizationChart"/>
    <dgm:cxn modelId="{AF92D6BF-06D9-4A55-A573-E3E2E8681F8E}" type="presParOf" srcId="{4D7CAD24-F1FE-4794-AE79-F04DA3CB7153}" destId="{18496E01-8C4D-47E7-BC36-65F575DCFD80}" srcOrd="1" destOrd="0" presId="urn:microsoft.com/office/officeart/2009/3/layout/HorizontalOrganizationChart"/>
    <dgm:cxn modelId="{9C79CAA5-DE3F-49F2-8605-8F74EB634F76}" type="presParOf" srcId="{55442B86-3FD5-4D52-96DB-3DE030FEC077}" destId="{62D80E44-AFCA-4553-A39B-0BB1CFA8CEBA}" srcOrd="1" destOrd="0" presId="urn:microsoft.com/office/officeart/2009/3/layout/HorizontalOrganizationChart"/>
    <dgm:cxn modelId="{2AA80D8D-6E01-4223-8CE4-B5DEEB9675F7}" type="presParOf" srcId="{55442B86-3FD5-4D52-96DB-3DE030FEC077}" destId="{7679BD88-22B8-4FDE-A222-714001DCD4D5}" srcOrd="2" destOrd="0" presId="urn:microsoft.com/office/officeart/2009/3/layout/HorizontalOrganizationChart"/>
    <dgm:cxn modelId="{06C3326F-744B-4017-8B86-48D4C0A688AF}" type="presParOf" srcId="{DFE8FBAA-F0C0-4B6B-B53E-9B2ECB1A9C98}" destId="{6B72E6F5-5D91-45E3-9910-342CE1F6ADDA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D22F2D0-30AE-4277-B2A6-B34ED70EC1A4}" type="doc">
      <dgm:prSet loTypeId="urn:microsoft.com/office/officeart/2005/8/layout/orgChart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0ECC23-D02C-4035-AA84-8EFAC0A9FEAD}">
      <dgm:prSet custT="1"/>
      <dgm:spPr/>
      <dgm:t>
        <a:bodyPr/>
        <a:lstStyle/>
        <a:p>
          <a:r>
            <a:rPr lang="sr-Latn-ME" sz="1400" dirty="0">
              <a:latin typeface="Hurme Geometric Sans 1" panose="020B0500020000000000" pitchFamily="34" charset="0"/>
            </a:rPr>
            <a:t>Zbog ovih regulatornih zahtjeva proizvođači građevinskih proizvoda moraju da deklarišu određena svojstva proizvoda.</a:t>
          </a:r>
          <a:endParaRPr lang="en-US" sz="1400" dirty="0">
            <a:latin typeface="Hurme Geometric Sans 1" panose="020B0500020000000000" pitchFamily="34" charset="0"/>
          </a:endParaRPr>
        </a:p>
      </dgm:t>
    </dgm:pt>
    <dgm:pt modelId="{96DF332C-26C1-4BB5-814B-6C5C7A63A879}" type="parTrans" cxnId="{9BBCDF7D-D2BC-4419-AA61-1A44489C189D}">
      <dgm:prSet/>
      <dgm:spPr/>
      <dgm:t>
        <a:bodyPr/>
        <a:lstStyle/>
        <a:p>
          <a:endParaRPr lang="en-US" sz="1400">
            <a:latin typeface="Hurme Geometric Sans 1" panose="020B0500020000000000" pitchFamily="34" charset="0"/>
          </a:endParaRPr>
        </a:p>
      </dgm:t>
    </dgm:pt>
    <dgm:pt modelId="{ED549A4A-538D-4C46-AEF9-3273184A265D}" type="sibTrans" cxnId="{9BBCDF7D-D2BC-4419-AA61-1A44489C189D}">
      <dgm:prSet/>
      <dgm:spPr/>
      <dgm:t>
        <a:bodyPr/>
        <a:lstStyle/>
        <a:p>
          <a:endParaRPr lang="en-US" sz="1400">
            <a:latin typeface="Hurme Geometric Sans 1" panose="020B0500020000000000" pitchFamily="34" charset="0"/>
          </a:endParaRPr>
        </a:p>
      </dgm:t>
    </dgm:pt>
    <dgm:pt modelId="{C24FBFC3-EFCB-4890-8B07-272FA05E2533}" type="pres">
      <dgm:prSet presAssocID="{2D22F2D0-30AE-4277-B2A6-B34ED70EC1A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64EF450-8FF5-4191-9A1E-6062A45F31AF}" type="pres">
      <dgm:prSet presAssocID="{7B0ECC23-D02C-4035-AA84-8EFAC0A9FEAD}" presName="hierRoot1" presStyleCnt="0">
        <dgm:presLayoutVars>
          <dgm:hierBranch val="init"/>
        </dgm:presLayoutVars>
      </dgm:prSet>
      <dgm:spPr/>
    </dgm:pt>
    <dgm:pt modelId="{8BF56B72-7A2C-4091-A3D5-4136E8541386}" type="pres">
      <dgm:prSet presAssocID="{7B0ECC23-D02C-4035-AA84-8EFAC0A9FEAD}" presName="rootComposite1" presStyleCnt="0"/>
      <dgm:spPr/>
    </dgm:pt>
    <dgm:pt modelId="{F60BE41F-E4A7-4FC7-B1F7-5188CB8BAAF8}" type="pres">
      <dgm:prSet presAssocID="{7B0ECC23-D02C-4035-AA84-8EFAC0A9FEAD}" presName="rootText1" presStyleLbl="node0" presStyleIdx="0" presStyleCnt="1" custScaleX="152987" custLinFactNeighborY="-16435">
        <dgm:presLayoutVars>
          <dgm:chPref val="3"/>
        </dgm:presLayoutVars>
      </dgm:prSet>
      <dgm:spPr/>
    </dgm:pt>
    <dgm:pt modelId="{A39BA36B-7882-405C-9C80-4A81C1C5FB4E}" type="pres">
      <dgm:prSet presAssocID="{7B0ECC23-D02C-4035-AA84-8EFAC0A9FEAD}" presName="rootConnector1" presStyleLbl="node1" presStyleIdx="0" presStyleCnt="0"/>
      <dgm:spPr/>
    </dgm:pt>
    <dgm:pt modelId="{B6632E9B-CC98-4A8F-9CCB-CA7E37A32E90}" type="pres">
      <dgm:prSet presAssocID="{7B0ECC23-D02C-4035-AA84-8EFAC0A9FEAD}" presName="hierChild2" presStyleCnt="0"/>
      <dgm:spPr/>
    </dgm:pt>
    <dgm:pt modelId="{88C2D3A6-AD54-4155-970F-C4DBB4F49FE3}" type="pres">
      <dgm:prSet presAssocID="{7B0ECC23-D02C-4035-AA84-8EFAC0A9FEAD}" presName="hierChild3" presStyleCnt="0"/>
      <dgm:spPr/>
    </dgm:pt>
  </dgm:ptLst>
  <dgm:cxnLst>
    <dgm:cxn modelId="{224ABB26-BEA5-4907-9EB3-8B947BE00DFC}" type="presOf" srcId="{7B0ECC23-D02C-4035-AA84-8EFAC0A9FEAD}" destId="{A39BA36B-7882-405C-9C80-4A81C1C5FB4E}" srcOrd="1" destOrd="0" presId="urn:microsoft.com/office/officeart/2005/8/layout/orgChart1"/>
    <dgm:cxn modelId="{9BBCDF7D-D2BC-4419-AA61-1A44489C189D}" srcId="{2D22F2D0-30AE-4277-B2A6-B34ED70EC1A4}" destId="{7B0ECC23-D02C-4035-AA84-8EFAC0A9FEAD}" srcOrd="0" destOrd="0" parTransId="{96DF332C-26C1-4BB5-814B-6C5C7A63A879}" sibTransId="{ED549A4A-538D-4C46-AEF9-3273184A265D}"/>
    <dgm:cxn modelId="{189C4699-BA34-41BC-9A20-E3D040E9F0B7}" type="presOf" srcId="{2D22F2D0-30AE-4277-B2A6-B34ED70EC1A4}" destId="{C24FBFC3-EFCB-4890-8B07-272FA05E2533}" srcOrd="0" destOrd="0" presId="urn:microsoft.com/office/officeart/2005/8/layout/orgChart1"/>
    <dgm:cxn modelId="{24F4A1A9-8EF9-4C46-A619-EA5047F8B174}" type="presOf" srcId="{7B0ECC23-D02C-4035-AA84-8EFAC0A9FEAD}" destId="{F60BE41F-E4A7-4FC7-B1F7-5188CB8BAAF8}" srcOrd="0" destOrd="0" presId="urn:microsoft.com/office/officeart/2005/8/layout/orgChart1"/>
    <dgm:cxn modelId="{84C22B2E-96C7-4EF8-957A-8CD54D8372D7}" type="presParOf" srcId="{C24FBFC3-EFCB-4890-8B07-272FA05E2533}" destId="{D64EF450-8FF5-4191-9A1E-6062A45F31AF}" srcOrd="0" destOrd="0" presId="urn:microsoft.com/office/officeart/2005/8/layout/orgChart1"/>
    <dgm:cxn modelId="{676B70BB-2971-4612-B5FB-C70DC7771F9F}" type="presParOf" srcId="{D64EF450-8FF5-4191-9A1E-6062A45F31AF}" destId="{8BF56B72-7A2C-4091-A3D5-4136E8541386}" srcOrd="0" destOrd="0" presId="urn:microsoft.com/office/officeart/2005/8/layout/orgChart1"/>
    <dgm:cxn modelId="{C2F87414-D6D0-42C9-9C8B-71A2842D820F}" type="presParOf" srcId="{8BF56B72-7A2C-4091-A3D5-4136E8541386}" destId="{F60BE41F-E4A7-4FC7-B1F7-5188CB8BAAF8}" srcOrd="0" destOrd="0" presId="urn:microsoft.com/office/officeart/2005/8/layout/orgChart1"/>
    <dgm:cxn modelId="{F76B8164-023C-4E2C-BB27-4FE454032C54}" type="presParOf" srcId="{8BF56B72-7A2C-4091-A3D5-4136E8541386}" destId="{A39BA36B-7882-405C-9C80-4A81C1C5FB4E}" srcOrd="1" destOrd="0" presId="urn:microsoft.com/office/officeart/2005/8/layout/orgChart1"/>
    <dgm:cxn modelId="{6FE8D729-AAD9-4BC3-9E1C-D03C61C4F9B4}" type="presParOf" srcId="{D64EF450-8FF5-4191-9A1E-6062A45F31AF}" destId="{B6632E9B-CC98-4A8F-9CCB-CA7E37A32E90}" srcOrd="1" destOrd="0" presId="urn:microsoft.com/office/officeart/2005/8/layout/orgChart1"/>
    <dgm:cxn modelId="{7B437003-1BBC-41BC-BB5C-08915ED8D5BF}" type="presParOf" srcId="{D64EF450-8FF5-4191-9A1E-6062A45F31AF}" destId="{88C2D3A6-AD54-4155-970F-C4DBB4F49FE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FA03F90-0B37-41E4-9F64-7EF65DC28001}" type="doc">
      <dgm:prSet loTypeId="urn:microsoft.com/office/officeart/2005/8/layout/orgChart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D777955-3D27-410A-BE0E-8E31AEC884F4}">
      <dgm:prSet custT="1"/>
      <dgm:spPr/>
      <dgm:t>
        <a:bodyPr/>
        <a:lstStyle/>
        <a:p>
          <a:r>
            <a:rPr lang="sr-Latn-ME" sz="1400" dirty="0">
              <a:latin typeface="Hurme Geometric Sans 1" panose="020B0500020000000000" pitchFamily="34" charset="0"/>
            </a:rPr>
            <a:t>CPR obuhvata kako se ove karakteristike ocjenjuju i deklarišu.</a:t>
          </a:r>
          <a:endParaRPr lang="en-US" sz="1400" dirty="0">
            <a:latin typeface="Hurme Geometric Sans 1" panose="020B0500020000000000" pitchFamily="34" charset="0"/>
          </a:endParaRPr>
        </a:p>
      </dgm:t>
    </dgm:pt>
    <dgm:pt modelId="{CF81A819-BE86-474D-8A7D-D93437A6DA3D}" type="parTrans" cxnId="{61DAE78C-7C9E-4C11-ADF4-6E7B2CE41C2D}">
      <dgm:prSet/>
      <dgm:spPr/>
      <dgm:t>
        <a:bodyPr/>
        <a:lstStyle/>
        <a:p>
          <a:endParaRPr lang="en-US" sz="1400">
            <a:latin typeface="Hurme Geometric Sans 1" panose="020B0500020000000000" pitchFamily="34" charset="0"/>
          </a:endParaRPr>
        </a:p>
      </dgm:t>
    </dgm:pt>
    <dgm:pt modelId="{8305174B-6934-4C9A-8C70-C4BB48841ADD}" type="sibTrans" cxnId="{61DAE78C-7C9E-4C11-ADF4-6E7B2CE41C2D}">
      <dgm:prSet/>
      <dgm:spPr/>
      <dgm:t>
        <a:bodyPr/>
        <a:lstStyle/>
        <a:p>
          <a:endParaRPr lang="en-US" sz="1400">
            <a:latin typeface="Hurme Geometric Sans 1" panose="020B0500020000000000" pitchFamily="34" charset="0"/>
          </a:endParaRPr>
        </a:p>
      </dgm:t>
    </dgm:pt>
    <dgm:pt modelId="{312989D3-7A1A-42AB-B15E-D72E9B216A0D}" type="pres">
      <dgm:prSet presAssocID="{3FA03F90-0B37-41E4-9F64-7EF65DC2800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56E3BC2-1415-4001-B7AC-792F6098C0FE}" type="pres">
      <dgm:prSet presAssocID="{1D777955-3D27-410A-BE0E-8E31AEC884F4}" presName="hierRoot1" presStyleCnt="0">
        <dgm:presLayoutVars>
          <dgm:hierBranch val="init"/>
        </dgm:presLayoutVars>
      </dgm:prSet>
      <dgm:spPr/>
    </dgm:pt>
    <dgm:pt modelId="{0F12C2C5-2F0C-4D43-B391-952E90018CE9}" type="pres">
      <dgm:prSet presAssocID="{1D777955-3D27-410A-BE0E-8E31AEC884F4}" presName="rootComposite1" presStyleCnt="0"/>
      <dgm:spPr/>
    </dgm:pt>
    <dgm:pt modelId="{C22B3DE0-10E2-4C13-8E10-E001A8190936}" type="pres">
      <dgm:prSet presAssocID="{1D777955-3D27-410A-BE0E-8E31AEC884F4}" presName="rootText1" presStyleLbl="node0" presStyleIdx="0" presStyleCnt="1" custScaleX="219805">
        <dgm:presLayoutVars>
          <dgm:chPref val="3"/>
        </dgm:presLayoutVars>
      </dgm:prSet>
      <dgm:spPr/>
    </dgm:pt>
    <dgm:pt modelId="{5275EEDB-A3E7-4C8A-AC69-5C69B8666C17}" type="pres">
      <dgm:prSet presAssocID="{1D777955-3D27-410A-BE0E-8E31AEC884F4}" presName="rootConnector1" presStyleLbl="node1" presStyleIdx="0" presStyleCnt="0"/>
      <dgm:spPr/>
    </dgm:pt>
    <dgm:pt modelId="{CAAD1835-72F9-4383-8214-51D58B9E2356}" type="pres">
      <dgm:prSet presAssocID="{1D777955-3D27-410A-BE0E-8E31AEC884F4}" presName="hierChild2" presStyleCnt="0"/>
      <dgm:spPr/>
    </dgm:pt>
    <dgm:pt modelId="{CC52695B-1B66-472E-A46E-CE5BB206C8F7}" type="pres">
      <dgm:prSet presAssocID="{1D777955-3D27-410A-BE0E-8E31AEC884F4}" presName="hierChild3" presStyleCnt="0"/>
      <dgm:spPr/>
    </dgm:pt>
  </dgm:ptLst>
  <dgm:cxnLst>
    <dgm:cxn modelId="{E7CD0C2F-518B-4E3F-A67A-74962F5C073A}" type="presOf" srcId="{3FA03F90-0B37-41E4-9F64-7EF65DC28001}" destId="{312989D3-7A1A-42AB-B15E-D72E9B216A0D}" srcOrd="0" destOrd="0" presId="urn:microsoft.com/office/officeart/2005/8/layout/orgChart1"/>
    <dgm:cxn modelId="{65BF186D-118E-4DC1-9BCC-33210E4ACE6F}" type="presOf" srcId="{1D777955-3D27-410A-BE0E-8E31AEC884F4}" destId="{5275EEDB-A3E7-4C8A-AC69-5C69B8666C17}" srcOrd="1" destOrd="0" presId="urn:microsoft.com/office/officeart/2005/8/layout/orgChart1"/>
    <dgm:cxn modelId="{61DAE78C-7C9E-4C11-ADF4-6E7B2CE41C2D}" srcId="{3FA03F90-0B37-41E4-9F64-7EF65DC28001}" destId="{1D777955-3D27-410A-BE0E-8E31AEC884F4}" srcOrd="0" destOrd="0" parTransId="{CF81A819-BE86-474D-8A7D-D93437A6DA3D}" sibTransId="{8305174B-6934-4C9A-8C70-C4BB48841ADD}"/>
    <dgm:cxn modelId="{4542D292-3F60-4175-A508-808C4AC513AC}" type="presOf" srcId="{1D777955-3D27-410A-BE0E-8E31AEC884F4}" destId="{C22B3DE0-10E2-4C13-8E10-E001A8190936}" srcOrd="0" destOrd="0" presId="urn:microsoft.com/office/officeart/2005/8/layout/orgChart1"/>
    <dgm:cxn modelId="{7B962ECE-0F15-46E8-9312-3B0CEA684382}" type="presParOf" srcId="{312989D3-7A1A-42AB-B15E-D72E9B216A0D}" destId="{556E3BC2-1415-4001-B7AC-792F6098C0FE}" srcOrd="0" destOrd="0" presId="urn:microsoft.com/office/officeart/2005/8/layout/orgChart1"/>
    <dgm:cxn modelId="{11855D5D-59E8-4ECC-A783-9670D66B5EA1}" type="presParOf" srcId="{556E3BC2-1415-4001-B7AC-792F6098C0FE}" destId="{0F12C2C5-2F0C-4D43-B391-952E90018CE9}" srcOrd="0" destOrd="0" presId="urn:microsoft.com/office/officeart/2005/8/layout/orgChart1"/>
    <dgm:cxn modelId="{08BF605A-C131-43D8-AAE5-7BABFAD9B6DC}" type="presParOf" srcId="{0F12C2C5-2F0C-4D43-B391-952E90018CE9}" destId="{C22B3DE0-10E2-4C13-8E10-E001A8190936}" srcOrd="0" destOrd="0" presId="urn:microsoft.com/office/officeart/2005/8/layout/orgChart1"/>
    <dgm:cxn modelId="{196813E6-6BB1-47D6-A396-3722F9F5D7EA}" type="presParOf" srcId="{0F12C2C5-2F0C-4D43-B391-952E90018CE9}" destId="{5275EEDB-A3E7-4C8A-AC69-5C69B8666C17}" srcOrd="1" destOrd="0" presId="urn:microsoft.com/office/officeart/2005/8/layout/orgChart1"/>
    <dgm:cxn modelId="{303B79EA-22A9-4BC0-8C56-5BA04524B2DA}" type="presParOf" srcId="{556E3BC2-1415-4001-B7AC-792F6098C0FE}" destId="{CAAD1835-72F9-4383-8214-51D58B9E2356}" srcOrd="1" destOrd="0" presId="urn:microsoft.com/office/officeart/2005/8/layout/orgChart1"/>
    <dgm:cxn modelId="{D16F4D75-CEB4-4D1D-BE47-6562EDD2D954}" type="presParOf" srcId="{556E3BC2-1415-4001-B7AC-792F6098C0FE}" destId="{CC52695B-1B66-472E-A46E-CE5BB206C8F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9C32722-1C48-4523-B40F-3A4E7DBE458E}" type="doc">
      <dgm:prSet loTypeId="urn:microsoft.com/office/officeart/2005/8/layout/orgChart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A09704-9D87-47E2-8837-518B943B819E}">
      <dgm:prSet custT="1"/>
      <dgm:spPr/>
      <dgm:t>
        <a:bodyPr/>
        <a:lstStyle/>
        <a:p>
          <a:r>
            <a:rPr lang="sr-Latn-ME" sz="1400" dirty="0">
              <a:latin typeface="Hurme Geometric Sans 1" panose="020B0500020000000000" pitchFamily="34" charset="0"/>
            </a:rPr>
            <a:t>Građevinska industrija i CPR ne funkcionišu na isti način. Države regulišu građevinske objekte (zgrade, ing. objekte) a ne pojedinačne proizvode.</a:t>
          </a:r>
          <a:endParaRPr lang="en-US" sz="1400" dirty="0">
            <a:latin typeface="Hurme Geometric Sans 1" panose="020B0500020000000000" pitchFamily="34" charset="0"/>
          </a:endParaRPr>
        </a:p>
      </dgm:t>
    </dgm:pt>
    <dgm:pt modelId="{F65A7E26-4268-469C-9418-861E1BCC5FF3}" type="parTrans" cxnId="{DBBC12A3-DCAE-4E26-B609-A20768217983}">
      <dgm:prSet/>
      <dgm:spPr/>
      <dgm:t>
        <a:bodyPr/>
        <a:lstStyle/>
        <a:p>
          <a:endParaRPr lang="en-US" sz="1400">
            <a:latin typeface="Hurme Geometric Sans 1" panose="020B0500020000000000" pitchFamily="34" charset="0"/>
          </a:endParaRPr>
        </a:p>
      </dgm:t>
    </dgm:pt>
    <dgm:pt modelId="{2BEB9D4D-92EC-4DFB-B78A-B318E76A3EA1}" type="sibTrans" cxnId="{DBBC12A3-DCAE-4E26-B609-A20768217983}">
      <dgm:prSet/>
      <dgm:spPr/>
      <dgm:t>
        <a:bodyPr/>
        <a:lstStyle/>
        <a:p>
          <a:endParaRPr lang="en-US" sz="1400">
            <a:latin typeface="Hurme Geometric Sans 1" panose="020B0500020000000000" pitchFamily="34" charset="0"/>
          </a:endParaRPr>
        </a:p>
      </dgm:t>
    </dgm:pt>
    <dgm:pt modelId="{E295C5E5-4202-4EE7-91BE-445B2CCC9504}" type="pres">
      <dgm:prSet presAssocID="{59C32722-1C48-4523-B40F-3A4E7DBE458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C77E3D9-7FD5-4695-A933-62B567BB666E}" type="pres">
      <dgm:prSet presAssocID="{B2A09704-9D87-47E2-8837-518B943B819E}" presName="hierRoot1" presStyleCnt="0">
        <dgm:presLayoutVars>
          <dgm:hierBranch val="init"/>
        </dgm:presLayoutVars>
      </dgm:prSet>
      <dgm:spPr/>
    </dgm:pt>
    <dgm:pt modelId="{F6ED75F6-C919-4DBE-A911-C0F573E4D511}" type="pres">
      <dgm:prSet presAssocID="{B2A09704-9D87-47E2-8837-518B943B819E}" presName="rootComposite1" presStyleCnt="0"/>
      <dgm:spPr/>
    </dgm:pt>
    <dgm:pt modelId="{5E14FF09-809B-4012-B6EE-AAE610192B13}" type="pres">
      <dgm:prSet presAssocID="{B2A09704-9D87-47E2-8837-518B943B819E}" presName="rootText1" presStyleLbl="node0" presStyleIdx="0" presStyleCnt="1" custScaleX="145466">
        <dgm:presLayoutVars>
          <dgm:chPref val="3"/>
        </dgm:presLayoutVars>
      </dgm:prSet>
      <dgm:spPr/>
    </dgm:pt>
    <dgm:pt modelId="{F2E72A41-0213-4C69-A47E-8BA35FE506F8}" type="pres">
      <dgm:prSet presAssocID="{B2A09704-9D87-47E2-8837-518B943B819E}" presName="rootConnector1" presStyleLbl="node1" presStyleIdx="0" presStyleCnt="0"/>
      <dgm:spPr/>
    </dgm:pt>
    <dgm:pt modelId="{36159463-324A-4BFE-9DE1-3E1CBAD682B1}" type="pres">
      <dgm:prSet presAssocID="{B2A09704-9D87-47E2-8837-518B943B819E}" presName="hierChild2" presStyleCnt="0"/>
      <dgm:spPr/>
    </dgm:pt>
    <dgm:pt modelId="{46499ABC-51B6-40DE-A7CD-DCE00502F905}" type="pres">
      <dgm:prSet presAssocID="{B2A09704-9D87-47E2-8837-518B943B819E}" presName="hierChild3" presStyleCnt="0"/>
      <dgm:spPr/>
    </dgm:pt>
  </dgm:ptLst>
  <dgm:cxnLst>
    <dgm:cxn modelId="{CFD0F65A-4D19-4F18-B06C-C96A488B22D7}" type="presOf" srcId="{B2A09704-9D87-47E2-8837-518B943B819E}" destId="{F2E72A41-0213-4C69-A47E-8BA35FE506F8}" srcOrd="1" destOrd="0" presId="urn:microsoft.com/office/officeart/2005/8/layout/orgChart1"/>
    <dgm:cxn modelId="{DBBC12A3-DCAE-4E26-B609-A20768217983}" srcId="{59C32722-1C48-4523-B40F-3A4E7DBE458E}" destId="{B2A09704-9D87-47E2-8837-518B943B819E}" srcOrd="0" destOrd="0" parTransId="{F65A7E26-4268-469C-9418-861E1BCC5FF3}" sibTransId="{2BEB9D4D-92EC-4DFB-B78A-B318E76A3EA1}"/>
    <dgm:cxn modelId="{FD5729B7-1C92-4CF4-B10A-C8A31DEC4A50}" type="presOf" srcId="{59C32722-1C48-4523-B40F-3A4E7DBE458E}" destId="{E295C5E5-4202-4EE7-91BE-445B2CCC9504}" srcOrd="0" destOrd="0" presId="urn:microsoft.com/office/officeart/2005/8/layout/orgChart1"/>
    <dgm:cxn modelId="{5A7B8DDA-3618-4911-B082-00B5141FAA20}" type="presOf" srcId="{B2A09704-9D87-47E2-8837-518B943B819E}" destId="{5E14FF09-809B-4012-B6EE-AAE610192B13}" srcOrd="0" destOrd="0" presId="urn:microsoft.com/office/officeart/2005/8/layout/orgChart1"/>
    <dgm:cxn modelId="{8EC27971-78C3-4082-9084-0B26138D77AE}" type="presParOf" srcId="{E295C5E5-4202-4EE7-91BE-445B2CCC9504}" destId="{3C77E3D9-7FD5-4695-A933-62B567BB666E}" srcOrd="0" destOrd="0" presId="urn:microsoft.com/office/officeart/2005/8/layout/orgChart1"/>
    <dgm:cxn modelId="{5EDEE20D-4C6F-4C55-B17C-966CD5E58B9B}" type="presParOf" srcId="{3C77E3D9-7FD5-4695-A933-62B567BB666E}" destId="{F6ED75F6-C919-4DBE-A911-C0F573E4D511}" srcOrd="0" destOrd="0" presId="urn:microsoft.com/office/officeart/2005/8/layout/orgChart1"/>
    <dgm:cxn modelId="{991C01C9-F425-4A92-B8F4-D075F4F3BF6D}" type="presParOf" srcId="{F6ED75F6-C919-4DBE-A911-C0F573E4D511}" destId="{5E14FF09-809B-4012-B6EE-AAE610192B13}" srcOrd="0" destOrd="0" presId="urn:microsoft.com/office/officeart/2005/8/layout/orgChart1"/>
    <dgm:cxn modelId="{BCA8DF8A-619D-4279-B188-B3B561AB220B}" type="presParOf" srcId="{F6ED75F6-C919-4DBE-A911-C0F573E4D511}" destId="{F2E72A41-0213-4C69-A47E-8BA35FE506F8}" srcOrd="1" destOrd="0" presId="urn:microsoft.com/office/officeart/2005/8/layout/orgChart1"/>
    <dgm:cxn modelId="{4DA755D5-B759-4BAE-9D98-98FDA1416584}" type="presParOf" srcId="{3C77E3D9-7FD5-4695-A933-62B567BB666E}" destId="{36159463-324A-4BFE-9DE1-3E1CBAD682B1}" srcOrd="1" destOrd="0" presId="urn:microsoft.com/office/officeart/2005/8/layout/orgChart1"/>
    <dgm:cxn modelId="{48073047-72E0-4958-8DA7-159A6E61E836}" type="presParOf" srcId="{3C77E3D9-7FD5-4695-A933-62B567BB666E}" destId="{46499ABC-51B6-40DE-A7CD-DCE00502F90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8F40D34-9210-4626-8C72-A6898BE1A363}" type="doc">
      <dgm:prSet loTypeId="urn:microsoft.com/office/officeart/2009/3/layout/CircleRelationship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FBE2B4-4935-4704-B23D-2798BD61AB18}">
      <dgm:prSet custT="1"/>
      <dgm:spPr/>
      <dgm:t>
        <a:bodyPr/>
        <a:lstStyle/>
        <a:p>
          <a:r>
            <a:rPr lang="sr-Latn-ME" sz="1400" dirty="0">
              <a:latin typeface="Hurme Geometric Sans 1" panose="020B0500020000000000" pitchFamily="34" charset="0"/>
            </a:rPr>
            <a:t>KRAJNJI ISHOD</a:t>
          </a:r>
          <a:endParaRPr lang="en-US" sz="1400" dirty="0">
            <a:latin typeface="Hurme Geometric Sans 1" panose="020B0500020000000000" pitchFamily="34" charset="0"/>
          </a:endParaRPr>
        </a:p>
      </dgm:t>
    </dgm:pt>
    <dgm:pt modelId="{D6F283F2-C0F7-47AA-8E0A-5B2713A9929D}" type="parTrans" cxnId="{438F7AE1-5002-4871-830E-518CE1215B6C}">
      <dgm:prSet/>
      <dgm:spPr/>
      <dgm:t>
        <a:bodyPr/>
        <a:lstStyle/>
        <a:p>
          <a:endParaRPr lang="en-US" sz="1400">
            <a:latin typeface="Hurme Geometric Sans 1" panose="020B0500020000000000" pitchFamily="34" charset="0"/>
          </a:endParaRPr>
        </a:p>
      </dgm:t>
    </dgm:pt>
    <dgm:pt modelId="{F72FDDEF-8562-4E15-BEBA-19AB88D7988B}" type="sibTrans" cxnId="{438F7AE1-5002-4871-830E-518CE1215B6C}">
      <dgm:prSet/>
      <dgm:spPr/>
      <dgm:t>
        <a:bodyPr/>
        <a:lstStyle/>
        <a:p>
          <a:endParaRPr lang="en-US" sz="1400">
            <a:latin typeface="Hurme Geometric Sans 1" panose="020B0500020000000000" pitchFamily="34" charset="0"/>
          </a:endParaRPr>
        </a:p>
      </dgm:t>
    </dgm:pt>
    <dgm:pt modelId="{CBA00220-652F-4CA7-BA6B-909EF0E62030}">
      <dgm:prSet custT="1"/>
      <dgm:spPr/>
      <dgm:t>
        <a:bodyPr/>
        <a:lstStyle/>
        <a:p>
          <a:r>
            <a:rPr lang="sr-Latn-ME" sz="1400" dirty="0">
              <a:latin typeface="Hurme Geometric Sans 1" panose="020B0500020000000000" pitchFamily="34" charset="0"/>
            </a:rPr>
            <a:t>Građevinski proizvodi uglavnom nijesu predviđeni direktno za „potrošače“ već su namijenjeni za „profesionalne korisnike“ (izvođačke i građevinske firme). </a:t>
          </a:r>
          <a:endParaRPr lang="en-US" sz="1400" dirty="0">
            <a:latin typeface="Hurme Geometric Sans 1" panose="020B0500020000000000" pitchFamily="34" charset="0"/>
          </a:endParaRPr>
        </a:p>
      </dgm:t>
    </dgm:pt>
    <dgm:pt modelId="{256FA946-8404-4503-892E-F1941B1F373A}" type="parTrans" cxnId="{DD0710C9-592A-4F08-A88E-6C62A58411C2}">
      <dgm:prSet/>
      <dgm:spPr/>
      <dgm:t>
        <a:bodyPr/>
        <a:lstStyle/>
        <a:p>
          <a:endParaRPr lang="en-US" sz="1400">
            <a:latin typeface="Hurme Geometric Sans 1" panose="020B0500020000000000" pitchFamily="34" charset="0"/>
          </a:endParaRPr>
        </a:p>
      </dgm:t>
    </dgm:pt>
    <dgm:pt modelId="{071CF25E-82D8-4DEC-9862-008DF8667C25}" type="sibTrans" cxnId="{DD0710C9-592A-4F08-A88E-6C62A58411C2}">
      <dgm:prSet/>
      <dgm:spPr/>
      <dgm:t>
        <a:bodyPr/>
        <a:lstStyle/>
        <a:p>
          <a:endParaRPr lang="en-US" sz="1400">
            <a:latin typeface="Hurme Geometric Sans 1" panose="020B0500020000000000" pitchFamily="34" charset="0"/>
          </a:endParaRPr>
        </a:p>
      </dgm:t>
    </dgm:pt>
    <dgm:pt modelId="{1ABBBE8A-AEB5-4BDA-897F-E4EDF69311ED}">
      <dgm:prSet custT="1"/>
      <dgm:spPr/>
      <dgm:t>
        <a:bodyPr/>
        <a:lstStyle/>
        <a:p>
          <a:r>
            <a:rPr lang="sr-Latn-ME" sz="1400" dirty="0">
              <a:latin typeface="Hurme Geometric Sans 1" panose="020B0500020000000000" pitchFamily="34" charset="0"/>
            </a:rPr>
            <a:t>To znači da bezbjednost „potrošača“ nije ono što CPR ocjenjuje.</a:t>
          </a:r>
          <a:endParaRPr lang="en-US" sz="1400" dirty="0">
            <a:latin typeface="Hurme Geometric Sans 1" panose="020B0500020000000000" pitchFamily="34" charset="0"/>
          </a:endParaRPr>
        </a:p>
      </dgm:t>
    </dgm:pt>
    <dgm:pt modelId="{984E9D94-04D8-4349-9643-39799E6FD798}" type="parTrans" cxnId="{B31FB3BB-FD24-48E8-9CEE-7D316E7934FE}">
      <dgm:prSet/>
      <dgm:spPr/>
      <dgm:t>
        <a:bodyPr/>
        <a:lstStyle/>
        <a:p>
          <a:endParaRPr lang="en-US" sz="1400">
            <a:latin typeface="Hurme Geometric Sans 1" panose="020B0500020000000000" pitchFamily="34" charset="0"/>
          </a:endParaRPr>
        </a:p>
      </dgm:t>
    </dgm:pt>
    <dgm:pt modelId="{B799BBA1-3C73-4696-89CA-AFF514152456}" type="sibTrans" cxnId="{B31FB3BB-FD24-48E8-9CEE-7D316E7934FE}">
      <dgm:prSet/>
      <dgm:spPr/>
      <dgm:t>
        <a:bodyPr/>
        <a:lstStyle/>
        <a:p>
          <a:endParaRPr lang="en-US" sz="1400">
            <a:latin typeface="Hurme Geometric Sans 1" panose="020B0500020000000000" pitchFamily="34" charset="0"/>
          </a:endParaRPr>
        </a:p>
      </dgm:t>
    </dgm:pt>
    <dgm:pt modelId="{331E6FA7-A6E0-4400-8612-C5964A20BF98}" type="pres">
      <dgm:prSet presAssocID="{58F40D34-9210-4626-8C72-A6898BE1A363}" presName="Name0" presStyleCnt="0">
        <dgm:presLayoutVars>
          <dgm:chMax val="1"/>
          <dgm:chPref val="1"/>
        </dgm:presLayoutVars>
      </dgm:prSet>
      <dgm:spPr/>
    </dgm:pt>
    <dgm:pt modelId="{F9EF8340-1CF5-4ADB-8FD4-C0F37F7BDB97}" type="pres">
      <dgm:prSet presAssocID="{E7FBE2B4-4935-4704-B23D-2798BD61AB18}" presName="Parent" presStyleLbl="node0" presStyleIdx="0" presStyleCnt="1">
        <dgm:presLayoutVars>
          <dgm:chMax val="5"/>
          <dgm:chPref val="5"/>
        </dgm:presLayoutVars>
      </dgm:prSet>
      <dgm:spPr/>
    </dgm:pt>
    <dgm:pt modelId="{03EB2342-1E1B-4851-8459-9EA7C1B23A5D}" type="pres">
      <dgm:prSet presAssocID="{E7FBE2B4-4935-4704-B23D-2798BD61AB18}" presName="Accent1" presStyleLbl="node1" presStyleIdx="0" presStyleCnt="13"/>
      <dgm:spPr/>
    </dgm:pt>
    <dgm:pt modelId="{280655F0-ADB8-41B2-BA82-29D96FB8266C}" type="pres">
      <dgm:prSet presAssocID="{E7FBE2B4-4935-4704-B23D-2798BD61AB18}" presName="Accent2" presStyleLbl="node1" presStyleIdx="1" presStyleCnt="13"/>
      <dgm:spPr/>
    </dgm:pt>
    <dgm:pt modelId="{6ACDB243-6CE6-47DB-9DFF-F8D18B0EB78E}" type="pres">
      <dgm:prSet presAssocID="{E7FBE2B4-4935-4704-B23D-2798BD61AB18}" presName="Accent3" presStyleLbl="node1" presStyleIdx="2" presStyleCnt="13"/>
      <dgm:spPr/>
    </dgm:pt>
    <dgm:pt modelId="{2915B596-9C46-4DDC-9F01-4566FCFB25E9}" type="pres">
      <dgm:prSet presAssocID="{E7FBE2B4-4935-4704-B23D-2798BD61AB18}" presName="Accent4" presStyleLbl="node1" presStyleIdx="3" presStyleCnt="13"/>
      <dgm:spPr/>
    </dgm:pt>
    <dgm:pt modelId="{91FCAADF-B588-4120-B08A-B09310B873B8}" type="pres">
      <dgm:prSet presAssocID="{E7FBE2B4-4935-4704-B23D-2798BD61AB18}" presName="Accent5" presStyleLbl="node1" presStyleIdx="4" presStyleCnt="13"/>
      <dgm:spPr/>
    </dgm:pt>
    <dgm:pt modelId="{78322F98-448C-46DA-BCCD-66CB45C7C1C9}" type="pres">
      <dgm:prSet presAssocID="{E7FBE2B4-4935-4704-B23D-2798BD61AB18}" presName="Accent6" presStyleLbl="node1" presStyleIdx="5" presStyleCnt="13"/>
      <dgm:spPr/>
    </dgm:pt>
    <dgm:pt modelId="{F189FF88-FF7F-4505-8C36-9BC84D2C9883}" type="pres">
      <dgm:prSet presAssocID="{CBA00220-652F-4CA7-BA6B-909EF0E62030}" presName="Child1" presStyleLbl="node1" presStyleIdx="6" presStyleCnt="13" custScaleX="137237" custScaleY="137281" custLinFactNeighborX="19542" custLinFactNeighborY="-1333">
        <dgm:presLayoutVars>
          <dgm:chMax val="0"/>
          <dgm:chPref val="0"/>
        </dgm:presLayoutVars>
      </dgm:prSet>
      <dgm:spPr/>
    </dgm:pt>
    <dgm:pt modelId="{FA3888BF-B451-499E-B104-EBD1AC85452E}" type="pres">
      <dgm:prSet presAssocID="{CBA00220-652F-4CA7-BA6B-909EF0E62030}" presName="Accent7" presStyleCnt="0"/>
      <dgm:spPr/>
    </dgm:pt>
    <dgm:pt modelId="{90BBADB2-3BCA-4317-B16C-E37B3F1E128C}" type="pres">
      <dgm:prSet presAssocID="{CBA00220-652F-4CA7-BA6B-909EF0E62030}" presName="AccentHold1" presStyleLbl="node1" presStyleIdx="7" presStyleCnt="13"/>
      <dgm:spPr/>
    </dgm:pt>
    <dgm:pt modelId="{1368DCAE-B35E-4B56-A4C4-687BDD84E0DB}" type="pres">
      <dgm:prSet presAssocID="{CBA00220-652F-4CA7-BA6B-909EF0E62030}" presName="Accent8" presStyleCnt="0"/>
      <dgm:spPr/>
    </dgm:pt>
    <dgm:pt modelId="{B40617C8-5F9E-44E4-ABFA-85F2FC327C9A}" type="pres">
      <dgm:prSet presAssocID="{CBA00220-652F-4CA7-BA6B-909EF0E62030}" presName="AccentHold2" presStyleLbl="node1" presStyleIdx="8" presStyleCnt="13"/>
      <dgm:spPr/>
    </dgm:pt>
    <dgm:pt modelId="{EE4D1662-4736-4CC0-B8C5-51C7916F4D1C}" type="pres">
      <dgm:prSet presAssocID="{1ABBBE8A-AEB5-4BDA-897F-E4EDF69311ED}" presName="Child2" presStyleLbl="node1" presStyleIdx="9" presStyleCnt="13">
        <dgm:presLayoutVars>
          <dgm:chMax val="0"/>
          <dgm:chPref val="0"/>
        </dgm:presLayoutVars>
      </dgm:prSet>
      <dgm:spPr/>
    </dgm:pt>
    <dgm:pt modelId="{AD5A5359-410D-4EEE-BECB-059F7E4526FB}" type="pres">
      <dgm:prSet presAssocID="{1ABBBE8A-AEB5-4BDA-897F-E4EDF69311ED}" presName="Accent9" presStyleCnt="0"/>
      <dgm:spPr/>
    </dgm:pt>
    <dgm:pt modelId="{11BD7F6F-EA26-423A-92CC-DECD33837DAE}" type="pres">
      <dgm:prSet presAssocID="{1ABBBE8A-AEB5-4BDA-897F-E4EDF69311ED}" presName="AccentHold1" presStyleLbl="node1" presStyleIdx="10" presStyleCnt="13"/>
      <dgm:spPr/>
    </dgm:pt>
    <dgm:pt modelId="{953B6D1A-2F2E-4AE7-8B42-1AF697C67DBF}" type="pres">
      <dgm:prSet presAssocID="{1ABBBE8A-AEB5-4BDA-897F-E4EDF69311ED}" presName="Accent10" presStyleCnt="0"/>
      <dgm:spPr/>
    </dgm:pt>
    <dgm:pt modelId="{D2BFA644-C422-4FA6-AFF8-1335BFAE457B}" type="pres">
      <dgm:prSet presAssocID="{1ABBBE8A-AEB5-4BDA-897F-E4EDF69311ED}" presName="AccentHold2" presStyleLbl="node1" presStyleIdx="11" presStyleCnt="13"/>
      <dgm:spPr/>
    </dgm:pt>
    <dgm:pt modelId="{3E9364B7-852F-4108-B2A8-B5AE7B3380EB}" type="pres">
      <dgm:prSet presAssocID="{1ABBBE8A-AEB5-4BDA-897F-E4EDF69311ED}" presName="Accent11" presStyleCnt="0"/>
      <dgm:spPr/>
    </dgm:pt>
    <dgm:pt modelId="{E81E3EBE-F68E-4F1D-ABB1-FC17B778DCD3}" type="pres">
      <dgm:prSet presAssocID="{1ABBBE8A-AEB5-4BDA-897F-E4EDF69311ED}" presName="AccentHold3" presStyleLbl="node1" presStyleIdx="12" presStyleCnt="13"/>
      <dgm:spPr/>
    </dgm:pt>
  </dgm:ptLst>
  <dgm:cxnLst>
    <dgm:cxn modelId="{00537B15-C134-4885-B941-B417405B053A}" type="presOf" srcId="{58F40D34-9210-4626-8C72-A6898BE1A363}" destId="{331E6FA7-A6E0-4400-8612-C5964A20BF98}" srcOrd="0" destOrd="0" presId="urn:microsoft.com/office/officeart/2009/3/layout/CircleRelationship"/>
    <dgm:cxn modelId="{9832385F-EF86-4E7E-806B-675EB40DD5A1}" type="presOf" srcId="{1ABBBE8A-AEB5-4BDA-897F-E4EDF69311ED}" destId="{EE4D1662-4736-4CC0-B8C5-51C7916F4D1C}" srcOrd="0" destOrd="0" presId="urn:microsoft.com/office/officeart/2009/3/layout/CircleRelationship"/>
    <dgm:cxn modelId="{317EEA55-DAA0-47CF-A7B0-3D74F8A09388}" type="presOf" srcId="{E7FBE2B4-4935-4704-B23D-2798BD61AB18}" destId="{F9EF8340-1CF5-4ADB-8FD4-C0F37F7BDB97}" srcOrd="0" destOrd="0" presId="urn:microsoft.com/office/officeart/2009/3/layout/CircleRelationship"/>
    <dgm:cxn modelId="{AD35115A-89FE-4700-A1BE-F812F506BB90}" type="presOf" srcId="{CBA00220-652F-4CA7-BA6B-909EF0E62030}" destId="{F189FF88-FF7F-4505-8C36-9BC84D2C9883}" srcOrd="0" destOrd="0" presId="urn:microsoft.com/office/officeart/2009/3/layout/CircleRelationship"/>
    <dgm:cxn modelId="{B31FB3BB-FD24-48E8-9CEE-7D316E7934FE}" srcId="{E7FBE2B4-4935-4704-B23D-2798BD61AB18}" destId="{1ABBBE8A-AEB5-4BDA-897F-E4EDF69311ED}" srcOrd="1" destOrd="0" parTransId="{984E9D94-04D8-4349-9643-39799E6FD798}" sibTransId="{B799BBA1-3C73-4696-89CA-AFF514152456}"/>
    <dgm:cxn modelId="{DD0710C9-592A-4F08-A88E-6C62A58411C2}" srcId="{E7FBE2B4-4935-4704-B23D-2798BD61AB18}" destId="{CBA00220-652F-4CA7-BA6B-909EF0E62030}" srcOrd="0" destOrd="0" parTransId="{256FA946-8404-4503-892E-F1941B1F373A}" sibTransId="{071CF25E-82D8-4DEC-9862-008DF8667C25}"/>
    <dgm:cxn modelId="{438F7AE1-5002-4871-830E-518CE1215B6C}" srcId="{58F40D34-9210-4626-8C72-A6898BE1A363}" destId="{E7FBE2B4-4935-4704-B23D-2798BD61AB18}" srcOrd="0" destOrd="0" parTransId="{D6F283F2-C0F7-47AA-8E0A-5B2713A9929D}" sibTransId="{F72FDDEF-8562-4E15-BEBA-19AB88D7988B}"/>
    <dgm:cxn modelId="{0D0493B1-86A1-46BD-8FEC-F128C9BE5645}" type="presParOf" srcId="{331E6FA7-A6E0-4400-8612-C5964A20BF98}" destId="{F9EF8340-1CF5-4ADB-8FD4-C0F37F7BDB97}" srcOrd="0" destOrd="0" presId="urn:microsoft.com/office/officeart/2009/3/layout/CircleRelationship"/>
    <dgm:cxn modelId="{0233609F-3BEB-44A0-A3D9-CC6558BF7C21}" type="presParOf" srcId="{331E6FA7-A6E0-4400-8612-C5964A20BF98}" destId="{03EB2342-1E1B-4851-8459-9EA7C1B23A5D}" srcOrd="1" destOrd="0" presId="urn:microsoft.com/office/officeart/2009/3/layout/CircleRelationship"/>
    <dgm:cxn modelId="{B15BC1F1-0DD8-4A30-A67F-81F9F6F0FF34}" type="presParOf" srcId="{331E6FA7-A6E0-4400-8612-C5964A20BF98}" destId="{280655F0-ADB8-41B2-BA82-29D96FB8266C}" srcOrd="2" destOrd="0" presId="urn:microsoft.com/office/officeart/2009/3/layout/CircleRelationship"/>
    <dgm:cxn modelId="{092CF56B-3AF4-407B-9C2B-546695D0CE62}" type="presParOf" srcId="{331E6FA7-A6E0-4400-8612-C5964A20BF98}" destId="{6ACDB243-6CE6-47DB-9DFF-F8D18B0EB78E}" srcOrd="3" destOrd="0" presId="urn:microsoft.com/office/officeart/2009/3/layout/CircleRelationship"/>
    <dgm:cxn modelId="{77B4B30B-DF1C-4D43-A20F-E1F05E247A02}" type="presParOf" srcId="{331E6FA7-A6E0-4400-8612-C5964A20BF98}" destId="{2915B596-9C46-4DDC-9F01-4566FCFB25E9}" srcOrd="4" destOrd="0" presId="urn:microsoft.com/office/officeart/2009/3/layout/CircleRelationship"/>
    <dgm:cxn modelId="{D44C8858-84B7-482A-A0BB-55D5B938FBE8}" type="presParOf" srcId="{331E6FA7-A6E0-4400-8612-C5964A20BF98}" destId="{91FCAADF-B588-4120-B08A-B09310B873B8}" srcOrd="5" destOrd="0" presId="urn:microsoft.com/office/officeart/2009/3/layout/CircleRelationship"/>
    <dgm:cxn modelId="{31C2DE59-60D3-42AE-919F-EA2693567157}" type="presParOf" srcId="{331E6FA7-A6E0-4400-8612-C5964A20BF98}" destId="{78322F98-448C-46DA-BCCD-66CB45C7C1C9}" srcOrd="6" destOrd="0" presId="urn:microsoft.com/office/officeart/2009/3/layout/CircleRelationship"/>
    <dgm:cxn modelId="{108D50A0-C928-4A8B-84B4-0E0205221FD8}" type="presParOf" srcId="{331E6FA7-A6E0-4400-8612-C5964A20BF98}" destId="{F189FF88-FF7F-4505-8C36-9BC84D2C9883}" srcOrd="7" destOrd="0" presId="urn:microsoft.com/office/officeart/2009/3/layout/CircleRelationship"/>
    <dgm:cxn modelId="{1E7FB53B-075C-4AA9-8B16-B8FF9C2F1189}" type="presParOf" srcId="{331E6FA7-A6E0-4400-8612-C5964A20BF98}" destId="{FA3888BF-B451-499E-B104-EBD1AC85452E}" srcOrd="8" destOrd="0" presId="urn:microsoft.com/office/officeart/2009/3/layout/CircleRelationship"/>
    <dgm:cxn modelId="{3F996B0F-7350-4011-834A-A3EF22778AC7}" type="presParOf" srcId="{FA3888BF-B451-499E-B104-EBD1AC85452E}" destId="{90BBADB2-3BCA-4317-B16C-E37B3F1E128C}" srcOrd="0" destOrd="0" presId="urn:microsoft.com/office/officeart/2009/3/layout/CircleRelationship"/>
    <dgm:cxn modelId="{0B4C805A-84FD-4F21-9423-FB7F48FECA25}" type="presParOf" srcId="{331E6FA7-A6E0-4400-8612-C5964A20BF98}" destId="{1368DCAE-B35E-4B56-A4C4-687BDD84E0DB}" srcOrd="9" destOrd="0" presId="urn:microsoft.com/office/officeart/2009/3/layout/CircleRelationship"/>
    <dgm:cxn modelId="{D8D03A1F-808A-432B-B2CB-05DD621B6BE8}" type="presParOf" srcId="{1368DCAE-B35E-4B56-A4C4-687BDD84E0DB}" destId="{B40617C8-5F9E-44E4-ABFA-85F2FC327C9A}" srcOrd="0" destOrd="0" presId="urn:microsoft.com/office/officeart/2009/3/layout/CircleRelationship"/>
    <dgm:cxn modelId="{579ABDB5-0064-4807-AE6F-69BEE47FD807}" type="presParOf" srcId="{331E6FA7-A6E0-4400-8612-C5964A20BF98}" destId="{EE4D1662-4736-4CC0-B8C5-51C7916F4D1C}" srcOrd="10" destOrd="0" presId="urn:microsoft.com/office/officeart/2009/3/layout/CircleRelationship"/>
    <dgm:cxn modelId="{794E71EB-2255-4704-BCDB-BA4DE46C254B}" type="presParOf" srcId="{331E6FA7-A6E0-4400-8612-C5964A20BF98}" destId="{AD5A5359-410D-4EEE-BECB-059F7E4526FB}" srcOrd="11" destOrd="0" presId="urn:microsoft.com/office/officeart/2009/3/layout/CircleRelationship"/>
    <dgm:cxn modelId="{443C50E4-2ADA-4867-9F54-E0487A8D7C10}" type="presParOf" srcId="{AD5A5359-410D-4EEE-BECB-059F7E4526FB}" destId="{11BD7F6F-EA26-423A-92CC-DECD33837DAE}" srcOrd="0" destOrd="0" presId="urn:microsoft.com/office/officeart/2009/3/layout/CircleRelationship"/>
    <dgm:cxn modelId="{5519645E-8A3D-4E6A-B2D5-E7559F32265C}" type="presParOf" srcId="{331E6FA7-A6E0-4400-8612-C5964A20BF98}" destId="{953B6D1A-2F2E-4AE7-8B42-1AF697C67DBF}" srcOrd="12" destOrd="0" presId="urn:microsoft.com/office/officeart/2009/3/layout/CircleRelationship"/>
    <dgm:cxn modelId="{BC5792F0-F639-44E2-87F3-74C21F1CBE63}" type="presParOf" srcId="{953B6D1A-2F2E-4AE7-8B42-1AF697C67DBF}" destId="{D2BFA644-C422-4FA6-AFF8-1335BFAE457B}" srcOrd="0" destOrd="0" presId="urn:microsoft.com/office/officeart/2009/3/layout/CircleRelationship"/>
    <dgm:cxn modelId="{9FBB451B-850A-4829-B781-FD5C2A465D7A}" type="presParOf" srcId="{331E6FA7-A6E0-4400-8612-C5964A20BF98}" destId="{3E9364B7-852F-4108-B2A8-B5AE7B3380EB}" srcOrd="13" destOrd="0" presId="urn:microsoft.com/office/officeart/2009/3/layout/CircleRelationship"/>
    <dgm:cxn modelId="{7B523CD1-4B98-4A53-AD89-1110757E5163}" type="presParOf" srcId="{3E9364B7-852F-4108-B2A8-B5AE7B3380EB}" destId="{E81E3EBE-F68E-4F1D-ABB1-FC17B778DCD3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CDBB912-429E-4DA8-8589-67AB853F7F71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8E6341-9C95-4B7E-8205-9BB966ACFB3B}">
      <dgm:prSet custT="1"/>
      <dgm:spPr/>
      <dgm:t>
        <a:bodyPr/>
        <a:lstStyle/>
        <a:p>
          <a:r>
            <a:rPr lang="sr-Latn-ME" sz="1400">
              <a:solidFill>
                <a:srgbClr val="0055FE"/>
              </a:solidFill>
              <a:latin typeface="Hurme Geometric Sans 1" panose="020B0500020000000000" pitchFamily="34" charset="0"/>
            </a:rPr>
            <a:t>STANDARDI</a:t>
          </a:r>
          <a:endParaRPr lang="en-US" sz="1400">
            <a:solidFill>
              <a:srgbClr val="0055FE"/>
            </a:solidFill>
            <a:latin typeface="Hurme Geometric Sans 1" panose="020B0500020000000000" pitchFamily="34" charset="0"/>
          </a:endParaRPr>
        </a:p>
      </dgm:t>
    </dgm:pt>
    <dgm:pt modelId="{6E7A9AEC-7AC6-43C3-8D97-F89D5A281EC5}" type="parTrans" cxnId="{10D744D0-6A71-4272-AC36-1134D799E8AD}">
      <dgm:prSet/>
      <dgm:spPr/>
      <dgm:t>
        <a:bodyPr/>
        <a:lstStyle/>
        <a:p>
          <a:endParaRPr lang="en-US" sz="1400">
            <a:solidFill>
              <a:srgbClr val="0055FE"/>
            </a:solidFill>
            <a:latin typeface="Hurme Geometric Sans 1" panose="020B0500020000000000" pitchFamily="34" charset="0"/>
          </a:endParaRPr>
        </a:p>
      </dgm:t>
    </dgm:pt>
    <dgm:pt modelId="{200F0AF0-91CE-431D-8B9D-059F2069949F}" type="sibTrans" cxnId="{10D744D0-6A71-4272-AC36-1134D799E8AD}">
      <dgm:prSet/>
      <dgm:spPr/>
      <dgm:t>
        <a:bodyPr/>
        <a:lstStyle/>
        <a:p>
          <a:endParaRPr lang="en-US" sz="1400">
            <a:solidFill>
              <a:srgbClr val="0055FE"/>
            </a:solidFill>
            <a:latin typeface="Hurme Geometric Sans 1" panose="020B0500020000000000" pitchFamily="34" charset="0"/>
          </a:endParaRPr>
        </a:p>
      </dgm:t>
    </dgm:pt>
    <dgm:pt modelId="{0DD83F9F-9A32-402C-889C-5A4E31762626}">
      <dgm:prSet custT="1"/>
      <dgm:spPr/>
      <dgm:t>
        <a:bodyPr/>
        <a:lstStyle/>
        <a:p>
          <a:r>
            <a:rPr lang="sr-Latn-ME" sz="1400" dirty="0">
              <a:solidFill>
                <a:srgbClr val="0055FE"/>
              </a:solidFill>
              <a:latin typeface="Hurme Geometric Sans 1" panose="020B0500020000000000" pitchFamily="34" charset="0"/>
            </a:rPr>
            <a:t>Harmonizovani hEN</a:t>
          </a:r>
          <a:endParaRPr lang="en-US" sz="1400" dirty="0">
            <a:solidFill>
              <a:srgbClr val="0055FE"/>
            </a:solidFill>
            <a:latin typeface="Hurme Geometric Sans 1" panose="020B0500020000000000" pitchFamily="34" charset="0"/>
          </a:endParaRPr>
        </a:p>
      </dgm:t>
    </dgm:pt>
    <dgm:pt modelId="{2A2607F4-98C7-419B-A958-C9CA4368EF7C}" type="parTrans" cxnId="{51FEE434-AFCF-4FD9-939A-7775A32CFB99}">
      <dgm:prSet/>
      <dgm:spPr/>
      <dgm:t>
        <a:bodyPr/>
        <a:lstStyle/>
        <a:p>
          <a:endParaRPr lang="en-US" sz="1400">
            <a:solidFill>
              <a:srgbClr val="0055FE"/>
            </a:solidFill>
            <a:latin typeface="Hurme Geometric Sans 1" panose="020B0500020000000000" pitchFamily="34" charset="0"/>
          </a:endParaRPr>
        </a:p>
      </dgm:t>
    </dgm:pt>
    <dgm:pt modelId="{1381AD17-96E9-418F-ACC3-63146849E606}" type="sibTrans" cxnId="{51FEE434-AFCF-4FD9-939A-7775A32CFB99}">
      <dgm:prSet/>
      <dgm:spPr/>
      <dgm:t>
        <a:bodyPr/>
        <a:lstStyle/>
        <a:p>
          <a:endParaRPr lang="en-US" sz="1400">
            <a:solidFill>
              <a:srgbClr val="0055FE"/>
            </a:solidFill>
            <a:latin typeface="Hurme Geometric Sans 1" panose="020B0500020000000000" pitchFamily="34" charset="0"/>
          </a:endParaRPr>
        </a:p>
      </dgm:t>
    </dgm:pt>
    <dgm:pt modelId="{EEFE3101-E657-4533-91D7-24B898216FED}">
      <dgm:prSet custT="1"/>
      <dgm:spPr/>
      <dgm:t>
        <a:bodyPr/>
        <a:lstStyle/>
        <a:p>
          <a:r>
            <a:rPr lang="sr-Latn-ME" sz="1400" dirty="0">
              <a:solidFill>
                <a:srgbClr val="0055FE"/>
              </a:solidFill>
              <a:latin typeface="Hurme Geometric Sans 1" panose="020B0500020000000000" pitchFamily="34" charset="0"/>
            </a:rPr>
            <a:t>Neharmonizovani</a:t>
          </a:r>
          <a:endParaRPr lang="en-US" sz="1400" dirty="0">
            <a:solidFill>
              <a:srgbClr val="0055FE"/>
            </a:solidFill>
            <a:latin typeface="Hurme Geometric Sans 1" panose="020B0500020000000000" pitchFamily="34" charset="0"/>
          </a:endParaRPr>
        </a:p>
      </dgm:t>
    </dgm:pt>
    <dgm:pt modelId="{0A3D54AB-6CAE-421E-8A80-517DBAFB5A78}" type="parTrans" cxnId="{22C11B8B-CDD2-4294-8CC8-8FA2F09C0827}">
      <dgm:prSet/>
      <dgm:spPr/>
      <dgm:t>
        <a:bodyPr/>
        <a:lstStyle/>
        <a:p>
          <a:endParaRPr lang="en-US" sz="1400">
            <a:solidFill>
              <a:srgbClr val="0055FE"/>
            </a:solidFill>
            <a:latin typeface="Hurme Geometric Sans 1" panose="020B0500020000000000" pitchFamily="34" charset="0"/>
          </a:endParaRPr>
        </a:p>
      </dgm:t>
    </dgm:pt>
    <dgm:pt modelId="{79EAF27E-9058-49F8-88D4-4928B8BBCD76}" type="sibTrans" cxnId="{22C11B8B-CDD2-4294-8CC8-8FA2F09C0827}">
      <dgm:prSet/>
      <dgm:spPr/>
      <dgm:t>
        <a:bodyPr/>
        <a:lstStyle/>
        <a:p>
          <a:endParaRPr lang="en-US" sz="1400">
            <a:solidFill>
              <a:srgbClr val="0055FE"/>
            </a:solidFill>
            <a:latin typeface="Hurme Geometric Sans 1" panose="020B0500020000000000" pitchFamily="34" charset="0"/>
          </a:endParaRPr>
        </a:p>
      </dgm:t>
    </dgm:pt>
    <dgm:pt modelId="{77F54520-8FB1-4687-9A3F-F8CAD54E3A5C}" type="pres">
      <dgm:prSet presAssocID="{3CDBB912-429E-4DA8-8589-67AB853F7F7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0DD3335-7623-4BC7-A137-2ED9AEDA8090}" type="pres">
      <dgm:prSet presAssocID="{718E6341-9C95-4B7E-8205-9BB966ACFB3B}" presName="hierRoot1" presStyleCnt="0"/>
      <dgm:spPr/>
    </dgm:pt>
    <dgm:pt modelId="{633B975C-A21B-42DD-B3DF-EA7D32E97FFC}" type="pres">
      <dgm:prSet presAssocID="{718E6341-9C95-4B7E-8205-9BB966ACFB3B}" presName="composite" presStyleCnt="0"/>
      <dgm:spPr/>
    </dgm:pt>
    <dgm:pt modelId="{88CFFEFB-FBC4-4E4C-8A5B-1A9E38314ABD}" type="pres">
      <dgm:prSet presAssocID="{718E6341-9C95-4B7E-8205-9BB966ACFB3B}" presName="image" presStyleLbl="node0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/>
          </a:stretch>
        </a:blipFill>
      </dgm:spPr>
    </dgm:pt>
    <dgm:pt modelId="{4D9194BE-A03C-423F-92A5-71542C5BCB59}" type="pres">
      <dgm:prSet presAssocID="{718E6341-9C95-4B7E-8205-9BB966ACFB3B}" presName="text" presStyleLbl="revTx" presStyleIdx="0" presStyleCnt="3">
        <dgm:presLayoutVars>
          <dgm:chPref val="3"/>
        </dgm:presLayoutVars>
      </dgm:prSet>
      <dgm:spPr/>
    </dgm:pt>
    <dgm:pt modelId="{94FA4719-E4EC-4BB2-9ECF-AA5BBD685357}" type="pres">
      <dgm:prSet presAssocID="{718E6341-9C95-4B7E-8205-9BB966ACFB3B}" presName="hierChild2" presStyleCnt="0"/>
      <dgm:spPr/>
    </dgm:pt>
    <dgm:pt modelId="{1CCC4ACD-7153-4E4E-8F5A-B96D2E88F8EC}" type="pres">
      <dgm:prSet presAssocID="{2A2607F4-98C7-419B-A958-C9CA4368EF7C}" presName="Name10" presStyleLbl="parChTrans1D2" presStyleIdx="0" presStyleCnt="2"/>
      <dgm:spPr/>
    </dgm:pt>
    <dgm:pt modelId="{F5ED2867-1DB0-4458-BDD6-A2FF5FB0C79F}" type="pres">
      <dgm:prSet presAssocID="{0DD83F9F-9A32-402C-889C-5A4E31762626}" presName="hierRoot2" presStyleCnt="0"/>
      <dgm:spPr/>
    </dgm:pt>
    <dgm:pt modelId="{71EC1BFC-0DBD-4CE1-BDD3-386764BD596C}" type="pres">
      <dgm:prSet presAssocID="{0DD83F9F-9A32-402C-889C-5A4E31762626}" presName="composite2" presStyleCnt="0"/>
      <dgm:spPr/>
    </dgm:pt>
    <dgm:pt modelId="{22E45298-7553-4468-AEA0-2C0EFBE7027F}" type="pres">
      <dgm:prSet presAssocID="{0DD83F9F-9A32-402C-889C-5A4E31762626}" presName="image2" presStyleLbl="node2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/>
          </a:stretch>
        </a:blipFill>
      </dgm:spPr>
    </dgm:pt>
    <dgm:pt modelId="{A65AF8FE-AF4F-44EA-8CB1-D908CA0013D8}" type="pres">
      <dgm:prSet presAssocID="{0DD83F9F-9A32-402C-889C-5A4E31762626}" presName="text2" presStyleLbl="revTx" presStyleIdx="1" presStyleCnt="3">
        <dgm:presLayoutVars>
          <dgm:chPref val="3"/>
        </dgm:presLayoutVars>
      </dgm:prSet>
      <dgm:spPr/>
    </dgm:pt>
    <dgm:pt modelId="{C428E861-1277-46DF-90CB-441265E36895}" type="pres">
      <dgm:prSet presAssocID="{0DD83F9F-9A32-402C-889C-5A4E31762626}" presName="hierChild3" presStyleCnt="0"/>
      <dgm:spPr/>
    </dgm:pt>
    <dgm:pt modelId="{40C8A596-7AC4-4581-AD99-F7C2449EF431}" type="pres">
      <dgm:prSet presAssocID="{0A3D54AB-6CAE-421E-8A80-517DBAFB5A78}" presName="Name10" presStyleLbl="parChTrans1D2" presStyleIdx="1" presStyleCnt="2"/>
      <dgm:spPr/>
    </dgm:pt>
    <dgm:pt modelId="{F5C3456B-C5FF-4816-B4FA-9DD79E9C38E2}" type="pres">
      <dgm:prSet presAssocID="{EEFE3101-E657-4533-91D7-24B898216FED}" presName="hierRoot2" presStyleCnt="0"/>
      <dgm:spPr/>
    </dgm:pt>
    <dgm:pt modelId="{6794DEEE-B814-459F-90E8-FBA106F72EAB}" type="pres">
      <dgm:prSet presAssocID="{EEFE3101-E657-4533-91D7-24B898216FED}" presName="composite2" presStyleCnt="0"/>
      <dgm:spPr/>
    </dgm:pt>
    <dgm:pt modelId="{007A3E97-7441-41D1-B5BE-413BEB1735D1}" type="pres">
      <dgm:prSet presAssocID="{EEFE3101-E657-4533-91D7-24B898216FED}" presName="image2" presStyleLbl="node2" presStyleIdx="1" presStyleCnt="2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25000" r="-25000"/>
          </a:stretch>
        </a:blipFill>
      </dgm:spPr>
    </dgm:pt>
    <dgm:pt modelId="{8F25EF01-E977-48B4-A3E3-9379FFB97C91}" type="pres">
      <dgm:prSet presAssocID="{EEFE3101-E657-4533-91D7-24B898216FED}" presName="text2" presStyleLbl="revTx" presStyleIdx="2" presStyleCnt="3">
        <dgm:presLayoutVars>
          <dgm:chPref val="3"/>
        </dgm:presLayoutVars>
      </dgm:prSet>
      <dgm:spPr/>
    </dgm:pt>
    <dgm:pt modelId="{503432AA-5D89-4F33-8073-57853FC1D9DD}" type="pres">
      <dgm:prSet presAssocID="{EEFE3101-E657-4533-91D7-24B898216FED}" presName="hierChild3" presStyleCnt="0"/>
      <dgm:spPr/>
    </dgm:pt>
  </dgm:ptLst>
  <dgm:cxnLst>
    <dgm:cxn modelId="{79779B1F-1FED-4928-828A-EE3673C1FF66}" type="presOf" srcId="{EEFE3101-E657-4533-91D7-24B898216FED}" destId="{8F25EF01-E977-48B4-A3E3-9379FFB97C91}" srcOrd="0" destOrd="0" presId="urn:microsoft.com/office/officeart/2009/layout/CirclePictureHierarchy"/>
    <dgm:cxn modelId="{51FEE434-AFCF-4FD9-939A-7775A32CFB99}" srcId="{718E6341-9C95-4B7E-8205-9BB966ACFB3B}" destId="{0DD83F9F-9A32-402C-889C-5A4E31762626}" srcOrd="0" destOrd="0" parTransId="{2A2607F4-98C7-419B-A958-C9CA4368EF7C}" sibTransId="{1381AD17-96E9-418F-ACC3-63146849E606}"/>
    <dgm:cxn modelId="{2B932F64-4342-4129-9733-1FB14CE6A25A}" type="presOf" srcId="{0A3D54AB-6CAE-421E-8A80-517DBAFB5A78}" destId="{40C8A596-7AC4-4581-AD99-F7C2449EF431}" srcOrd="0" destOrd="0" presId="urn:microsoft.com/office/officeart/2009/layout/CirclePictureHierarchy"/>
    <dgm:cxn modelId="{34EA5954-4D67-42F4-9DF6-807F3E713492}" type="presOf" srcId="{718E6341-9C95-4B7E-8205-9BB966ACFB3B}" destId="{4D9194BE-A03C-423F-92A5-71542C5BCB59}" srcOrd="0" destOrd="0" presId="urn:microsoft.com/office/officeart/2009/layout/CirclePictureHierarchy"/>
    <dgm:cxn modelId="{22C11B8B-CDD2-4294-8CC8-8FA2F09C0827}" srcId="{718E6341-9C95-4B7E-8205-9BB966ACFB3B}" destId="{EEFE3101-E657-4533-91D7-24B898216FED}" srcOrd="1" destOrd="0" parTransId="{0A3D54AB-6CAE-421E-8A80-517DBAFB5A78}" sibTransId="{79EAF27E-9058-49F8-88D4-4928B8BBCD76}"/>
    <dgm:cxn modelId="{101928AE-13EC-43A3-B76F-039EE8385CD8}" type="presOf" srcId="{2A2607F4-98C7-419B-A958-C9CA4368EF7C}" destId="{1CCC4ACD-7153-4E4E-8F5A-B96D2E88F8EC}" srcOrd="0" destOrd="0" presId="urn:microsoft.com/office/officeart/2009/layout/CirclePictureHierarchy"/>
    <dgm:cxn modelId="{10D744D0-6A71-4272-AC36-1134D799E8AD}" srcId="{3CDBB912-429E-4DA8-8589-67AB853F7F71}" destId="{718E6341-9C95-4B7E-8205-9BB966ACFB3B}" srcOrd="0" destOrd="0" parTransId="{6E7A9AEC-7AC6-43C3-8D97-F89D5A281EC5}" sibTransId="{200F0AF0-91CE-431D-8B9D-059F2069949F}"/>
    <dgm:cxn modelId="{8050EFD2-1AD9-449B-856E-8AEE71006116}" type="presOf" srcId="{0DD83F9F-9A32-402C-889C-5A4E31762626}" destId="{A65AF8FE-AF4F-44EA-8CB1-D908CA0013D8}" srcOrd="0" destOrd="0" presId="urn:microsoft.com/office/officeart/2009/layout/CirclePictureHierarchy"/>
    <dgm:cxn modelId="{AD4EC2FA-5FFE-4BFE-8912-E24FEA8E7CC9}" type="presOf" srcId="{3CDBB912-429E-4DA8-8589-67AB853F7F71}" destId="{77F54520-8FB1-4687-9A3F-F8CAD54E3A5C}" srcOrd="0" destOrd="0" presId="urn:microsoft.com/office/officeart/2009/layout/CirclePictureHierarchy"/>
    <dgm:cxn modelId="{1DE54F97-0708-45DB-A224-478EF1AB23E0}" type="presParOf" srcId="{77F54520-8FB1-4687-9A3F-F8CAD54E3A5C}" destId="{80DD3335-7623-4BC7-A137-2ED9AEDA8090}" srcOrd="0" destOrd="0" presId="urn:microsoft.com/office/officeart/2009/layout/CirclePictureHierarchy"/>
    <dgm:cxn modelId="{D7618091-228B-4C6C-ACA3-E912897919D8}" type="presParOf" srcId="{80DD3335-7623-4BC7-A137-2ED9AEDA8090}" destId="{633B975C-A21B-42DD-B3DF-EA7D32E97FFC}" srcOrd="0" destOrd="0" presId="urn:microsoft.com/office/officeart/2009/layout/CirclePictureHierarchy"/>
    <dgm:cxn modelId="{569A9F6F-BD98-4D7F-A122-2D2CFCD4C596}" type="presParOf" srcId="{633B975C-A21B-42DD-B3DF-EA7D32E97FFC}" destId="{88CFFEFB-FBC4-4E4C-8A5B-1A9E38314ABD}" srcOrd="0" destOrd="0" presId="urn:microsoft.com/office/officeart/2009/layout/CirclePictureHierarchy"/>
    <dgm:cxn modelId="{5BA77E15-A50C-4210-828F-8CE5265A1DE7}" type="presParOf" srcId="{633B975C-A21B-42DD-B3DF-EA7D32E97FFC}" destId="{4D9194BE-A03C-423F-92A5-71542C5BCB59}" srcOrd="1" destOrd="0" presId="urn:microsoft.com/office/officeart/2009/layout/CirclePictureHierarchy"/>
    <dgm:cxn modelId="{F3EF532D-66BA-49B9-84EB-A71995FF33D7}" type="presParOf" srcId="{80DD3335-7623-4BC7-A137-2ED9AEDA8090}" destId="{94FA4719-E4EC-4BB2-9ECF-AA5BBD685357}" srcOrd="1" destOrd="0" presId="urn:microsoft.com/office/officeart/2009/layout/CirclePictureHierarchy"/>
    <dgm:cxn modelId="{08FBDCCF-D06E-481F-AA46-DED152FA8464}" type="presParOf" srcId="{94FA4719-E4EC-4BB2-9ECF-AA5BBD685357}" destId="{1CCC4ACD-7153-4E4E-8F5A-B96D2E88F8EC}" srcOrd="0" destOrd="0" presId="urn:microsoft.com/office/officeart/2009/layout/CirclePictureHierarchy"/>
    <dgm:cxn modelId="{3B9BCA12-A054-4B87-8CE5-6DEC3C8FBE9C}" type="presParOf" srcId="{94FA4719-E4EC-4BB2-9ECF-AA5BBD685357}" destId="{F5ED2867-1DB0-4458-BDD6-A2FF5FB0C79F}" srcOrd="1" destOrd="0" presId="urn:microsoft.com/office/officeart/2009/layout/CirclePictureHierarchy"/>
    <dgm:cxn modelId="{CDA6466A-ADC4-4E59-83A6-5F72246BBA36}" type="presParOf" srcId="{F5ED2867-1DB0-4458-BDD6-A2FF5FB0C79F}" destId="{71EC1BFC-0DBD-4CE1-BDD3-386764BD596C}" srcOrd="0" destOrd="0" presId="urn:microsoft.com/office/officeart/2009/layout/CirclePictureHierarchy"/>
    <dgm:cxn modelId="{068E0922-8541-40CF-8CD0-A9936D966B85}" type="presParOf" srcId="{71EC1BFC-0DBD-4CE1-BDD3-386764BD596C}" destId="{22E45298-7553-4468-AEA0-2C0EFBE7027F}" srcOrd="0" destOrd="0" presId="urn:microsoft.com/office/officeart/2009/layout/CirclePictureHierarchy"/>
    <dgm:cxn modelId="{4DCDEB92-CF39-4523-A8FA-01D0AF46C8B2}" type="presParOf" srcId="{71EC1BFC-0DBD-4CE1-BDD3-386764BD596C}" destId="{A65AF8FE-AF4F-44EA-8CB1-D908CA0013D8}" srcOrd="1" destOrd="0" presId="urn:microsoft.com/office/officeart/2009/layout/CirclePictureHierarchy"/>
    <dgm:cxn modelId="{BD2F4AA2-1841-4ADA-97E6-F876B59F0790}" type="presParOf" srcId="{F5ED2867-1DB0-4458-BDD6-A2FF5FB0C79F}" destId="{C428E861-1277-46DF-90CB-441265E36895}" srcOrd="1" destOrd="0" presId="urn:microsoft.com/office/officeart/2009/layout/CirclePictureHierarchy"/>
    <dgm:cxn modelId="{6CB12CBC-913F-4E6B-B418-1B9B0B562E4C}" type="presParOf" srcId="{94FA4719-E4EC-4BB2-9ECF-AA5BBD685357}" destId="{40C8A596-7AC4-4581-AD99-F7C2449EF431}" srcOrd="2" destOrd="0" presId="urn:microsoft.com/office/officeart/2009/layout/CirclePictureHierarchy"/>
    <dgm:cxn modelId="{97B599C2-B9E4-4DEE-8477-79950E9AC0B4}" type="presParOf" srcId="{94FA4719-E4EC-4BB2-9ECF-AA5BBD685357}" destId="{F5C3456B-C5FF-4816-B4FA-9DD79E9C38E2}" srcOrd="3" destOrd="0" presId="urn:microsoft.com/office/officeart/2009/layout/CirclePictureHierarchy"/>
    <dgm:cxn modelId="{DB3A9B92-BF28-4518-AF40-8C80B305B408}" type="presParOf" srcId="{F5C3456B-C5FF-4816-B4FA-9DD79E9C38E2}" destId="{6794DEEE-B814-459F-90E8-FBA106F72EAB}" srcOrd="0" destOrd="0" presId="urn:microsoft.com/office/officeart/2009/layout/CirclePictureHierarchy"/>
    <dgm:cxn modelId="{CC31A838-7209-4452-8DB4-EF44D2AC1286}" type="presParOf" srcId="{6794DEEE-B814-459F-90E8-FBA106F72EAB}" destId="{007A3E97-7441-41D1-B5BE-413BEB1735D1}" srcOrd="0" destOrd="0" presId="urn:microsoft.com/office/officeart/2009/layout/CirclePictureHierarchy"/>
    <dgm:cxn modelId="{FC223A01-F8E7-4343-A73D-21BF36F1AE7F}" type="presParOf" srcId="{6794DEEE-B814-459F-90E8-FBA106F72EAB}" destId="{8F25EF01-E977-48B4-A3E3-9379FFB97C91}" srcOrd="1" destOrd="0" presId="urn:microsoft.com/office/officeart/2009/layout/CirclePictureHierarchy"/>
    <dgm:cxn modelId="{3F3635CE-B1C7-4984-B941-B23B7719BFAA}" type="presParOf" srcId="{F5C3456B-C5FF-4816-B4FA-9DD79E9C38E2}" destId="{503432AA-5D89-4F33-8073-57853FC1D9DD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E4EAFBC-6538-4F0B-B7B5-ED499A0B1B67}" type="doc">
      <dgm:prSet loTypeId="urn:microsoft.com/office/officeart/2005/8/layout/hProcess9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E473D46-1F06-4632-A8D6-0E21C4F3E01E}">
      <dgm:prSet custT="1"/>
      <dgm:spPr/>
      <dgm:t>
        <a:bodyPr/>
        <a:lstStyle/>
        <a:p>
          <a:r>
            <a:rPr lang="sr-Latn-ME" sz="1400">
              <a:latin typeface="Hurme Geometric Sans 1" panose="020B0500020000000000" pitchFamily="34" charset="0"/>
            </a:rPr>
            <a:t>Evropska tehnička ocjena ETA</a:t>
          </a:r>
          <a:endParaRPr lang="en-US" sz="1400">
            <a:latin typeface="Hurme Geometric Sans 1" panose="020B0500020000000000" pitchFamily="34" charset="0"/>
          </a:endParaRPr>
        </a:p>
      </dgm:t>
    </dgm:pt>
    <dgm:pt modelId="{9E2EBAEC-8D87-4B4C-85CC-A8DDD5E0ADF8}" type="parTrans" cxnId="{B8DEAF6E-D6E3-4AD9-9B5A-08AAA83D57FA}">
      <dgm:prSet/>
      <dgm:spPr/>
      <dgm:t>
        <a:bodyPr/>
        <a:lstStyle/>
        <a:p>
          <a:endParaRPr lang="en-US" sz="1400">
            <a:latin typeface="Hurme Geometric Sans 1" panose="020B0500020000000000" pitchFamily="34" charset="0"/>
          </a:endParaRPr>
        </a:p>
      </dgm:t>
    </dgm:pt>
    <dgm:pt modelId="{D7F75F2E-99F2-428C-B104-587109FEDC23}" type="sibTrans" cxnId="{B8DEAF6E-D6E3-4AD9-9B5A-08AAA83D57FA}">
      <dgm:prSet/>
      <dgm:spPr/>
      <dgm:t>
        <a:bodyPr/>
        <a:lstStyle/>
        <a:p>
          <a:endParaRPr lang="en-US" sz="1400">
            <a:latin typeface="Hurme Geometric Sans 1" panose="020B0500020000000000" pitchFamily="34" charset="0"/>
          </a:endParaRPr>
        </a:p>
      </dgm:t>
    </dgm:pt>
    <dgm:pt modelId="{03F32D92-394C-41E6-B99F-39AA7FCD6B12}">
      <dgm:prSet custT="1"/>
      <dgm:spPr/>
      <dgm:t>
        <a:bodyPr/>
        <a:lstStyle/>
        <a:p>
          <a:r>
            <a:rPr lang="en-US" sz="1400" dirty="0" err="1">
              <a:latin typeface="Hurme Geometric Sans 1" panose="020B0500020000000000" pitchFamily="34" charset="0"/>
            </a:rPr>
            <a:t>Evropska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tehnička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ocjena</a:t>
          </a:r>
          <a:r>
            <a:rPr lang="en-US" sz="1400" dirty="0">
              <a:latin typeface="Hurme Geometric Sans 1" panose="020B0500020000000000" pitchFamily="34" charset="0"/>
            </a:rPr>
            <a:t> je </a:t>
          </a:r>
          <a:r>
            <a:rPr lang="en-US" sz="1400" dirty="0" err="1">
              <a:latin typeface="Hurme Geometric Sans 1" panose="020B0500020000000000" pitchFamily="34" charset="0"/>
            </a:rPr>
            <a:t>dokumentovana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ocjena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svojstava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građevinskog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proizvoda</a:t>
          </a:r>
          <a:r>
            <a:rPr lang="en-US" sz="1400" dirty="0">
              <a:latin typeface="Hurme Geometric Sans 1" panose="020B0500020000000000" pitchFamily="34" charset="0"/>
            </a:rPr>
            <a:t>, u </a:t>
          </a:r>
          <a:r>
            <a:rPr lang="en-US" sz="1400" dirty="0" err="1">
              <a:latin typeface="Hurme Geometric Sans 1" panose="020B0500020000000000" pitchFamily="34" charset="0"/>
            </a:rPr>
            <a:t>odnosu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na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njegove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bitne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karakteristike</a:t>
          </a:r>
          <a:r>
            <a:rPr lang="en-US" sz="1400" dirty="0">
              <a:latin typeface="Hurme Geometric Sans 1" panose="020B0500020000000000" pitchFamily="34" charset="0"/>
            </a:rPr>
            <a:t>, u </a:t>
          </a:r>
          <a:r>
            <a:rPr lang="en-US" sz="1400" dirty="0" err="1">
              <a:latin typeface="Hurme Geometric Sans 1" panose="020B0500020000000000" pitchFamily="34" charset="0"/>
            </a:rPr>
            <a:t>skladu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sa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odgovarajućim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evropskim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dokumentom</a:t>
          </a:r>
          <a:r>
            <a:rPr lang="en-US" sz="1400" dirty="0">
              <a:latin typeface="Hurme Geometric Sans 1" panose="020B0500020000000000" pitchFamily="34" charset="0"/>
            </a:rPr>
            <a:t> o </a:t>
          </a:r>
          <a:r>
            <a:rPr lang="en-US" sz="1400" dirty="0" err="1">
              <a:latin typeface="Hurme Geometric Sans 1" panose="020B0500020000000000" pitchFamily="34" charset="0"/>
            </a:rPr>
            <a:t>ocjeni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</a:p>
      </dgm:t>
    </dgm:pt>
    <dgm:pt modelId="{C6F682AC-6045-4194-9CA9-178817CB606A}" type="parTrans" cxnId="{17ABC1D8-E060-42E8-8026-06047DF744C0}">
      <dgm:prSet/>
      <dgm:spPr/>
      <dgm:t>
        <a:bodyPr/>
        <a:lstStyle/>
        <a:p>
          <a:endParaRPr lang="en-US" sz="1400">
            <a:latin typeface="Hurme Geometric Sans 1" panose="020B0500020000000000" pitchFamily="34" charset="0"/>
          </a:endParaRPr>
        </a:p>
      </dgm:t>
    </dgm:pt>
    <dgm:pt modelId="{110B1065-E87A-422B-87A6-372C05DB6AD3}" type="sibTrans" cxnId="{17ABC1D8-E060-42E8-8026-06047DF744C0}">
      <dgm:prSet/>
      <dgm:spPr/>
      <dgm:t>
        <a:bodyPr/>
        <a:lstStyle/>
        <a:p>
          <a:endParaRPr lang="en-US" sz="1400">
            <a:latin typeface="Hurme Geometric Sans 1" panose="020B0500020000000000" pitchFamily="34" charset="0"/>
          </a:endParaRPr>
        </a:p>
      </dgm:t>
    </dgm:pt>
    <dgm:pt modelId="{77142DE8-FD2E-4FED-82E8-EC72B51FB765}" type="pres">
      <dgm:prSet presAssocID="{CE4EAFBC-6538-4F0B-B7B5-ED499A0B1B67}" presName="CompostProcess" presStyleCnt="0">
        <dgm:presLayoutVars>
          <dgm:dir/>
          <dgm:resizeHandles val="exact"/>
        </dgm:presLayoutVars>
      </dgm:prSet>
      <dgm:spPr/>
    </dgm:pt>
    <dgm:pt modelId="{9A1A32BB-C048-4C33-908D-15F371CF3FD7}" type="pres">
      <dgm:prSet presAssocID="{CE4EAFBC-6538-4F0B-B7B5-ED499A0B1B67}" presName="arrow" presStyleLbl="bgShp" presStyleIdx="0" presStyleCnt="1"/>
      <dgm:spPr/>
    </dgm:pt>
    <dgm:pt modelId="{10870E52-D2CC-4AF6-9F82-B6C1877D9F69}" type="pres">
      <dgm:prSet presAssocID="{CE4EAFBC-6538-4F0B-B7B5-ED499A0B1B67}" presName="linearProcess" presStyleCnt="0"/>
      <dgm:spPr/>
    </dgm:pt>
    <dgm:pt modelId="{C4FD37A9-F2A6-4F2C-B0EE-1945AB75CECC}" type="pres">
      <dgm:prSet presAssocID="{1E473D46-1F06-4632-A8D6-0E21C4F3E01E}" presName="textNode" presStyleLbl="node1" presStyleIdx="0" presStyleCnt="2">
        <dgm:presLayoutVars>
          <dgm:bulletEnabled val="1"/>
        </dgm:presLayoutVars>
      </dgm:prSet>
      <dgm:spPr/>
    </dgm:pt>
    <dgm:pt modelId="{3B9167D3-A6F3-462B-9F0A-47CC09F7148B}" type="pres">
      <dgm:prSet presAssocID="{D7F75F2E-99F2-428C-B104-587109FEDC23}" presName="sibTrans" presStyleCnt="0"/>
      <dgm:spPr/>
    </dgm:pt>
    <dgm:pt modelId="{46D8D737-3574-4315-AE68-940054C33308}" type="pres">
      <dgm:prSet presAssocID="{03F32D92-394C-41E6-B99F-39AA7FCD6B12}" presName="textNode" presStyleLbl="node1" presStyleIdx="1" presStyleCnt="2" custScaleY="160772">
        <dgm:presLayoutVars>
          <dgm:bulletEnabled val="1"/>
        </dgm:presLayoutVars>
      </dgm:prSet>
      <dgm:spPr/>
    </dgm:pt>
  </dgm:ptLst>
  <dgm:cxnLst>
    <dgm:cxn modelId="{251C8263-0BE0-47CC-8159-A6A2D82BD01F}" type="presOf" srcId="{CE4EAFBC-6538-4F0B-B7B5-ED499A0B1B67}" destId="{77142DE8-FD2E-4FED-82E8-EC72B51FB765}" srcOrd="0" destOrd="0" presId="urn:microsoft.com/office/officeart/2005/8/layout/hProcess9"/>
    <dgm:cxn modelId="{B8DEAF6E-D6E3-4AD9-9B5A-08AAA83D57FA}" srcId="{CE4EAFBC-6538-4F0B-B7B5-ED499A0B1B67}" destId="{1E473D46-1F06-4632-A8D6-0E21C4F3E01E}" srcOrd="0" destOrd="0" parTransId="{9E2EBAEC-8D87-4B4C-85CC-A8DDD5E0ADF8}" sibTransId="{D7F75F2E-99F2-428C-B104-587109FEDC23}"/>
    <dgm:cxn modelId="{C3FF63BC-26AE-4B93-8B1C-7E9AF5086CB2}" type="presOf" srcId="{1E473D46-1F06-4632-A8D6-0E21C4F3E01E}" destId="{C4FD37A9-F2A6-4F2C-B0EE-1945AB75CECC}" srcOrd="0" destOrd="0" presId="urn:microsoft.com/office/officeart/2005/8/layout/hProcess9"/>
    <dgm:cxn modelId="{17ABC1D8-E060-42E8-8026-06047DF744C0}" srcId="{CE4EAFBC-6538-4F0B-B7B5-ED499A0B1B67}" destId="{03F32D92-394C-41E6-B99F-39AA7FCD6B12}" srcOrd="1" destOrd="0" parTransId="{C6F682AC-6045-4194-9CA9-178817CB606A}" sibTransId="{110B1065-E87A-422B-87A6-372C05DB6AD3}"/>
    <dgm:cxn modelId="{746C78EC-A1DB-4CD2-9050-5F75D13FD2B0}" type="presOf" srcId="{03F32D92-394C-41E6-B99F-39AA7FCD6B12}" destId="{46D8D737-3574-4315-AE68-940054C33308}" srcOrd="0" destOrd="0" presId="urn:microsoft.com/office/officeart/2005/8/layout/hProcess9"/>
    <dgm:cxn modelId="{72E288A3-CD2A-4AAB-9256-98FCA6BAC070}" type="presParOf" srcId="{77142DE8-FD2E-4FED-82E8-EC72B51FB765}" destId="{9A1A32BB-C048-4C33-908D-15F371CF3FD7}" srcOrd="0" destOrd="0" presId="urn:microsoft.com/office/officeart/2005/8/layout/hProcess9"/>
    <dgm:cxn modelId="{54A43174-8382-4FE3-B771-2DF4091EF43F}" type="presParOf" srcId="{77142DE8-FD2E-4FED-82E8-EC72B51FB765}" destId="{10870E52-D2CC-4AF6-9F82-B6C1877D9F69}" srcOrd="1" destOrd="0" presId="urn:microsoft.com/office/officeart/2005/8/layout/hProcess9"/>
    <dgm:cxn modelId="{636E6D3B-A7B4-49DA-8998-1551CDBD9BA5}" type="presParOf" srcId="{10870E52-D2CC-4AF6-9F82-B6C1877D9F69}" destId="{C4FD37A9-F2A6-4F2C-B0EE-1945AB75CECC}" srcOrd="0" destOrd="0" presId="urn:microsoft.com/office/officeart/2005/8/layout/hProcess9"/>
    <dgm:cxn modelId="{E8E44716-0A9E-4B88-8109-6916D401BA6E}" type="presParOf" srcId="{10870E52-D2CC-4AF6-9F82-B6C1877D9F69}" destId="{3B9167D3-A6F3-462B-9F0A-47CC09F7148B}" srcOrd="1" destOrd="0" presId="urn:microsoft.com/office/officeart/2005/8/layout/hProcess9"/>
    <dgm:cxn modelId="{CF4DEC96-91F8-4519-924E-F8E798ED7EC9}" type="presParOf" srcId="{10870E52-D2CC-4AF6-9F82-B6C1877D9F69}" destId="{46D8D737-3574-4315-AE68-940054C33308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DA8EF4B-8033-4A35-B11C-53781D57CABD}" type="doc">
      <dgm:prSet loTypeId="urn:microsoft.com/office/officeart/2005/8/layout/orgChart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651A13-0D88-4FA4-B832-03EC68D4001B}">
      <dgm:prSet custT="1"/>
      <dgm:spPr/>
      <dgm:t>
        <a:bodyPr/>
        <a:lstStyle/>
        <a:p>
          <a:r>
            <a:rPr lang="en-US" sz="1400" b="0" dirty="0" err="1">
              <a:latin typeface="Hurme Geometric Sans 1" panose="020B0500020000000000" pitchFamily="34" charset="0"/>
            </a:rPr>
            <a:t>Harmonizovane</a:t>
          </a:r>
          <a:r>
            <a:rPr lang="en-US" sz="1400" b="0" dirty="0">
              <a:latin typeface="Hurme Geometric Sans 1" panose="020B0500020000000000" pitchFamily="34" charset="0"/>
            </a:rPr>
            <a:t> </a:t>
          </a:r>
          <a:r>
            <a:rPr lang="en-US" sz="1400" b="0" dirty="0" err="1">
              <a:latin typeface="Hurme Geometric Sans 1" panose="020B0500020000000000" pitchFamily="34" charset="0"/>
            </a:rPr>
            <a:t>tehničke</a:t>
          </a:r>
          <a:r>
            <a:rPr lang="en-US" sz="1400" b="0" dirty="0">
              <a:latin typeface="Hurme Geometric Sans 1" panose="020B0500020000000000" pitchFamily="34" charset="0"/>
            </a:rPr>
            <a:t> </a:t>
          </a:r>
          <a:r>
            <a:rPr lang="en-US" sz="1400" b="0" dirty="0" err="1">
              <a:latin typeface="Hurme Geometric Sans 1" panose="020B0500020000000000" pitchFamily="34" charset="0"/>
            </a:rPr>
            <a:t>specifikacije</a:t>
          </a:r>
          <a:r>
            <a:rPr lang="en-US" sz="1400" b="0" dirty="0">
              <a:latin typeface="Hurme Geometric Sans 1" panose="020B0500020000000000" pitchFamily="34" charset="0"/>
            </a:rPr>
            <a:t>. </a:t>
          </a:r>
          <a:r>
            <a:rPr lang="en-US" sz="1400" b="0" dirty="0" err="1">
              <a:latin typeface="Hurme Geometric Sans 1" panose="020B0500020000000000" pitchFamily="34" charset="0"/>
            </a:rPr>
            <a:t>Postoje</a:t>
          </a:r>
          <a:r>
            <a:rPr lang="en-US" sz="1400" b="0" dirty="0">
              <a:latin typeface="Hurme Geometric Sans 1" panose="020B0500020000000000" pitchFamily="34" charset="0"/>
            </a:rPr>
            <a:t> </a:t>
          </a:r>
          <a:r>
            <a:rPr lang="en-US" sz="1400" b="0" dirty="0" err="1">
              <a:latin typeface="Hurme Geometric Sans 1" panose="020B0500020000000000" pitchFamily="34" charset="0"/>
            </a:rPr>
            <a:t>dva</a:t>
          </a:r>
          <a:r>
            <a:rPr lang="en-US" sz="1400" b="0" dirty="0">
              <a:latin typeface="Hurme Geometric Sans 1" panose="020B0500020000000000" pitchFamily="34" charset="0"/>
            </a:rPr>
            <a:t> </a:t>
          </a:r>
          <a:r>
            <a:rPr lang="en-US" sz="1400" b="0" dirty="0" err="1">
              <a:latin typeface="Hurme Geometric Sans 1" panose="020B0500020000000000" pitchFamily="34" charset="0"/>
            </a:rPr>
            <a:t>tipa</a:t>
          </a:r>
          <a:r>
            <a:rPr lang="en-US" sz="1400" b="0" dirty="0">
              <a:latin typeface="Hurme Geometric Sans 1" panose="020B0500020000000000" pitchFamily="34" charset="0"/>
            </a:rPr>
            <a:t> </a:t>
          </a:r>
          <a:r>
            <a:rPr lang="en-US" sz="1400" b="0" dirty="0" err="1">
              <a:latin typeface="Hurme Geometric Sans 1" panose="020B0500020000000000" pitchFamily="34" charset="0"/>
            </a:rPr>
            <a:t>harmonizovanih</a:t>
          </a:r>
          <a:r>
            <a:rPr lang="en-US" sz="1400" b="0" dirty="0">
              <a:latin typeface="Hurme Geometric Sans 1" panose="020B0500020000000000" pitchFamily="34" charset="0"/>
            </a:rPr>
            <a:t> </a:t>
          </a:r>
          <a:r>
            <a:rPr lang="en-US" sz="1400" b="0" dirty="0" err="1">
              <a:latin typeface="Hurme Geometric Sans 1" panose="020B0500020000000000" pitchFamily="34" charset="0"/>
            </a:rPr>
            <a:t>tehničkih</a:t>
          </a:r>
          <a:r>
            <a:rPr lang="en-US" sz="1400" b="0" dirty="0">
              <a:latin typeface="Hurme Geometric Sans 1" panose="020B0500020000000000" pitchFamily="34" charset="0"/>
            </a:rPr>
            <a:t> </a:t>
          </a:r>
          <a:r>
            <a:rPr lang="en-US" sz="1400" b="0" dirty="0" err="1">
              <a:latin typeface="Hurme Geometric Sans 1" panose="020B0500020000000000" pitchFamily="34" charset="0"/>
            </a:rPr>
            <a:t>specifikacija</a:t>
          </a:r>
          <a:endParaRPr lang="en-US" sz="1400" b="0" dirty="0">
            <a:latin typeface="Hurme Geometric Sans 1" panose="020B0500020000000000" pitchFamily="34" charset="0"/>
          </a:endParaRPr>
        </a:p>
      </dgm:t>
    </dgm:pt>
    <dgm:pt modelId="{FF956116-6F0F-4F97-BAEF-04B30B7826A1}" type="parTrans" cxnId="{C2A75A6C-EEEF-4E07-AC72-2C825C47505E}">
      <dgm:prSet/>
      <dgm:spPr/>
      <dgm:t>
        <a:bodyPr/>
        <a:lstStyle/>
        <a:p>
          <a:endParaRPr lang="en-US" sz="1400" b="0">
            <a:latin typeface="Hurme Geometric Sans 1" panose="020B0500020000000000" pitchFamily="34" charset="0"/>
          </a:endParaRPr>
        </a:p>
      </dgm:t>
    </dgm:pt>
    <dgm:pt modelId="{F1C40F6F-0214-4CEF-959C-8D40DD46D1E9}" type="sibTrans" cxnId="{C2A75A6C-EEEF-4E07-AC72-2C825C47505E}">
      <dgm:prSet/>
      <dgm:spPr/>
      <dgm:t>
        <a:bodyPr/>
        <a:lstStyle/>
        <a:p>
          <a:endParaRPr lang="en-US" sz="1400" b="0">
            <a:latin typeface="Hurme Geometric Sans 1" panose="020B0500020000000000" pitchFamily="34" charset="0"/>
          </a:endParaRPr>
        </a:p>
      </dgm:t>
    </dgm:pt>
    <dgm:pt modelId="{AF0AFEDE-BF17-4801-B8ED-5E206B4EFC16}">
      <dgm:prSet custT="1"/>
      <dgm:spPr/>
      <dgm:t>
        <a:bodyPr/>
        <a:lstStyle/>
        <a:p>
          <a:r>
            <a:rPr lang="en-US" sz="1400" b="0">
              <a:latin typeface="Hurme Geometric Sans 1" panose="020B0500020000000000" pitchFamily="34" charset="0"/>
            </a:rPr>
            <a:t>- Harmonizovani standardi proizvoda (preko 400 standarda)</a:t>
          </a:r>
        </a:p>
      </dgm:t>
    </dgm:pt>
    <dgm:pt modelId="{E0682AC6-DEA1-431E-B77D-74769105C172}" type="parTrans" cxnId="{6CBDC42E-6FB9-412D-A269-87BCC054EE8D}">
      <dgm:prSet/>
      <dgm:spPr/>
      <dgm:t>
        <a:bodyPr/>
        <a:lstStyle/>
        <a:p>
          <a:endParaRPr lang="en-US" sz="1400" b="0">
            <a:latin typeface="Hurme Geometric Sans 1" panose="020B0500020000000000" pitchFamily="34" charset="0"/>
          </a:endParaRPr>
        </a:p>
      </dgm:t>
    </dgm:pt>
    <dgm:pt modelId="{3016B976-D704-4498-9172-78B6C06A06D6}" type="sibTrans" cxnId="{6CBDC42E-6FB9-412D-A269-87BCC054EE8D}">
      <dgm:prSet/>
      <dgm:spPr/>
      <dgm:t>
        <a:bodyPr/>
        <a:lstStyle/>
        <a:p>
          <a:endParaRPr lang="en-US" sz="1400" b="0">
            <a:latin typeface="Hurme Geometric Sans 1" panose="020B0500020000000000" pitchFamily="34" charset="0"/>
          </a:endParaRPr>
        </a:p>
      </dgm:t>
    </dgm:pt>
    <dgm:pt modelId="{6AD67A0C-69A8-4EF8-8F27-2BC89D83AEE1}">
      <dgm:prSet custT="1"/>
      <dgm:spPr/>
      <dgm:t>
        <a:bodyPr/>
        <a:lstStyle/>
        <a:p>
          <a:r>
            <a:rPr lang="en-US" sz="1400" b="0">
              <a:latin typeface="Hurme Geometric Sans 1" panose="020B0500020000000000" pitchFamily="34" charset="0"/>
            </a:rPr>
            <a:t>- Evropski dokumenti za procjenu (2900 ETAs prema CPD)</a:t>
          </a:r>
        </a:p>
      </dgm:t>
    </dgm:pt>
    <dgm:pt modelId="{652AC05C-7B66-495E-808C-CE88814ED729}" type="parTrans" cxnId="{527D2BA1-4F44-4869-8A11-49D558E4DB6C}">
      <dgm:prSet/>
      <dgm:spPr/>
      <dgm:t>
        <a:bodyPr/>
        <a:lstStyle/>
        <a:p>
          <a:endParaRPr lang="en-US" sz="1400" b="0">
            <a:latin typeface="Hurme Geometric Sans 1" panose="020B0500020000000000" pitchFamily="34" charset="0"/>
          </a:endParaRPr>
        </a:p>
      </dgm:t>
    </dgm:pt>
    <dgm:pt modelId="{7FDC6162-C966-494F-BA14-BF14E0EF0FCD}" type="sibTrans" cxnId="{527D2BA1-4F44-4869-8A11-49D558E4DB6C}">
      <dgm:prSet/>
      <dgm:spPr/>
      <dgm:t>
        <a:bodyPr/>
        <a:lstStyle/>
        <a:p>
          <a:endParaRPr lang="en-US" sz="1400" b="0">
            <a:latin typeface="Hurme Geometric Sans 1" panose="020B0500020000000000" pitchFamily="34" charset="0"/>
          </a:endParaRPr>
        </a:p>
      </dgm:t>
    </dgm:pt>
    <dgm:pt modelId="{F3AA6C11-FB3F-4CE8-927B-6D4060D8F435}" type="pres">
      <dgm:prSet presAssocID="{9DA8EF4B-8033-4A35-B11C-53781D57CA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3CE24B6-0195-4E44-84F9-853ED63116DB}" type="pres">
      <dgm:prSet presAssocID="{2B651A13-0D88-4FA4-B832-03EC68D4001B}" presName="hierRoot1" presStyleCnt="0">
        <dgm:presLayoutVars>
          <dgm:hierBranch val="init"/>
        </dgm:presLayoutVars>
      </dgm:prSet>
      <dgm:spPr/>
    </dgm:pt>
    <dgm:pt modelId="{4D131FB3-1AA2-42D9-9307-EAABF07B5C0E}" type="pres">
      <dgm:prSet presAssocID="{2B651A13-0D88-4FA4-B832-03EC68D4001B}" presName="rootComposite1" presStyleCnt="0"/>
      <dgm:spPr/>
    </dgm:pt>
    <dgm:pt modelId="{38DDC369-1C4B-41F1-9269-A998D11613D7}" type="pres">
      <dgm:prSet presAssocID="{2B651A13-0D88-4FA4-B832-03EC68D4001B}" presName="rootText1" presStyleLbl="node0" presStyleIdx="0" presStyleCnt="1">
        <dgm:presLayoutVars>
          <dgm:chPref val="3"/>
        </dgm:presLayoutVars>
      </dgm:prSet>
      <dgm:spPr/>
    </dgm:pt>
    <dgm:pt modelId="{3523093D-98DD-4423-AA39-E60F0868ED5F}" type="pres">
      <dgm:prSet presAssocID="{2B651A13-0D88-4FA4-B832-03EC68D4001B}" presName="rootConnector1" presStyleLbl="node1" presStyleIdx="0" presStyleCnt="0"/>
      <dgm:spPr/>
    </dgm:pt>
    <dgm:pt modelId="{A2C73FE9-2E90-4251-A686-7FCE5FEAADB0}" type="pres">
      <dgm:prSet presAssocID="{2B651A13-0D88-4FA4-B832-03EC68D4001B}" presName="hierChild2" presStyleCnt="0"/>
      <dgm:spPr/>
    </dgm:pt>
    <dgm:pt modelId="{CB7785C3-3A47-41DF-9537-5DC7475454CC}" type="pres">
      <dgm:prSet presAssocID="{E0682AC6-DEA1-431E-B77D-74769105C172}" presName="Name37" presStyleLbl="parChTrans1D2" presStyleIdx="0" presStyleCnt="2"/>
      <dgm:spPr/>
    </dgm:pt>
    <dgm:pt modelId="{C38BAF5D-BF8F-4945-9DE0-F7A568475610}" type="pres">
      <dgm:prSet presAssocID="{AF0AFEDE-BF17-4801-B8ED-5E206B4EFC16}" presName="hierRoot2" presStyleCnt="0">
        <dgm:presLayoutVars>
          <dgm:hierBranch val="init"/>
        </dgm:presLayoutVars>
      </dgm:prSet>
      <dgm:spPr/>
    </dgm:pt>
    <dgm:pt modelId="{9F4C8CB4-FD43-4737-B20A-098735C33EE9}" type="pres">
      <dgm:prSet presAssocID="{AF0AFEDE-BF17-4801-B8ED-5E206B4EFC16}" presName="rootComposite" presStyleCnt="0"/>
      <dgm:spPr/>
    </dgm:pt>
    <dgm:pt modelId="{E97B5E0C-806B-4450-A5D7-006CE13945F6}" type="pres">
      <dgm:prSet presAssocID="{AF0AFEDE-BF17-4801-B8ED-5E206B4EFC16}" presName="rootText" presStyleLbl="node2" presStyleIdx="0" presStyleCnt="2">
        <dgm:presLayoutVars>
          <dgm:chPref val="3"/>
        </dgm:presLayoutVars>
      </dgm:prSet>
      <dgm:spPr/>
    </dgm:pt>
    <dgm:pt modelId="{77A8D939-9B56-48C6-9983-0A23C2B94AC6}" type="pres">
      <dgm:prSet presAssocID="{AF0AFEDE-BF17-4801-B8ED-5E206B4EFC16}" presName="rootConnector" presStyleLbl="node2" presStyleIdx="0" presStyleCnt="2"/>
      <dgm:spPr/>
    </dgm:pt>
    <dgm:pt modelId="{9B236400-9FC1-43B5-9D96-73D3EE9D11CC}" type="pres">
      <dgm:prSet presAssocID="{AF0AFEDE-BF17-4801-B8ED-5E206B4EFC16}" presName="hierChild4" presStyleCnt="0"/>
      <dgm:spPr/>
    </dgm:pt>
    <dgm:pt modelId="{F5C13816-3CCD-4640-9B2A-3323B5252B6F}" type="pres">
      <dgm:prSet presAssocID="{AF0AFEDE-BF17-4801-B8ED-5E206B4EFC16}" presName="hierChild5" presStyleCnt="0"/>
      <dgm:spPr/>
    </dgm:pt>
    <dgm:pt modelId="{57F06673-B527-4481-99B4-42AFFB75ED13}" type="pres">
      <dgm:prSet presAssocID="{652AC05C-7B66-495E-808C-CE88814ED729}" presName="Name37" presStyleLbl="parChTrans1D2" presStyleIdx="1" presStyleCnt="2"/>
      <dgm:spPr/>
    </dgm:pt>
    <dgm:pt modelId="{3066B857-2F9B-43FE-9453-58EFF033D9A0}" type="pres">
      <dgm:prSet presAssocID="{6AD67A0C-69A8-4EF8-8F27-2BC89D83AEE1}" presName="hierRoot2" presStyleCnt="0">
        <dgm:presLayoutVars>
          <dgm:hierBranch val="init"/>
        </dgm:presLayoutVars>
      </dgm:prSet>
      <dgm:spPr/>
    </dgm:pt>
    <dgm:pt modelId="{581EEC0C-FA3F-4845-BF3B-076B75C95DCD}" type="pres">
      <dgm:prSet presAssocID="{6AD67A0C-69A8-4EF8-8F27-2BC89D83AEE1}" presName="rootComposite" presStyleCnt="0"/>
      <dgm:spPr/>
    </dgm:pt>
    <dgm:pt modelId="{4B0BDC00-685B-4A40-B27D-08CE2B05926D}" type="pres">
      <dgm:prSet presAssocID="{6AD67A0C-69A8-4EF8-8F27-2BC89D83AEE1}" presName="rootText" presStyleLbl="node2" presStyleIdx="1" presStyleCnt="2">
        <dgm:presLayoutVars>
          <dgm:chPref val="3"/>
        </dgm:presLayoutVars>
      </dgm:prSet>
      <dgm:spPr/>
    </dgm:pt>
    <dgm:pt modelId="{E042F272-3809-420B-9D7B-38855753C51F}" type="pres">
      <dgm:prSet presAssocID="{6AD67A0C-69A8-4EF8-8F27-2BC89D83AEE1}" presName="rootConnector" presStyleLbl="node2" presStyleIdx="1" presStyleCnt="2"/>
      <dgm:spPr/>
    </dgm:pt>
    <dgm:pt modelId="{F8059539-1A47-4F3A-B474-4BC888C96092}" type="pres">
      <dgm:prSet presAssocID="{6AD67A0C-69A8-4EF8-8F27-2BC89D83AEE1}" presName="hierChild4" presStyleCnt="0"/>
      <dgm:spPr/>
    </dgm:pt>
    <dgm:pt modelId="{31A66C80-5B01-457E-8137-8E9FC2D426B4}" type="pres">
      <dgm:prSet presAssocID="{6AD67A0C-69A8-4EF8-8F27-2BC89D83AEE1}" presName="hierChild5" presStyleCnt="0"/>
      <dgm:spPr/>
    </dgm:pt>
    <dgm:pt modelId="{02970A2C-2681-4E7B-B754-525297DF938F}" type="pres">
      <dgm:prSet presAssocID="{2B651A13-0D88-4FA4-B832-03EC68D4001B}" presName="hierChild3" presStyleCnt="0"/>
      <dgm:spPr/>
    </dgm:pt>
  </dgm:ptLst>
  <dgm:cxnLst>
    <dgm:cxn modelId="{6CBDC42E-6FB9-412D-A269-87BCC054EE8D}" srcId="{2B651A13-0D88-4FA4-B832-03EC68D4001B}" destId="{AF0AFEDE-BF17-4801-B8ED-5E206B4EFC16}" srcOrd="0" destOrd="0" parTransId="{E0682AC6-DEA1-431E-B77D-74769105C172}" sibTransId="{3016B976-D704-4498-9172-78B6C06A06D6}"/>
    <dgm:cxn modelId="{2271AD60-492B-456E-A083-74E3B3A612EE}" type="presOf" srcId="{2B651A13-0D88-4FA4-B832-03EC68D4001B}" destId="{38DDC369-1C4B-41F1-9269-A998D11613D7}" srcOrd="0" destOrd="0" presId="urn:microsoft.com/office/officeart/2005/8/layout/orgChart1"/>
    <dgm:cxn modelId="{C2A75A6C-EEEF-4E07-AC72-2C825C47505E}" srcId="{9DA8EF4B-8033-4A35-B11C-53781D57CABD}" destId="{2B651A13-0D88-4FA4-B832-03EC68D4001B}" srcOrd="0" destOrd="0" parTransId="{FF956116-6F0F-4F97-BAEF-04B30B7826A1}" sibTransId="{F1C40F6F-0214-4CEF-959C-8D40DD46D1E9}"/>
    <dgm:cxn modelId="{7ABE7150-3951-4C00-A0D7-A0A5BC274B3E}" type="presOf" srcId="{6AD67A0C-69A8-4EF8-8F27-2BC89D83AEE1}" destId="{4B0BDC00-685B-4A40-B27D-08CE2B05926D}" srcOrd="0" destOrd="0" presId="urn:microsoft.com/office/officeart/2005/8/layout/orgChart1"/>
    <dgm:cxn modelId="{C7076674-1E47-428A-81E5-386D8DC28DB3}" type="presOf" srcId="{AF0AFEDE-BF17-4801-B8ED-5E206B4EFC16}" destId="{E97B5E0C-806B-4450-A5D7-006CE13945F6}" srcOrd="0" destOrd="0" presId="urn:microsoft.com/office/officeart/2005/8/layout/orgChart1"/>
    <dgm:cxn modelId="{0411EA74-2CC0-4C73-A71E-160D771BD51D}" type="presOf" srcId="{2B651A13-0D88-4FA4-B832-03EC68D4001B}" destId="{3523093D-98DD-4423-AA39-E60F0868ED5F}" srcOrd="1" destOrd="0" presId="urn:microsoft.com/office/officeart/2005/8/layout/orgChart1"/>
    <dgm:cxn modelId="{60E0F376-1CFF-491F-9A76-385B9FCD2A93}" type="presOf" srcId="{AF0AFEDE-BF17-4801-B8ED-5E206B4EFC16}" destId="{77A8D939-9B56-48C6-9983-0A23C2B94AC6}" srcOrd="1" destOrd="0" presId="urn:microsoft.com/office/officeart/2005/8/layout/orgChart1"/>
    <dgm:cxn modelId="{527D2BA1-4F44-4869-8A11-49D558E4DB6C}" srcId="{2B651A13-0D88-4FA4-B832-03EC68D4001B}" destId="{6AD67A0C-69A8-4EF8-8F27-2BC89D83AEE1}" srcOrd="1" destOrd="0" parTransId="{652AC05C-7B66-495E-808C-CE88814ED729}" sibTransId="{7FDC6162-C966-494F-BA14-BF14E0EF0FCD}"/>
    <dgm:cxn modelId="{5072E9A6-783A-4F7D-9438-CB39C5864C62}" type="presOf" srcId="{6AD67A0C-69A8-4EF8-8F27-2BC89D83AEE1}" destId="{E042F272-3809-420B-9D7B-38855753C51F}" srcOrd="1" destOrd="0" presId="urn:microsoft.com/office/officeart/2005/8/layout/orgChart1"/>
    <dgm:cxn modelId="{E88B9EB0-0B27-4BBF-A7D8-23D118C8D48A}" type="presOf" srcId="{652AC05C-7B66-495E-808C-CE88814ED729}" destId="{57F06673-B527-4481-99B4-42AFFB75ED13}" srcOrd="0" destOrd="0" presId="urn:microsoft.com/office/officeart/2005/8/layout/orgChart1"/>
    <dgm:cxn modelId="{9D4B7BC6-9582-437B-9882-82071BFFFBA4}" type="presOf" srcId="{E0682AC6-DEA1-431E-B77D-74769105C172}" destId="{CB7785C3-3A47-41DF-9537-5DC7475454CC}" srcOrd="0" destOrd="0" presId="urn:microsoft.com/office/officeart/2005/8/layout/orgChart1"/>
    <dgm:cxn modelId="{0A31F8EE-3D5F-408D-ACAC-C02E34E71C2B}" type="presOf" srcId="{9DA8EF4B-8033-4A35-B11C-53781D57CABD}" destId="{F3AA6C11-FB3F-4CE8-927B-6D4060D8F435}" srcOrd="0" destOrd="0" presId="urn:microsoft.com/office/officeart/2005/8/layout/orgChart1"/>
    <dgm:cxn modelId="{C2A4D579-B4FA-4030-83E5-6EA6286CBB0B}" type="presParOf" srcId="{F3AA6C11-FB3F-4CE8-927B-6D4060D8F435}" destId="{73CE24B6-0195-4E44-84F9-853ED63116DB}" srcOrd="0" destOrd="0" presId="urn:microsoft.com/office/officeart/2005/8/layout/orgChart1"/>
    <dgm:cxn modelId="{9B74FE0C-038F-4440-975D-F6091B466276}" type="presParOf" srcId="{73CE24B6-0195-4E44-84F9-853ED63116DB}" destId="{4D131FB3-1AA2-42D9-9307-EAABF07B5C0E}" srcOrd="0" destOrd="0" presId="urn:microsoft.com/office/officeart/2005/8/layout/orgChart1"/>
    <dgm:cxn modelId="{38CBCEB6-7524-4561-A7A1-F0E0A9FC1BDD}" type="presParOf" srcId="{4D131FB3-1AA2-42D9-9307-EAABF07B5C0E}" destId="{38DDC369-1C4B-41F1-9269-A998D11613D7}" srcOrd="0" destOrd="0" presId="urn:microsoft.com/office/officeart/2005/8/layout/orgChart1"/>
    <dgm:cxn modelId="{4EA8F364-A22E-49E0-8086-893207F1E34B}" type="presParOf" srcId="{4D131FB3-1AA2-42D9-9307-EAABF07B5C0E}" destId="{3523093D-98DD-4423-AA39-E60F0868ED5F}" srcOrd="1" destOrd="0" presId="urn:microsoft.com/office/officeart/2005/8/layout/orgChart1"/>
    <dgm:cxn modelId="{CF9D8CC2-0503-4E1C-A5FC-F967FDD5751C}" type="presParOf" srcId="{73CE24B6-0195-4E44-84F9-853ED63116DB}" destId="{A2C73FE9-2E90-4251-A686-7FCE5FEAADB0}" srcOrd="1" destOrd="0" presId="urn:microsoft.com/office/officeart/2005/8/layout/orgChart1"/>
    <dgm:cxn modelId="{E56E3204-ECA8-4F2D-B696-D2E13F12CB3A}" type="presParOf" srcId="{A2C73FE9-2E90-4251-A686-7FCE5FEAADB0}" destId="{CB7785C3-3A47-41DF-9537-5DC7475454CC}" srcOrd="0" destOrd="0" presId="urn:microsoft.com/office/officeart/2005/8/layout/orgChart1"/>
    <dgm:cxn modelId="{F49A4CC2-D623-4C90-B4DA-B87DD5103247}" type="presParOf" srcId="{A2C73FE9-2E90-4251-A686-7FCE5FEAADB0}" destId="{C38BAF5D-BF8F-4945-9DE0-F7A568475610}" srcOrd="1" destOrd="0" presId="urn:microsoft.com/office/officeart/2005/8/layout/orgChart1"/>
    <dgm:cxn modelId="{0E668D04-9FA1-4727-A345-E8DA7381CAC0}" type="presParOf" srcId="{C38BAF5D-BF8F-4945-9DE0-F7A568475610}" destId="{9F4C8CB4-FD43-4737-B20A-098735C33EE9}" srcOrd="0" destOrd="0" presId="urn:microsoft.com/office/officeart/2005/8/layout/orgChart1"/>
    <dgm:cxn modelId="{A6301616-2DB8-4214-9AA2-274CDFD30ACE}" type="presParOf" srcId="{9F4C8CB4-FD43-4737-B20A-098735C33EE9}" destId="{E97B5E0C-806B-4450-A5D7-006CE13945F6}" srcOrd="0" destOrd="0" presId="urn:microsoft.com/office/officeart/2005/8/layout/orgChart1"/>
    <dgm:cxn modelId="{9EB333B5-87F4-4EA3-B258-046C51CEBBAA}" type="presParOf" srcId="{9F4C8CB4-FD43-4737-B20A-098735C33EE9}" destId="{77A8D939-9B56-48C6-9983-0A23C2B94AC6}" srcOrd="1" destOrd="0" presId="urn:microsoft.com/office/officeart/2005/8/layout/orgChart1"/>
    <dgm:cxn modelId="{AE822E22-184A-4581-88F9-7B0A936E46C3}" type="presParOf" srcId="{C38BAF5D-BF8F-4945-9DE0-F7A568475610}" destId="{9B236400-9FC1-43B5-9D96-73D3EE9D11CC}" srcOrd="1" destOrd="0" presId="urn:microsoft.com/office/officeart/2005/8/layout/orgChart1"/>
    <dgm:cxn modelId="{74631348-5E4D-4A4D-B080-D99551D6BAF2}" type="presParOf" srcId="{C38BAF5D-BF8F-4945-9DE0-F7A568475610}" destId="{F5C13816-3CCD-4640-9B2A-3323B5252B6F}" srcOrd="2" destOrd="0" presId="urn:microsoft.com/office/officeart/2005/8/layout/orgChart1"/>
    <dgm:cxn modelId="{EAA70B40-419D-4448-862A-1A3869B516E0}" type="presParOf" srcId="{A2C73FE9-2E90-4251-A686-7FCE5FEAADB0}" destId="{57F06673-B527-4481-99B4-42AFFB75ED13}" srcOrd="2" destOrd="0" presId="urn:microsoft.com/office/officeart/2005/8/layout/orgChart1"/>
    <dgm:cxn modelId="{4F0AA342-A237-433B-913A-CCA08D9F4594}" type="presParOf" srcId="{A2C73FE9-2E90-4251-A686-7FCE5FEAADB0}" destId="{3066B857-2F9B-43FE-9453-58EFF033D9A0}" srcOrd="3" destOrd="0" presId="urn:microsoft.com/office/officeart/2005/8/layout/orgChart1"/>
    <dgm:cxn modelId="{3EA266C1-C98F-4422-955D-AF3ABF655A77}" type="presParOf" srcId="{3066B857-2F9B-43FE-9453-58EFF033D9A0}" destId="{581EEC0C-FA3F-4845-BF3B-076B75C95DCD}" srcOrd="0" destOrd="0" presId="urn:microsoft.com/office/officeart/2005/8/layout/orgChart1"/>
    <dgm:cxn modelId="{CF149772-27E5-4098-8255-909F59112A62}" type="presParOf" srcId="{581EEC0C-FA3F-4845-BF3B-076B75C95DCD}" destId="{4B0BDC00-685B-4A40-B27D-08CE2B05926D}" srcOrd="0" destOrd="0" presId="urn:microsoft.com/office/officeart/2005/8/layout/orgChart1"/>
    <dgm:cxn modelId="{4586060A-1E5B-47D0-90F4-87FE306A25AD}" type="presParOf" srcId="{581EEC0C-FA3F-4845-BF3B-076B75C95DCD}" destId="{E042F272-3809-420B-9D7B-38855753C51F}" srcOrd="1" destOrd="0" presId="urn:microsoft.com/office/officeart/2005/8/layout/orgChart1"/>
    <dgm:cxn modelId="{B0650602-3182-4088-97F9-336D41F352E9}" type="presParOf" srcId="{3066B857-2F9B-43FE-9453-58EFF033D9A0}" destId="{F8059539-1A47-4F3A-B474-4BC888C96092}" srcOrd="1" destOrd="0" presId="urn:microsoft.com/office/officeart/2005/8/layout/orgChart1"/>
    <dgm:cxn modelId="{5B7AE92A-6A09-4778-B9A4-8628135083B1}" type="presParOf" srcId="{3066B857-2F9B-43FE-9453-58EFF033D9A0}" destId="{31A66C80-5B01-457E-8137-8E9FC2D426B4}" srcOrd="2" destOrd="0" presId="urn:microsoft.com/office/officeart/2005/8/layout/orgChart1"/>
    <dgm:cxn modelId="{221516D2-3ABA-4BFF-B2F9-950082F4B09B}" type="presParOf" srcId="{73CE24B6-0195-4E44-84F9-853ED63116DB}" destId="{02970A2C-2681-4E7B-B754-525297DF938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9DA8EF4B-8033-4A35-B11C-53781D57CABD}" type="doc">
      <dgm:prSet loTypeId="urn:microsoft.com/office/officeart/2005/8/layout/orgChart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D27B50-618A-42A4-BEE3-F1BCD377FB0C}">
      <dgm:prSet custT="1"/>
      <dgm:spPr/>
      <dgm:t>
        <a:bodyPr/>
        <a:lstStyle/>
        <a:p>
          <a:r>
            <a:rPr lang="en-US" sz="1400" b="0" dirty="0">
              <a:latin typeface="Hurme Geometric Sans 1" panose="020B0500020000000000" pitchFamily="34" charset="0"/>
            </a:rPr>
            <a:t>-</a:t>
          </a:r>
          <a:r>
            <a:rPr lang="en-US" sz="1400" b="0" dirty="0" err="1">
              <a:latin typeface="Hurme Geometric Sans 1" panose="020B0500020000000000" pitchFamily="34" charset="0"/>
            </a:rPr>
            <a:t>Harmonizovani</a:t>
          </a:r>
          <a:r>
            <a:rPr lang="en-US" sz="1400" b="0" dirty="0">
              <a:latin typeface="Hurme Geometric Sans 1" panose="020B0500020000000000" pitchFamily="34" charset="0"/>
            </a:rPr>
            <a:t> </a:t>
          </a:r>
          <a:r>
            <a:rPr lang="en-US" sz="1400" b="0" dirty="0" err="1">
              <a:latin typeface="Hurme Geometric Sans 1" panose="020B0500020000000000" pitchFamily="34" charset="0"/>
            </a:rPr>
            <a:t>standardi</a:t>
          </a:r>
          <a:r>
            <a:rPr lang="en-US" sz="1400" b="0" dirty="0">
              <a:latin typeface="Hurme Geometric Sans 1" panose="020B0500020000000000" pitchFamily="34" charset="0"/>
            </a:rPr>
            <a:t> </a:t>
          </a:r>
          <a:r>
            <a:rPr lang="en-US" sz="1400" b="0" dirty="0" err="1">
              <a:latin typeface="Hurme Geometric Sans 1" panose="020B0500020000000000" pitchFamily="34" charset="0"/>
            </a:rPr>
            <a:t>proizvoda</a:t>
          </a:r>
          <a:r>
            <a:rPr lang="en-US" sz="1400" b="0" dirty="0">
              <a:latin typeface="Hurme Geometric Sans 1" panose="020B0500020000000000" pitchFamily="34" charset="0"/>
            </a:rPr>
            <a:t> (h </a:t>
          </a:r>
          <a:r>
            <a:rPr lang="en-US" sz="1400" b="0" dirty="0" err="1">
              <a:latin typeface="Hurme Geometric Sans 1" panose="020B0500020000000000" pitchFamily="34" charset="0"/>
            </a:rPr>
            <a:t>Ens</a:t>
          </a:r>
          <a:r>
            <a:rPr lang="en-US" sz="1400" b="0" dirty="0">
              <a:latin typeface="Hurme Geometric Sans 1" panose="020B0500020000000000" pitchFamily="34" charset="0"/>
            </a:rPr>
            <a:t>)</a:t>
          </a:r>
        </a:p>
      </dgm:t>
    </dgm:pt>
    <dgm:pt modelId="{31C5E0E8-2CF2-4435-AB42-C9CA2B906E9E}" type="parTrans" cxnId="{26E3E59A-02A5-4E28-B1DF-5B05CA4E8715}">
      <dgm:prSet/>
      <dgm:spPr/>
      <dgm:t>
        <a:bodyPr/>
        <a:lstStyle/>
        <a:p>
          <a:endParaRPr lang="en-US" sz="1400" b="0">
            <a:latin typeface="Hurme Geometric Sans 1" panose="020B0500020000000000" pitchFamily="34" charset="0"/>
          </a:endParaRPr>
        </a:p>
      </dgm:t>
    </dgm:pt>
    <dgm:pt modelId="{A9B0A36F-15DD-475B-8181-F19E23B3A988}" type="sibTrans" cxnId="{26E3E59A-02A5-4E28-B1DF-5B05CA4E8715}">
      <dgm:prSet/>
      <dgm:spPr/>
      <dgm:t>
        <a:bodyPr/>
        <a:lstStyle/>
        <a:p>
          <a:endParaRPr lang="en-US" sz="1400" b="0">
            <a:latin typeface="Hurme Geometric Sans 1" panose="020B0500020000000000" pitchFamily="34" charset="0"/>
          </a:endParaRPr>
        </a:p>
      </dgm:t>
    </dgm:pt>
    <dgm:pt modelId="{CFCC38B3-2DC4-4CF4-BAEB-B94189A0E122}">
      <dgm:prSet custT="1"/>
      <dgm:spPr/>
      <dgm:t>
        <a:bodyPr/>
        <a:lstStyle/>
        <a:p>
          <a:r>
            <a:rPr lang="en-US" sz="1400" b="0" dirty="0">
              <a:latin typeface="Hurme Geometric Sans 1" panose="020B0500020000000000" pitchFamily="34" charset="0"/>
            </a:rPr>
            <a:t>- </a:t>
          </a:r>
          <a:r>
            <a:rPr lang="en-US" sz="1400" b="0" dirty="0" err="1">
              <a:latin typeface="Hurme Geometric Sans 1" panose="020B0500020000000000" pitchFamily="34" charset="0"/>
            </a:rPr>
            <a:t>Sukobi</a:t>
          </a:r>
          <a:r>
            <a:rPr lang="en-US" sz="1400" b="0" dirty="0">
              <a:latin typeface="Hurme Geometric Sans 1" panose="020B0500020000000000" pitchFamily="34" charset="0"/>
            </a:rPr>
            <a:t> </a:t>
          </a:r>
          <a:r>
            <a:rPr lang="en-US" sz="1400" b="0" dirty="0" err="1">
              <a:latin typeface="Hurme Geometric Sans 1" panose="020B0500020000000000" pitchFamily="34" charset="0"/>
            </a:rPr>
            <a:t>nacionalnih</a:t>
          </a:r>
          <a:r>
            <a:rPr lang="en-US" sz="1400" b="0" dirty="0">
              <a:latin typeface="Hurme Geometric Sans 1" panose="020B0500020000000000" pitchFamily="34" charset="0"/>
            </a:rPr>
            <a:t> </a:t>
          </a:r>
          <a:r>
            <a:rPr lang="en-US" sz="1400" b="0" dirty="0" err="1">
              <a:latin typeface="Hurme Geometric Sans 1" panose="020B0500020000000000" pitchFamily="34" charset="0"/>
            </a:rPr>
            <a:t>standarda</a:t>
          </a:r>
          <a:r>
            <a:rPr lang="en-US" sz="1400" b="0" dirty="0">
              <a:latin typeface="Hurme Geometric Sans 1" panose="020B0500020000000000" pitchFamily="34" charset="0"/>
            </a:rPr>
            <a:t> (</a:t>
          </a:r>
          <a:r>
            <a:rPr lang="en-US" sz="1400" b="0" dirty="0" err="1">
              <a:latin typeface="Hurme Geometric Sans 1" panose="020B0500020000000000" pitchFamily="34" charset="0"/>
            </a:rPr>
            <a:t>npr</a:t>
          </a:r>
          <a:r>
            <a:rPr lang="en-US" sz="1400" b="0" dirty="0">
              <a:latin typeface="Hurme Geometric Sans 1" panose="020B0500020000000000" pitchFamily="34" charset="0"/>
            </a:rPr>
            <a:t>. I.S. </a:t>
          </a:r>
          <a:r>
            <a:rPr lang="en-US" sz="1400" b="0" dirty="0" err="1">
              <a:latin typeface="Hurme Geometric Sans 1" panose="020B0500020000000000" pitchFamily="34" charset="0"/>
            </a:rPr>
            <a:t>ili</a:t>
          </a:r>
          <a:r>
            <a:rPr lang="en-US" sz="1400" b="0" dirty="0">
              <a:latin typeface="Hurme Geometric Sans 1" panose="020B0500020000000000" pitchFamily="34" charset="0"/>
            </a:rPr>
            <a:t> BSs) </a:t>
          </a:r>
          <a:r>
            <a:rPr lang="en-US" sz="1400" b="0" dirty="0" err="1">
              <a:latin typeface="Hurme Geometric Sans 1" panose="020B0500020000000000" pitchFamily="34" charset="0"/>
            </a:rPr>
            <a:t>moraju</a:t>
          </a:r>
          <a:r>
            <a:rPr lang="en-US" sz="1400" b="0" dirty="0">
              <a:latin typeface="Hurme Geometric Sans 1" panose="020B0500020000000000" pitchFamily="34" charset="0"/>
            </a:rPr>
            <a:t> se </a:t>
          </a:r>
          <a:r>
            <a:rPr lang="en-US" sz="1400" b="0" dirty="0" err="1">
              <a:latin typeface="Hurme Geometric Sans 1" panose="020B0500020000000000" pitchFamily="34" charset="0"/>
            </a:rPr>
            <a:t>povući</a:t>
          </a:r>
          <a:endParaRPr lang="en-US" sz="1400" b="0" dirty="0">
            <a:latin typeface="Hurme Geometric Sans 1" panose="020B0500020000000000" pitchFamily="34" charset="0"/>
          </a:endParaRPr>
        </a:p>
      </dgm:t>
    </dgm:pt>
    <dgm:pt modelId="{6B2970C0-0E69-44B3-B443-F1A6F1F5AAF6}" type="parTrans" cxnId="{792C590D-DB60-4555-9277-698DEB9901E4}">
      <dgm:prSet/>
      <dgm:spPr/>
      <dgm:t>
        <a:bodyPr/>
        <a:lstStyle/>
        <a:p>
          <a:endParaRPr lang="en-US" sz="1400" b="0">
            <a:latin typeface="Hurme Geometric Sans 1" panose="020B0500020000000000" pitchFamily="34" charset="0"/>
          </a:endParaRPr>
        </a:p>
      </dgm:t>
    </dgm:pt>
    <dgm:pt modelId="{70116E34-E8DD-4E21-86ED-13BC6590D66E}" type="sibTrans" cxnId="{792C590D-DB60-4555-9277-698DEB9901E4}">
      <dgm:prSet/>
      <dgm:spPr/>
      <dgm:t>
        <a:bodyPr/>
        <a:lstStyle/>
        <a:p>
          <a:endParaRPr lang="en-US" sz="1400" b="0">
            <a:latin typeface="Hurme Geometric Sans 1" panose="020B0500020000000000" pitchFamily="34" charset="0"/>
          </a:endParaRPr>
        </a:p>
      </dgm:t>
    </dgm:pt>
    <dgm:pt modelId="{D1691446-0244-4930-BCE1-E50D6ACDD9C2}">
      <dgm:prSet custT="1"/>
      <dgm:spPr/>
      <dgm:t>
        <a:bodyPr/>
        <a:lstStyle/>
        <a:p>
          <a:r>
            <a:rPr lang="en-US" sz="1400" b="0" dirty="0">
              <a:latin typeface="Hurme Geometric Sans 1" panose="020B0500020000000000" pitchFamily="34" charset="0"/>
            </a:rPr>
            <a:t>- </a:t>
          </a:r>
          <a:r>
            <a:rPr lang="en-US" sz="1400" b="0" dirty="0" err="1">
              <a:latin typeface="Hurme Geometric Sans 1" panose="020B0500020000000000" pitchFamily="34" charset="0"/>
            </a:rPr>
            <a:t>Svi</a:t>
          </a:r>
          <a:r>
            <a:rPr lang="en-US" sz="1400" b="0" dirty="0">
              <a:latin typeface="Hurme Geometric Sans 1" panose="020B0500020000000000" pitchFamily="34" charset="0"/>
            </a:rPr>
            <a:t> h </a:t>
          </a:r>
          <a:r>
            <a:rPr lang="en-US" sz="1400" b="0" dirty="0" err="1">
              <a:latin typeface="Hurme Geometric Sans 1" panose="020B0500020000000000" pitchFamily="34" charset="0"/>
            </a:rPr>
            <a:t>Ens</a:t>
          </a:r>
          <a:r>
            <a:rPr lang="en-US" sz="1400" b="0" dirty="0">
              <a:latin typeface="Hurme Geometric Sans 1" panose="020B0500020000000000" pitchFamily="34" charset="0"/>
            </a:rPr>
            <a:t> </a:t>
          </a:r>
          <a:r>
            <a:rPr lang="en-US" sz="1400" b="0" dirty="0" err="1">
              <a:latin typeface="Hurme Geometric Sans 1" panose="020B0500020000000000" pitchFamily="34" charset="0"/>
            </a:rPr>
            <a:t>imaju</a:t>
          </a:r>
          <a:r>
            <a:rPr lang="en-US" sz="1400" b="0" dirty="0">
              <a:latin typeface="Hurme Geometric Sans 1" panose="020B0500020000000000" pitchFamily="34" charset="0"/>
            </a:rPr>
            <a:t> </a:t>
          </a:r>
          <a:r>
            <a:rPr lang="en-US" sz="1400" b="0" dirty="0" err="1">
              <a:latin typeface="Hurme Geometric Sans 1" panose="020B0500020000000000" pitchFamily="34" charset="0"/>
            </a:rPr>
            <a:t>Aneks</a:t>
          </a:r>
          <a:r>
            <a:rPr lang="en-US" sz="1400" b="0" dirty="0">
              <a:latin typeface="Hurme Geometric Sans 1" panose="020B0500020000000000" pitchFamily="34" charset="0"/>
            </a:rPr>
            <a:t> ZA </a:t>
          </a:r>
          <a:r>
            <a:rPr lang="en-US" sz="1400" b="0" dirty="0" err="1">
              <a:latin typeface="Hurme Geometric Sans 1" panose="020B0500020000000000" pitchFamily="34" charset="0"/>
            </a:rPr>
            <a:t>koji</a:t>
          </a:r>
          <a:r>
            <a:rPr lang="en-US" sz="1400" b="0" dirty="0">
              <a:latin typeface="Hurme Geometric Sans 1" panose="020B0500020000000000" pitchFamily="34" charset="0"/>
            </a:rPr>
            <a:t> </a:t>
          </a:r>
          <a:r>
            <a:rPr lang="en-US" sz="1400" b="0" dirty="0" err="1">
              <a:latin typeface="Hurme Geometric Sans 1" panose="020B0500020000000000" pitchFamily="34" charset="0"/>
            </a:rPr>
            <a:t>demonstriraju</a:t>
          </a:r>
          <a:r>
            <a:rPr lang="en-US" sz="1400" b="0" dirty="0">
              <a:latin typeface="Hurme Geometric Sans 1" panose="020B0500020000000000" pitchFamily="34" charset="0"/>
            </a:rPr>
            <a:t> </a:t>
          </a:r>
          <a:r>
            <a:rPr lang="en-US" sz="1400" b="0" dirty="0" err="1">
              <a:latin typeface="Hurme Geometric Sans 1" panose="020B0500020000000000" pitchFamily="34" charset="0"/>
            </a:rPr>
            <a:t>na</a:t>
          </a:r>
          <a:r>
            <a:rPr lang="en-US" sz="1400" b="0" dirty="0">
              <a:latin typeface="Hurme Geometric Sans 1" panose="020B0500020000000000" pitchFamily="34" charset="0"/>
            </a:rPr>
            <a:t> </a:t>
          </a:r>
          <a:r>
            <a:rPr lang="en-US" sz="1400" b="0" dirty="0" err="1">
              <a:latin typeface="Hurme Geometric Sans 1" panose="020B0500020000000000" pitchFamily="34" charset="0"/>
            </a:rPr>
            <a:t>koji</a:t>
          </a:r>
          <a:r>
            <a:rPr lang="en-US" sz="1400" b="0" dirty="0">
              <a:latin typeface="Hurme Geometric Sans 1" panose="020B0500020000000000" pitchFamily="34" charset="0"/>
            </a:rPr>
            <a:t> </a:t>
          </a:r>
          <a:r>
            <a:rPr lang="en-US" sz="1400" b="0" dirty="0" err="1">
              <a:latin typeface="Hurme Geometric Sans 1" panose="020B0500020000000000" pitchFamily="34" charset="0"/>
            </a:rPr>
            <a:t>način</a:t>
          </a:r>
          <a:r>
            <a:rPr lang="en-US" sz="1400" b="0" dirty="0">
              <a:latin typeface="Hurme Geometric Sans 1" panose="020B0500020000000000" pitchFamily="34" charset="0"/>
            </a:rPr>
            <a:t> se </a:t>
          </a:r>
          <a:r>
            <a:rPr lang="en-US" sz="1400" b="0" dirty="0" err="1">
              <a:latin typeface="Hurme Geometric Sans 1" panose="020B0500020000000000" pitchFamily="34" charset="0"/>
            </a:rPr>
            <a:t>usklađuju</a:t>
          </a:r>
          <a:r>
            <a:rPr lang="en-US" sz="1400" b="0" dirty="0">
              <a:latin typeface="Hurme Geometric Sans 1" panose="020B0500020000000000" pitchFamily="34" charset="0"/>
            </a:rPr>
            <a:t> </a:t>
          </a:r>
          <a:r>
            <a:rPr lang="en-US" sz="1400" b="0" dirty="0" err="1">
              <a:latin typeface="Hurme Geometric Sans 1" panose="020B0500020000000000" pitchFamily="34" charset="0"/>
            </a:rPr>
            <a:t>sa</a:t>
          </a:r>
          <a:r>
            <a:rPr lang="en-US" sz="1400" b="0" dirty="0">
              <a:latin typeface="Hurme Geometric Sans 1" panose="020B0500020000000000" pitchFamily="34" charset="0"/>
            </a:rPr>
            <a:t> CPR</a:t>
          </a:r>
        </a:p>
      </dgm:t>
    </dgm:pt>
    <dgm:pt modelId="{76FDF13E-C9BB-4917-B1AC-D768B150F12B}" type="parTrans" cxnId="{05375E83-0C10-45C4-A6F9-B58AC84DC52E}">
      <dgm:prSet/>
      <dgm:spPr/>
      <dgm:t>
        <a:bodyPr/>
        <a:lstStyle/>
        <a:p>
          <a:endParaRPr lang="en-US" sz="1400" b="0">
            <a:latin typeface="Hurme Geometric Sans 1" panose="020B0500020000000000" pitchFamily="34" charset="0"/>
          </a:endParaRPr>
        </a:p>
      </dgm:t>
    </dgm:pt>
    <dgm:pt modelId="{F89CB93C-5253-41E3-AABD-58178C088EA8}" type="sibTrans" cxnId="{05375E83-0C10-45C4-A6F9-B58AC84DC52E}">
      <dgm:prSet/>
      <dgm:spPr/>
      <dgm:t>
        <a:bodyPr/>
        <a:lstStyle/>
        <a:p>
          <a:endParaRPr lang="en-US" sz="1400" b="0">
            <a:latin typeface="Hurme Geometric Sans 1" panose="020B0500020000000000" pitchFamily="34" charset="0"/>
          </a:endParaRPr>
        </a:p>
      </dgm:t>
    </dgm:pt>
    <dgm:pt modelId="{14E6A12E-FD38-417F-9850-70A998DCB538}">
      <dgm:prSet custT="1"/>
      <dgm:spPr/>
      <dgm:t>
        <a:bodyPr/>
        <a:lstStyle/>
        <a:p>
          <a:r>
            <a:rPr lang="en-US" sz="1300" b="0" dirty="0">
              <a:latin typeface="Hurme Geometric Sans 1" panose="020B0500020000000000" pitchFamily="34" charset="0"/>
            </a:rPr>
            <a:t>- </a:t>
          </a:r>
          <a:r>
            <a:rPr lang="en-US" sz="1300" b="0" dirty="0" err="1">
              <a:latin typeface="Hurme Geometric Sans 1" panose="020B0500020000000000" pitchFamily="34" charset="0"/>
            </a:rPr>
            <a:t>Navedene</a:t>
          </a:r>
          <a:r>
            <a:rPr lang="en-US" sz="1300" b="0" dirty="0">
              <a:latin typeface="Hurme Geometric Sans 1" panose="020B0500020000000000" pitchFamily="34" charset="0"/>
            </a:rPr>
            <a:t> </a:t>
          </a:r>
          <a:r>
            <a:rPr lang="en-US" sz="1300" b="0" dirty="0" err="1">
              <a:latin typeface="Hurme Geometric Sans 1" panose="020B0500020000000000" pitchFamily="34" charset="0"/>
            </a:rPr>
            <a:t>su</a:t>
          </a:r>
          <a:r>
            <a:rPr lang="en-US" sz="1300" b="0" dirty="0">
              <a:latin typeface="Hurme Geometric Sans 1" panose="020B0500020000000000" pitchFamily="34" charset="0"/>
            </a:rPr>
            <a:t> </a:t>
          </a:r>
          <a:r>
            <a:rPr lang="en-US" sz="1300" b="0" dirty="0" err="1">
              <a:latin typeface="Hurme Geometric Sans 1" panose="020B0500020000000000" pitchFamily="34" charset="0"/>
            </a:rPr>
            <a:t>regulisane</a:t>
          </a:r>
          <a:r>
            <a:rPr lang="en-US" sz="1300" b="0" dirty="0">
              <a:latin typeface="Hurme Geometric Sans 1" panose="020B0500020000000000" pitchFamily="34" charset="0"/>
            </a:rPr>
            <a:t> </a:t>
          </a:r>
          <a:r>
            <a:rPr lang="en-US" sz="1300" b="0" dirty="0" err="1">
              <a:latin typeface="Hurme Geometric Sans 1" panose="020B0500020000000000" pitchFamily="34" charset="0"/>
            </a:rPr>
            <a:t>karakteristike</a:t>
          </a:r>
          <a:r>
            <a:rPr lang="en-US" sz="1300" b="0" dirty="0">
              <a:latin typeface="Hurme Geometric Sans 1" panose="020B0500020000000000" pitchFamily="34" charset="0"/>
            </a:rPr>
            <a:t> </a:t>
          </a:r>
          <a:r>
            <a:rPr lang="en-US" sz="1300" b="0" dirty="0" err="1">
              <a:latin typeface="Hurme Geometric Sans 1" panose="020B0500020000000000" pitchFamily="34" charset="0"/>
            </a:rPr>
            <a:t>proizvoda</a:t>
          </a:r>
          <a:endParaRPr lang="en-US" sz="1300" b="0" dirty="0">
            <a:latin typeface="Hurme Geometric Sans 1" panose="020B0500020000000000" pitchFamily="34" charset="0"/>
          </a:endParaRPr>
        </a:p>
      </dgm:t>
    </dgm:pt>
    <dgm:pt modelId="{1F408133-463A-4E9B-9922-024A0B21234F}" type="parTrans" cxnId="{D7C5E28B-09DF-4918-A6C4-2D36CB408BAA}">
      <dgm:prSet/>
      <dgm:spPr/>
      <dgm:t>
        <a:bodyPr/>
        <a:lstStyle/>
        <a:p>
          <a:endParaRPr lang="en-US" sz="1400" b="0">
            <a:latin typeface="Hurme Geometric Sans 1" panose="020B0500020000000000" pitchFamily="34" charset="0"/>
          </a:endParaRPr>
        </a:p>
      </dgm:t>
    </dgm:pt>
    <dgm:pt modelId="{6046C7C6-864E-4344-BA36-E9A03E1F5749}" type="sibTrans" cxnId="{D7C5E28B-09DF-4918-A6C4-2D36CB408BAA}">
      <dgm:prSet/>
      <dgm:spPr/>
      <dgm:t>
        <a:bodyPr/>
        <a:lstStyle/>
        <a:p>
          <a:endParaRPr lang="en-US" sz="1400" b="0">
            <a:latin typeface="Hurme Geometric Sans 1" panose="020B0500020000000000" pitchFamily="34" charset="0"/>
          </a:endParaRPr>
        </a:p>
      </dgm:t>
    </dgm:pt>
    <dgm:pt modelId="{89E5662A-E19E-4A1A-8E25-B3D925CC19CD}">
      <dgm:prSet custT="1"/>
      <dgm:spPr/>
      <dgm:t>
        <a:bodyPr/>
        <a:lstStyle/>
        <a:p>
          <a:r>
            <a:rPr lang="en-US" sz="1300" b="0">
              <a:latin typeface="Hurme Geometric Sans 1" panose="020B0500020000000000" pitchFamily="34" charset="0"/>
            </a:rPr>
            <a:t>- Poziva se na određene klauzule u standardu</a:t>
          </a:r>
        </a:p>
      </dgm:t>
    </dgm:pt>
    <dgm:pt modelId="{281FC75B-D80B-439C-A87D-0D1E167F97B5}" type="parTrans" cxnId="{BF0FAE1E-3C39-4D49-B519-734EE55E4729}">
      <dgm:prSet/>
      <dgm:spPr/>
      <dgm:t>
        <a:bodyPr/>
        <a:lstStyle/>
        <a:p>
          <a:endParaRPr lang="en-US" sz="1400" b="0">
            <a:latin typeface="Hurme Geometric Sans 1" panose="020B0500020000000000" pitchFamily="34" charset="0"/>
          </a:endParaRPr>
        </a:p>
      </dgm:t>
    </dgm:pt>
    <dgm:pt modelId="{FCFD0C37-7B8E-41C9-B8E9-B851A2D2C2DA}" type="sibTrans" cxnId="{BF0FAE1E-3C39-4D49-B519-734EE55E4729}">
      <dgm:prSet/>
      <dgm:spPr/>
      <dgm:t>
        <a:bodyPr/>
        <a:lstStyle/>
        <a:p>
          <a:endParaRPr lang="en-US" sz="1400" b="0">
            <a:latin typeface="Hurme Geometric Sans 1" panose="020B0500020000000000" pitchFamily="34" charset="0"/>
          </a:endParaRPr>
        </a:p>
      </dgm:t>
    </dgm:pt>
    <dgm:pt modelId="{32D8C75A-F3D9-4E64-8DF4-A042F47C61A5}">
      <dgm:prSet custT="1"/>
      <dgm:spPr/>
      <dgm:t>
        <a:bodyPr/>
        <a:lstStyle/>
        <a:p>
          <a:r>
            <a:rPr lang="en-US" sz="1300" b="0">
              <a:latin typeface="Hurme Geometric Sans 1" panose="020B0500020000000000" pitchFamily="34" charset="0"/>
            </a:rPr>
            <a:t>- Definišu se uloge proizvođača i notifikacionog tijela (ako je potrebno)</a:t>
          </a:r>
        </a:p>
      </dgm:t>
    </dgm:pt>
    <dgm:pt modelId="{81BDFA30-0128-4B4E-9905-18D182C9EB26}" type="parTrans" cxnId="{DC83DE6D-9C99-475F-B994-C0D5045F2C1E}">
      <dgm:prSet/>
      <dgm:spPr/>
      <dgm:t>
        <a:bodyPr/>
        <a:lstStyle/>
        <a:p>
          <a:endParaRPr lang="en-US" sz="1400" b="0">
            <a:latin typeface="Hurme Geometric Sans 1" panose="020B0500020000000000" pitchFamily="34" charset="0"/>
          </a:endParaRPr>
        </a:p>
      </dgm:t>
    </dgm:pt>
    <dgm:pt modelId="{223EC7F0-8BA7-4D48-90E3-509BBF00C549}" type="sibTrans" cxnId="{DC83DE6D-9C99-475F-B994-C0D5045F2C1E}">
      <dgm:prSet/>
      <dgm:spPr/>
      <dgm:t>
        <a:bodyPr/>
        <a:lstStyle/>
        <a:p>
          <a:endParaRPr lang="en-US" sz="1400" b="0">
            <a:latin typeface="Hurme Geometric Sans 1" panose="020B0500020000000000" pitchFamily="34" charset="0"/>
          </a:endParaRPr>
        </a:p>
      </dgm:t>
    </dgm:pt>
    <dgm:pt modelId="{370C7BB4-F842-45DA-9BBF-0855FB9EEE8B}">
      <dgm:prSet custT="1"/>
      <dgm:spPr/>
      <dgm:t>
        <a:bodyPr/>
        <a:lstStyle/>
        <a:p>
          <a:r>
            <a:rPr lang="en-US" sz="1300" b="0">
              <a:latin typeface="Hurme Geometric Sans 1" panose="020B0500020000000000" pitchFamily="34" charset="0"/>
            </a:rPr>
            <a:t>- Objašnjava postupak za CE označavanje</a:t>
          </a:r>
        </a:p>
      </dgm:t>
    </dgm:pt>
    <dgm:pt modelId="{0512F049-D4E6-4ACE-B034-D9B6313C7B20}" type="parTrans" cxnId="{AB926CDA-077D-4E4C-9874-C4F509A1180D}">
      <dgm:prSet/>
      <dgm:spPr/>
      <dgm:t>
        <a:bodyPr/>
        <a:lstStyle/>
        <a:p>
          <a:endParaRPr lang="en-US" sz="1400" b="0">
            <a:latin typeface="Hurme Geometric Sans 1" panose="020B0500020000000000" pitchFamily="34" charset="0"/>
          </a:endParaRPr>
        </a:p>
      </dgm:t>
    </dgm:pt>
    <dgm:pt modelId="{F2A14D6F-C90D-4ECE-BE81-423BDA21A51B}" type="sibTrans" cxnId="{AB926CDA-077D-4E4C-9874-C4F509A1180D}">
      <dgm:prSet/>
      <dgm:spPr/>
      <dgm:t>
        <a:bodyPr/>
        <a:lstStyle/>
        <a:p>
          <a:endParaRPr lang="en-US" sz="1400" b="0">
            <a:latin typeface="Hurme Geometric Sans 1" panose="020B0500020000000000" pitchFamily="34" charset="0"/>
          </a:endParaRPr>
        </a:p>
      </dgm:t>
    </dgm:pt>
    <dgm:pt modelId="{F3AA6C11-FB3F-4CE8-927B-6D4060D8F435}" type="pres">
      <dgm:prSet presAssocID="{9DA8EF4B-8033-4A35-B11C-53781D57CA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8D7B4F0-D94E-46EF-A297-BA1449D72DE3}" type="pres">
      <dgm:prSet presAssocID="{60D27B50-618A-42A4-BEE3-F1BCD377FB0C}" presName="hierRoot1" presStyleCnt="0">
        <dgm:presLayoutVars>
          <dgm:hierBranch val="init"/>
        </dgm:presLayoutVars>
      </dgm:prSet>
      <dgm:spPr/>
    </dgm:pt>
    <dgm:pt modelId="{942665BE-90C6-4C25-A8AB-C5BFC7ED049A}" type="pres">
      <dgm:prSet presAssocID="{60D27B50-618A-42A4-BEE3-F1BCD377FB0C}" presName="rootComposite1" presStyleCnt="0"/>
      <dgm:spPr/>
    </dgm:pt>
    <dgm:pt modelId="{BD4482DC-6A5D-44DA-9124-ED5A03ACDF4B}" type="pres">
      <dgm:prSet presAssocID="{60D27B50-618A-42A4-BEE3-F1BCD377FB0C}" presName="rootText1" presStyleLbl="node0" presStyleIdx="0" presStyleCnt="1" custScaleX="175313">
        <dgm:presLayoutVars>
          <dgm:chPref val="3"/>
        </dgm:presLayoutVars>
      </dgm:prSet>
      <dgm:spPr/>
    </dgm:pt>
    <dgm:pt modelId="{510389BE-EBD3-485A-B017-1AD6220AFF36}" type="pres">
      <dgm:prSet presAssocID="{60D27B50-618A-42A4-BEE3-F1BCD377FB0C}" presName="rootConnector1" presStyleLbl="node1" presStyleIdx="0" presStyleCnt="0"/>
      <dgm:spPr/>
    </dgm:pt>
    <dgm:pt modelId="{FBAFB28C-94EF-4B0A-BD63-8D074865FB6C}" type="pres">
      <dgm:prSet presAssocID="{60D27B50-618A-42A4-BEE3-F1BCD377FB0C}" presName="hierChild2" presStyleCnt="0"/>
      <dgm:spPr/>
    </dgm:pt>
    <dgm:pt modelId="{0D72E49D-DC41-4171-BB97-D4A6B5A35C1E}" type="pres">
      <dgm:prSet presAssocID="{6B2970C0-0E69-44B3-B443-F1A6F1F5AAF6}" presName="Name37" presStyleLbl="parChTrans1D2" presStyleIdx="0" presStyleCnt="2"/>
      <dgm:spPr/>
    </dgm:pt>
    <dgm:pt modelId="{925DA3FD-E18B-417C-A1FB-D71E7202962B}" type="pres">
      <dgm:prSet presAssocID="{CFCC38B3-2DC4-4CF4-BAEB-B94189A0E122}" presName="hierRoot2" presStyleCnt="0">
        <dgm:presLayoutVars>
          <dgm:hierBranch val="init"/>
        </dgm:presLayoutVars>
      </dgm:prSet>
      <dgm:spPr/>
    </dgm:pt>
    <dgm:pt modelId="{07EF9BDE-259A-4E16-9F9D-98EB19DD3EE3}" type="pres">
      <dgm:prSet presAssocID="{CFCC38B3-2DC4-4CF4-BAEB-B94189A0E122}" presName="rootComposite" presStyleCnt="0"/>
      <dgm:spPr/>
    </dgm:pt>
    <dgm:pt modelId="{254BA61D-6BB7-41AE-9ED7-05413A32CEB8}" type="pres">
      <dgm:prSet presAssocID="{CFCC38B3-2DC4-4CF4-BAEB-B94189A0E122}" presName="rootText" presStyleLbl="node2" presStyleIdx="0" presStyleCnt="2" custScaleX="167255" custScaleY="125450">
        <dgm:presLayoutVars>
          <dgm:chPref val="3"/>
        </dgm:presLayoutVars>
      </dgm:prSet>
      <dgm:spPr/>
    </dgm:pt>
    <dgm:pt modelId="{09185A1A-4B88-4AD8-AC8F-DFDDD21E0E14}" type="pres">
      <dgm:prSet presAssocID="{CFCC38B3-2DC4-4CF4-BAEB-B94189A0E122}" presName="rootConnector" presStyleLbl="node2" presStyleIdx="0" presStyleCnt="2"/>
      <dgm:spPr/>
    </dgm:pt>
    <dgm:pt modelId="{330A1CDE-8195-4060-B557-8E3B9C1D8136}" type="pres">
      <dgm:prSet presAssocID="{CFCC38B3-2DC4-4CF4-BAEB-B94189A0E122}" presName="hierChild4" presStyleCnt="0"/>
      <dgm:spPr/>
    </dgm:pt>
    <dgm:pt modelId="{6CE3F74C-7389-45C4-A484-F67BFC7BC5D6}" type="pres">
      <dgm:prSet presAssocID="{CFCC38B3-2DC4-4CF4-BAEB-B94189A0E122}" presName="hierChild5" presStyleCnt="0"/>
      <dgm:spPr/>
    </dgm:pt>
    <dgm:pt modelId="{8820C2DA-9373-41CA-A4B1-7C4205F3BF35}" type="pres">
      <dgm:prSet presAssocID="{76FDF13E-C9BB-4917-B1AC-D768B150F12B}" presName="Name37" presStyleLbl="parChTrans1D2" presStyleIdx="1" presStyleCnt="2"/>
      <dgm:spPr/>
    </dgm:pt>
    <dgm:pt modelId="{073380AB-0236-4F8C-B492-92E29F573AA6}" type="pres">
      <dgm:prSet presAssocID="{D1691446-0244-4930-BCE1-E50D6ACDD9C2}" presName="hierRoot2" presStyleCnt="0">
        <dgm:presLayoutVars>
          <dgm:hierBranch val="init"/>
        </dgm:presLayoutVars>
      </dgm:prSet>
      <dgm:spPr/>
    </dgm:pt>
    <dgm:pt modelId="{6F5C35B1-0B98-4F08-9BD4-7C1C69D517A5}" type="pres">
      <dgm:prSet presAssocID="{D1691446-0244-4930-BCE1-E50D6ACDD9C2}" presName="rootComposite" presStyleCnt="0"/>
      <dgm:spPr/>
    </dgm:pt>
    <dgm:pt modelId="{92EA2463-2D75-4669-9699-32CBCFC730E8}" type="pres">
      <dgm:prSet presAssocID="{D1691446-0244-4930-BCE1-E50D6ACDD9C2}" presName="rootText" presStyleLbl="node2" presStyleIdx="1" presStyleCnt="2" custScaleX="167255" custScaleY="125450">
        <dgm:presLayoutVars>
          <dgm:chPref val="3"/>
        </dgm:presLayoutVars>
      </dgm:prSet>
      <dgm:spPr/>
    </dgm:pt>
    <dgm:pt modelId="{17889DD9-4B6F-4528-AEFC-10B4021C5A2C}" type="pres">
      <dgm:prSet presAssocID="{D1691446-0244-4930-BCE1-E50D6ACDD9C2}" presName="rootConnector" presStyleLbl="node2" presStyleIdx="1" presStyleCnt="2"/>
      <dgm:spPr/>
    </dgm:pt>
    <dgm:pt modelId="{CF2ABC33-7C0F-4D96-9C41-241CE7698649}" type="pres">
      <dgm:prSet presAssocID="{D1691446-0244-4930-BCE1-E50D6ACDD9C2}" presName="hierChild4" presStyleCnt="0"/>
      <dgm:spPr/>
    </dgm:pt>
    <dgm:pt modelId="{026514F3-EDBF-47A2-9D2F-FCE78A0B34E9}" type="pres">
      <dgm:prSet presAssocID="{1F408133-463A-4E9B-9922-024A0B21234F}" presName="Name37" presStyleLbl="parChTrans1D3" presStyleIdx="0" presStyleCnt="4"/>
      <dgm:spPr/>
    </dgm:pt>
    <dgm:pt modelId="{5F75EA27-E2D9-427B-BD73-77B1BA36CB53}" type="pres">
      <dgm:prSet presAssocID="{14E6A12E-FD38-417F-9850-70A998DCB538}" presName="hierRoot2" presStyleCnt="0">
        <dgm:presLayoutVars>
          <dgm:hierBranch val="init"/>
        </dgm:presLayoutVars>
      </dgm:prSet>
      <dgm:spPr/>
    </dgm:pt>
    <dgm:pt modelId="{92C0BD0A-BC67-4399-85EC-F7C009230DF5}" type="pres">
      <dgm:prSet presAssocID="{14E6A12E-FD38-417F-9850-70A998DCB538}" presName="rootComposite" presStyleCnt="0"/>
      <dgm:spPr/>
    </dgm:pt>
    <dgm:pt modelId="{116A7BE3-66BB-41CB-B986-81D4F0055428}" type="pres">
      <dgm:prSet presAssocID="{14E6A12E-FD38-417F-9850-70A998DCB538}" presName="rootText" presStyleLbl="node3" presStyleIdx="0" presStyleCnt="4" custScaleX="189740">
        <dgm:presLayoutVars>
          <dgm:chPref val="3"/>
        </dgm:presLayoutVars>
      </dgm:prSet>
      <dgm:spPr/>
    </dgm:pt>
    <dgm:pt modelId="{13BBC066-F9F9-4220-B579-C635C13E195E}" type="pres">
      <dgm:prSet presAssocID="{14E6A12E-FD38-417F-9850-70A998DCB538}" presName="rootConnector" presStyleLbl="node3" presStyleIdx="0" presStyleCnt="4"/>
      <dgm:spPr/>
    </dgm:pt>
    <dgm:pt modelId="{CCBDA8E1-917C-4801-B52C-E79A07A04410}" type="pres">
      <dgm:prSet presAssocID="{14E6A12E-FD38-417F-9850-70A998DCB538}" presName="hierChild4" presStyleCnt="0"/>
      <dgm:spPr/>
    </dgm:pt>
    <dgm:pt modelId="{6FE456EB-918A-4757-8065-6CF539DC4BB2}" type="pres">
      <dgm:prSet presAssocID="{14E6A12E-FD38-417F-9850-70A998DCB538}" presName="hierChild5" presStyleCnt="0"/>
      <dgm:spPr/>
    </dgm:pt>
    <dgm:pt modelId="{26A85405-264F-45C4-8505-9FBBD42F57A6}" type="pres">
      <dgm:prSet presAssocID="{281FC75B-D80B-439C-A87D-0D1E167F97B5}" presName="Name37" presStyleLbl="parChTrans1D3" presStyleIdx="1" presStyleCnt="4"/>
      <dgm:spPr/>
    </dgm:pt>
    <dgm:pt modelId="{EE1654BF-266D-43E3-BFD8-C650D6921846}" type="pres">
      <dgm:prSet presAssocID="{89E5662A-E19E-4A1A-8E25-B3D925CC19CD}" presName="hierRoot2" presStyleCnt="0">
        <dgm:presLayoutVars>
          <dgm:hierBranch val="init"/>
        </dgm:presLayoutVars>
      </dgm:prSet>
      <dgm:spPr/>
    </dgm:pt>
    <dgm:pt modelId="{8BD66596-CB22-49C5-8500-23724F21D66D}" type="pres">
      <dgm:prSet presAssocID="{89E5662A-E19E-4A1A-8E25-B3D925CC19CD}" presName="rootComposite" presStyleCnt="0"/>
      <dgm:spPr/>
    </dgm:pt>
    <dgm:pt modelId="{CAD5A2C6-6A05-4EB2-B0A4-F899D57EE7B6}" type="pres">
      <dgm:prSet presAssocID="{89E5662A-E19E-4A1A-8E25-B3D925CC19CD}" presName="rootText" presStyleLbl="node3" presStyleIdx="1" presStyleCnt="4" custScaleX="189740">
        <dgm:presLayoutVars>
          <dgm:chPref val="3"/>
        </dgm:presLayoutVars>
      </dgm:prSet>
      <dgm:spPr/>
    </dgm:pt>
    <dgm:pt modelId="{C29393B0-A571-4519-8273-F0873CB1AB48}" type="pres">
      <dgm:prSet presAssocID="{89E5662A-E19E-4A1A-8E25-B3D925CC19CD}" presName="rootConnector" presStyleLbl="node3" presStyleIdx="1" presStyleCnt="4"/>
      <dgm:spPr/>
    </dgm:pt>
    <dgm:pt modelId="{8D4782FB-1C98-42DC-A8CD-78309D03FBC9}" type="pres">
      <dgm:prSet presAssocID="{89E5662A-E19E-4A1A-8E25-B3D925CC19CD}" presName="hierChild4" presStyleCnt="0"/>
      <dgm:spPr/>
    </dgm:pt>
    <dgm:pt modelId="{5B3289EE-81B7-4230-86CB-9344E5A81519}" type="pres">
      <dgm:prSet presAssocID="{89E5662A-E19E-4A1A-8E25-B3D925CC19CD}" presName="hierChild5" presStyleCnt="0"/>
      <dgm:spPr/>
    </dgm:pt>
    <dgm:pt modelId="{9DCB5C4B-CCD4-4D9D-B489-D5B911AC25BB}" type="pres">
      <dgm:prSet presAssocID="{81BDFA30-0128-4B4E-9905-18D182C9EB26}" presName="Name37" presStyleLbl="parChTrans1D3" presStyleIdx="2" presStyleCnt="4"/>
      <dgm:spPr/>
    </dgm:pt>
    <dgm:pt modelId="{9C8BD2A0-7521-4F7D-B522-7E6F44E285F9}" type="pres">
      <dgm:prSet presAssocID="{32D8C75A-F3D9-4E64-8DF4-A042F47C61A5}" presName="hierRoot2" presStyleCnt="0">
        <dgm:presLayoutVars>
          <dgm:hierBranch val="init"/>
        </dgm:presLayoutVars>
      </dgm:prSet>
      <dgm:spPr/>
    </dgm:pt>
    <dgm:pt modelId="{1304DD04-A4DC-48E7-B8C0-5FC13BC9ED45}" type="pres">
      <dgm:prSet presAssocID="{32D8C75A-F3D9-4E64-8DF4-A042F47C61A5}" presName="rootComposite" presStyleCnt="0"/>
      <dgm:spPr/>
    </dgm:pt>
    <dgm:pt modelId="{F02C6577-07B8-49DD-9ADB-31349983F438}" type="pres">
      <dgm:prSet presAssocID="{32D8C75A-F3D9-4E64-8DF4-A042F47C61A5}" presName="rootText" presStyleLbl="node3" presStyleIdx="2" presStyleCnt="4" custScaleX="189740">
        <dgm:presLayoutVars>
          <dgm:chPref val="3"/>
        </dgm:presLayoutVars>
      </dgm:prSet>
      <dgm:spPr/>
    </dgm:pt>
    <dgm:pt modelId="{6F01B0D5-28A2-4111-9E3C-D75E76A92230}" type="pres">
      <dgm:prSet presAssocID="{32D8C75A-F3D9-4E64-8DF4-A042F47C61A5}" presName="rootConnector" presStyleLbl="node3" presStyleIdx="2" presStyleCnt="4"/>
      <dgm:spPr/>
    </dgm:pt>
    <dgm:pt modelId="{BA9DD957-60EC-4E69-B6C3-4CDDA83FE9F3}" type="pres">
      <dgm:prSet presAssocID="{32D8C75A-F3D9-4E64-8DF4-A042F47C61A5}" presName="hierChild4" presStyleCnt="0"/>
      <dgm:spPr/>
    </dgm:pt>
    <dgm:pt modelId="{26A1E324-5A8D-4792-96A6-08275140792B}" type="pres">
      <dgm:prSet presAssocID="{32D8C75A-F3D9-4E64-8DF4-A042F47C61A5}" presName="hierChild5" presStyleCnt="0"/>
      <dgm:spPr/>
    </dgm:pt>
    <dgm:pt modelId="{2DB1BA70-F537-4FB5-86B9-D81D71BA8828}" type="pres">
      <dgm:prSet presAssocID="{0512F049-D4E6-4ACE-B034-D9B6313C7B20}" presName="Name37" presStyleLbl="parChTrans1D3" presStyleIdx="3" presStyleCnt="4"/>
      <dgm:spPr/>
    </dgm:pt>
    <dgm:pt modelId="{72E0DDE2-CA46-4F74-85BF-D08A83A4B4F2}" type="pres">
      <dgm:prSet presAssocID="{370C7BB4-F842-45DA-9BBF-0855FB9EEE8B}" presName="hierRoot2" presStyleCnt="0">
        <dgm:presLayoutVars>
          <dgm:hierBranch val="init"/>
        </dgm:presLayoutVars>
      </dgm:prSet>
      <dgm:spPr/>
    </dgm:pt>
    <dgm:pt modelId="{E53097EE-44F6-472D-B275-4C6CD0A341AA}" type="pres">
      <dgm:prSet presAssocID="{370C7BB4-F842-45DA-9BBF-0855FB9EEE8B}" presName="rootComposite" presStyleCnt="0"/>
      <dgm:spPr/>
    </dgm:pt>
    <dgm:pt modelId="{68D0DBAE-CB86-4AEE-A7C7-6950408EDB1A}" type="pres">
      <dgm:prSet presAssocID="{370C7BB4-F842-45DA-9BBF-0855FB9EEE8B}" presName="rootText" presStyleLbl="node3" presStyleIdx="3" presStyleCnt="4" custScaleX="189740">
        <dgm:presLayoutVars>
          <dgm:chPref val="3"/>
        </dgm:presLayoutVars>
      </dgm:prSet>
      <dgm:spPr/>
    </dgm:pt>
    <dgm:pt modelId="{F43492C5-E4A0-459F-8278-03E4DB76CD93}" type="pres">
      <dgm:prSet presAssocID="{370C7BB4-F842-45DA-9BBF-0855FB9EEE8B}" presName="rootConnector" presStyleLbl="node3" presStyleIdx="3" presStyleCnt="4"/>
      <dgm:spPr/>
    </dgm:pt>
    <dgm:pt modelId="{D80CF995-5E30-4D56-BC9A-F2F0810ADC9A}" type="pres">
      <dgm:prSet presAssocID="{370C7BB4-F842-45DA-9BBF-0855FB9EEE8B}" presName="hierChild4" presStyleCnt="0"/>
      <dgm:spPr/>
    </dgm:pt>
    <dgm:pt modelId="{AE86D77A-36A9-44D2-8D8C-9140D71DDCFD}" type="pres">
      <dgm:prSet presAssocID="{370C7BB4-F842-45DA-9BBF-0855FB9EEE8B}" presName="hierChild5" presStyleCnt="0"/>
      <dgm:spPr/>
    </dgm:pt>
    <dgm:pt modelId="{2D07D577-DBEF-48AA-B740-3913D62036DD}" type="pres">
      <dgm:prSet presAssocID="{D1691446-0244-4930-BCE1-E50D6ACDD9C2}" presName="hierChild5" presStyleCnt="0"/>
      <dgm:spPr/>
    </dgm:pt>
    <dgm:pt modelId="{BEA88AAA-23F1-4C5F-8573-643137AC637A}" type="pres">
      <dgm:prSet presAssocID="{60D27B50-618A-42A4-BEE3-F1BCD377FB0C}" presName="hierChild3" presStyleCnt="0"/>
      <dgm:spPr/>
    </dgm:pt>
  </dgm:ptLst>
  <dgm:cxnLst>
    <dgm:cxn modelId="{0D574303-667A-4278-9B94-1E436576D234}" type="presOf" srcId="{6B2970C0-0E69-44B3-B443-F1A6F1F5AAF6}" destId="{0D72E49D-DC41-4171-BB97-D4A6B5A35C1E}" srcOrd="0" destOrd="0" presId="urn:microsoft.com/office/officeart/2005/8/layout/orgChart1"/>
    <dgm:cxn modelId="{8C718703-80E8-4794-8B24-111107F4493A}" type="presOf" srcId="{32D8C75A-F3D9-4E64-8DF4-A042F47C61A5}" destId="{6F01B0D5-28A2-4111-9E3C-D75E76A92230}" srcOrd="1" destOrd="0" presId="urn:microsoft.com/office/officeart/2005/8/layout/orgChart1"/>
    <dgm:cxn modelId="{69025505-6C46-49A5-BE0F-1749A040CDCB}" type="presOf" srcId="{D1691446-0244-4930-BCE1-E50D6ACDD9C2}" destId="{92EA2463-2D75-4669-9699-32CBCFC730E8}" srcOrd="0" destOrd="0" presId="urn:microsoft.com/office/officeart/2005/8/layout/orgChart1"/>
    <dgm:cxn modelId="{792C590D-DB60-4555-9277-698DEB9901E4}" srcId="{60D27B50-618A-42A4-BEE3-F1BCD377FB0C}" destId="{CFCC38B3-2DC4-4CF4-BAEB-B94189A0E122}" srcOrd="0" destOrd="0" parTransId="{6B2970C0-0E69-44B3-B443-F1A6F1F5AAF6}" sibTransId="{70116E34-E8DD-4E21-86ED-13BC6590D66E}"/>
    <dgm:cxn modelId="{EA76E110-E6FC-4C3B-A4F4-F0CFA6E1E84A}" type="presOf" srcId="{89E5662A-E19E-4A1A-8E25-B3D925CC19CD}" destId="{CAD5A2C6-6A05-4EB2-B0A4-F899D57EE7B6}" srcOrd="0" destOrd="0" presId="urn:microsoft.com/office/officeart/2005/8/layout/orgChart1"/>
    <dgm:cxn modelId="{07BBF119-94E3-4813-B367-D13F58F4716A}" type="presOf" srcId="{281FC75B-D80B-439C-A87D-0D1E167F97B5}" destId="{26A85405-264F-45C4-8505-9FBBD42F57A6}" srcOrd="0" destOrd="0" presId="urn:microsoft.com/office/officeart/2005/8/layout/orgChart1"/>
    <dgm:cxn modelId="{BF0FAE1E-3C39-4D49-B519-734EE55E4729}" srcId="{D1691446-0244-4930-BCE1-E50D6ACDD9C2}" destId="{89E5662A-E19E-4A1A-8E25-B3D925CC19CD}" srcOrd="1" destOrd="0" parTransId="{281FC75B-D80B-439C-A87D-0D1E167F97B5}" sibTransId="{FCFD0C37-7B8E-41C9-B8E9-B851A2D2C2DA}"/>
    <dgm:cxn modelId="{B4E14233-F8F0-40F4-A27E-09F8AA818738}" type="presOf" srcId="{CFCC38B3-2DC4-4CF4-BAEB-B94189A0E122}" destId="{09185A1A-4B88-4AD8-AC8F-DFDDD21E0E14}" srcOrd="1" destOrd="0" presId="urn:microsoft.com/office/officeart/2005/8/layout/orgChart1"/>
    <dgm:cxn modelId="{F1AB7A34-64E7-40BF-B4C4-6E1FCC0DB2A4}" type="presOf" srcId="{14E6A12E-FD38-417F-9850-70A998DCB538}" destId="{116A7BE3-66BB-41CB-B986-81D4F0055428}" srcOrd="0" destOrd="0" presId="urn:microsoft.com/office/officeart/2005/8/layout/orgChart1"/>
    <dgm:cxn modelId="{9F17105B-70C9-4711-9D44-CCC292ACAFAA}" type="presOf" srcId="{370C7BB4-F842-45DA-9BBF-0855FB9EEE8B}" destId="{68D0DBAE-CB86-4AEE-A7C7-6950408EDB1A}" srcOrd="0" destOrd="0" presId="urn:microsoft.com/office/officeart/2005/8/layout/orgChart1"/>
    <dgm:cxn modelId="{DC83DE6D-9C99-475F-B994-C0D5045F2C1E}" srcId="{D1691446-0244-4930-BCE1-E50D6ACDD9C2}" destId="{32D8C75A-F3D9-4E64-8DF4-A042F47C61A5}" srcOrd="2" destOrd="0" parTransId="{81BDFA30-0128-4B4E-9905-18D182C9EB26}" sibTransId="{223EC7F0-8BA7-4D48-90E3-509BBF00C549}"/>
    <dgm:cxn modelId="{8DB8F458-AADE-43A6-8796-3D117F1C88D7}" type="presOf" srcId="{370C7BB4-F842-45DA-9BBF-0855FB9EEE8B}" destId="{F43492C5-E4A0-459F-8278-03E4DB76CD93}" srcOrd="1" destOrd="0" presId="urn:microsoft.com/office/officeart/2005/8/layout/orgChart1"/>
    <dgm:cxn modelId="{76953A7A-CEEB-46D0-A949-FFE390030D07}" type="presOf" srcId="{60D27B50-618A-42A4-BEE3-F1BCD377FB0C}" destId="{510389BE-EBD3-485A-B017-1AD6220AFF36}" srcOrd="1" destOrd="0" presId="urn:microsoft.com/office/officeart/2005/8/layout/orgChart1"/>
    <dgm:cxn modelId="{05375E83-0C10-45C4-A6F9-B58AC84DC52E}" srcId="{60D27B50-618A-42A4-BEE3-F1BCD377FB0C}" destId="{D1691446-0244-4930-BCE1-E50D6ACDD9C2}" srcOrd="1" destOrd="0" parTransId="{76FDF13E-C9BB-4917-B1AC-D768B150F12B}" sibTransId="{F89CB93C-5253-41E3-AABD-58178C088EA8}"/>
    <dgm:cxn modelId="{D7C5E28B-09DF-4918-A6C4-2D36CB408BAA}" srcId="{D1691446-0244-4930-BCE1-E50D6ACDD9C2}" destId="{14E6A12E-FD38-417F-9850-70A998DCB538}" srcOrd="0" destOrd="0" parTransId="{1F408133-463A-4E9B-9922-024A0B21234F}" sibTransId="{6046C7C6-864E-4344-BA36-E9A03E1F5749}"/>
    <dgm:cxn modelId="{26E3E59A-02A5-4E28-B1DF-5B05CA4E8715}" srcId="{9DA8EF4B-8033-4A35-B11C-53781D57CABD}" destId="{60D27B50-618A-42A4-BEE3-F1BCD377FB0C}" srcOrd="0" destOrd="0" parTransId="{31C5E0E8-2CF2-4435-AB42-C9CA2B906E9E}" sibTransId="{A9B0A36F-15DD-475B-8181-F19E23B3A988}"/>
    <dgm:cxn modelId="{20C6379B-42D3-4220-8056-11B8D50878DE}" type="presOf" srcId="{14E6A12E-FD38-417F-9850-70A998DCB538}" destId="{13BBC066-F9F9-4220-B579-C635C13E195E}" srcOrd="1" destOrd="0" presId="urn:microsoft.com/office/officeart/2005/8/layout/orgChart1"/>
    <dgm:cxn modelId="{9F0E3B9E-2A26-49E3-95AC-72DED6FF3C32}" type="presOf" srcId="{0512F049-D4E6-4ACE-B034-D9B6313C7B20}" destId="{2DB1BA70-F537-4FB5-86B9-D81D71BA8828}" srcOrd="0" destOrd="0" presId="urn:microsoft.com/office/officeart/2005/8/layout/orgChart1"/>
    <dgm:cxn modelId="{7C9360A2-2386-4328-A05B-8FD448008EB6}" type="presOf" srcId="{89E5662A-E19E-4A1A-8E25-B3D925CC19CD}" destId="{C29393B0-A571-4519-8273-F0873CB1AB48}" srcOrd="1" destOrd="0" presId="urn:microsoft.com/office/officeart/2005/8/layout/orgChart1"/>
    <dgm:cxn modelId="{5EB187A4-CBA6-4DD1-BD92-4496CAB28D39}" type="presOf" srcId="{60D27B50-618A-42A4-BEE3-F1BCD377FB0C}" destId="{BD4482DC-6A5D-44DA-9124-ED5A03ACDF4B}" srcOrd="0" destOrd="0" presId="urn:microsoft.com/office/officeart/2005/8/layout/orgChart1"/>
    <dgm:cxn modelId="{111B58B7-5042-452F-A3C6-60B0D2E89A3F}" type="presOf" srcId="{81BDFA30-0128-4B4E-9905-18D182C9EB26}" destId="{9DCB5C4B-CCD4-4D9D-B489-D5B911AC25BB}" srcOrd="0" destOrd="0" presId="urn:microsoft.com/office/officeart/2005/8/layout/orgChart1"/>
    <dgm:cxn modelId="{19C8F4B7-FFB9-4BC4-976B-22CFC4E519D5}" type="presOf" srcId="{32D8C75A-F3D9-4E64-8DF4-A042F47C61A5}" destId="{F02C6577-07B8-49DD-9ADB-31349983F438}" srcOrd="0" destOrd="0" presId="urn:microsoft.com/office/officeart/2005/8/layout/orgChart1"/>
    <dgm:cxn modelId="{BBBAA2C5-3615-4296-9803-F6AED2158A2E}" type="presOf" srcId="{76FDF13E-C9BB-4917-B1AC-D768B150F12B}" destId="{8820C2DA-9373-41CA-A4B1-7C4205F3BF35}" srcOrd="0" destOrd="0" presId="urn:microsoft.com/office/officeart/2005/8/layout/orgChart1"/>
    <dgm:cxn modelId="{CD2EC0C6-3219-4BF5-9D8E-C6321FC4656C}" type="presOf" srcId="{D1691446-0244-4930-BCE1-E50D6ACDD9C2}" destId="{17889DD9-4B6F-4528-AEFC-10B4021C5A2C}" srcOrd="1" destOrd="0" presId="urn:microsoft.com/office/officeart/2005/8/layout/orgChart1"/>
    <dgm:cxn modelId="{C113C1D8-25FE-47BE-94A3-548E54CDC669}" type="presOf" srcId="{CFCC38B3-2DC4-4CF4-BAEB-B94189A0E122}" destId="{254BA61D-6BB7-41AE-9ED7-05413A32CEB8}" srcOrd="0" destOrd="0" presId="urn:microsoft.com/office/officeart/2005/8/layout/orgChart1"/>
    <dgm:cxn modelId="{AB926CDA-077D-4E4C-9874-C4F509A1180D}" srcId="{D1691446-0244-4930-BCE1-E50D6ACDD9C2}" destId="{370C7BB4-F842-45DA-9BBF-0855FB9EEE8B}" srcOrd="3" destOrd="0" parTransId="{0512F049-D4E6-4ACE-B034-D9B6313C7B20}" sibTransId="{F2A14D6F-C90D-4ECE-BE81-423BDA21A51B}"/>
    <dgm:cxn modelId="{176EDEDF-C14D-42FD-9346-B02C87FB544E}" type="presOf" srcId="{1F408133-463A-4E9B-9922-024A0B21234F}" destId="{026514F3-EDBF-47A2-9D2F-FCE78A0B34E9}" srcOrd="0" destOrd="0" presId="urn:microsoft.com/office/officeart/2005/8/layout/orgChart1"/>
    <dgm:cxn modelId="{0A31F8EE-3D5F-408D-ACAC-C02E34E71C2B}" type="presOf" srcId="{9DA8EF4B-8033-4A35-B11C-53781D57CABD}" destId="{F3AA6C11-FB3F-4CE8-927B-6D4060D8F435}" srcOrd="0" destOrd="0" presId="urn:microsoft.com/office/officeart/2005/8/layout/orgChart1"/>
    <dgm:cxn modelId="{832495BE-EFCB-4406-B7E4-208A268614A6}" type="presParOf" srcId="{F3AA6C11-FB3F-4CE8-927B-6D4060D8F435}" destId="{38D7B4F0-D94E-46EF-A297-BA1449D72DE3}" srcOrd="0" destOrd="0" presId="urn:microsoft.com/office/officeart/2005/8/layout/orgChart1"/>
    <dgm:cxn modelId="{C91E1E83-ECEE-4B5F-A5D3-222207252AB4}" type="presParOf" srcId="{38D7B4F0-D94E-46EF-A297-BA1449D72DE3}" destId="{942665BE-90C6-4C25-A8AB-C5BFC7ED049A}" srcOrd="0" destOrd="0" presId="urn:microsoft.com/office/officeart/2005/8/layout/orgChart1"/>
    <dgm:cxn modelId="{EC5101A7-0E55-4B44-A1EE-E8682EC9C090}" type="presParOf" srcId="{942665BE-90C6-4C25-A8AB-C5BFC7ED049A}" destId="{BD4482DC-6A5D-44DA-9124-ED5A03ACDF4B}" srcOrd="0" destOrd="0" presId="urn:microsoft.com/office/officeart/2005/8/layout/orgChart1"/>
    <dgm:cxn modelId="{C654DFE1-1E73-4F58-9EE3-1EC17D32AA60}" type="presParOf" srcId="{942665BE-90C6-4C25-A8AB-C5BFC7ED049A}" destId="{510389BE-EBD3-485A-B017-1AD6220AFF36}" srcOrd="1" destOrd="0" presId="urn:microsoft.com/office/officeart/2005/8/layout/orgChart1"/>
    <dgm:cxn modelId="{982CC2B8-EC5F-42E8-996C-CE54D4877176}" type="presParOf" srcId="{38D7B4F0-D94E-46EF-A297-BA1449D72DE3}" destId="{FBAFB28C-94EF-4B0A-BD63-8D074865FB6C}" srcOrd="1" destOrd="0" presId="urn:microsoft.com/office/officeart/2005/8/layout/orgChart1"/>
    <dgm:cxn modelId="{F60269B0-D754-4CC5-9D9E-9EA536003938}" type="presParOf" srcId="{FBAFB28C-94EF-4B0A-BD63-8D074865FB6C}" destId="{0D72E49D-DC41-4171-BB97-D4A6B5A35C1E}" srcOrd="0" destOrd="0" presId="urn:microsoft.com/office/officeart/2005/8/layout/orgChart1"/>
    <dgm:cxn modelId="{BE4C1A21-B5F1-4106-9F97-4369A9AA2696}" type="presParOf" srcId="{FBAFB28C-94EF-4B0A-BD63-8D074865FB6C}" destId="{925DA3FD-E18B-417C-A1FB-D71E7202962B}" srcOrd="1" destOrd="0" presId="urn:microsoft.com/office/officeart/2005/8/layout/orgChart1"/>
    <dgm:cxn modelId="{8FB8A4C9-6F17-4DDB-B72B-1FF1337D7607}" type="presParOf" srcId="{925DA3FD-E18B-417C-A1FB-D71E7202962B}" destId="{07EF9BDE-259A-4E16-9F9D-98EB19DD3EE3}" srcOrd="0" destOrd="0" presId="urn:microsoft.com/office/officeart/2005/8/layout/orgChart1"/>
    <dgm:cxn modelId="{D2F7E1AA-3A1B-4705-9F66-324D60CE81FF}" type="presParOf" srcId="{07EF9BDE-259A-4E16-9F9D-98EB19DD3EE3}" destId="{254BA61D-6BB7-41AE-9ED7-05413A32CEB8}" srcOrd="0" destOrd="0" presId="urn:microsoft.com/office/officeart/2005/8/layout/orgChart1"/>
    <dgm:cxn modelId="{AAAA927F-E0C6-4824-8534-75EA233E9B63}" type="presParOf" srcId="{07EF9BDE-259A-4E16-9F9D-98EB19DD3EE3}" destId="{09185A1A-4B88-4AD8-AC8F-DFDDD21E0E14}" srcOrd="1" destOrd="0" presId="urn:microsoft.com/office/officeart/2005/8/layout/orgChart1"/>
    <dgm:cxn modelId="{BEEFC2BF-9778-4FE5-93B7-15842761B89C}" type="presParOf" srcId="{925DA3FD-E18B-417C-A1FB-D71E7202962B}" destId="{330A1CDE-8195-4060-B557-8E3B9C1D8136}" srcOrd="1" destOrd="0" presId="urn:microsoft.com/office/officeart/2005/8/layout/orgChart1"/>
    <dgm:cxn modelId="{F783B549-E5E0-4FF5-8496-F226C5AE7786}" type="presParOf" srcId="{925DA3FD-E18B-417C-A1FB-D71E7202962B}" destId="{6CE3F74C-7389-45C4-A484-F67BFC7BC5D6}" srcOrd="2" destOrd="0" presId="urn:microsoft.com/office/officeart/2005/8/layout/orgChart1"/>
    <dgm:cxn modelId="{2C626631-BCD8-43F0-BAE3-81C1F502D1D5}" type="presParOf" srcId="{FBAFB28C-94EF-4B0A-BD63-8D074865FB6C}" destId="{8820C2DA-9373-41CA-A4B1-7C4205F3BF35}" srcOrd="2" destOrd="0" presId="urn:microsoft.com/office/officeart/2005/8/layout/orgChart1"/>
    <dgm:cxn modelId="{5B552B1F-3ABB-4AD0-96B6-B68C6C44B66C}" type="presParOf" srcId="{FBAFB28C-94EF-4B0A-BD63-8D074865FB6C}" destId="{073380AB-0236-4F8C-B492-92E29F573AA6}" srcOrd="3" destOrd="0" presId="urn:microsoft.com/office/officeart/2005/8/layout/orgChart1"/>
    <dgm:cxn modelId="{D7C54CF1-BC01-411C-9C14-6E7B849F8AD9}" type="presParOf" srcId="{073380AB-0236-4F8C-B492-92E29F573AA6}" destId="{6F5C35B1-0B98-4F08-9BD4-7C1C69D517A5}" srcOrd="0" destOrd="0" presId="urn:microsoft.com/office/officeart/2005/8/layout/orgChart1"/>
    <dgm:cxn modelId="{D270654B-1CF1-4959-9A1A-1827D792515A}" type="presParOf" srcId="{6F5C35B1-0B98-4F08-9BD4-7C1C69D517A5}" destId="{92EA2463-2D75-4669-9699-32CBCFC730E8}" srcOrd="0" destOrd="0" presId="urn:microsoft.com/office/officeart/2005/8/layout/orgChart1"/>
    <dgm:cxn modelId="{7E8EA558-451F-48BA-B622-C5B011C0C51F}" type="presParOf" srcId="{6F5C35B1-0B98-4F08-9BD4-7C1C69D517A5}" destId="{17889DD9-4B6F-4528-AEFC-10B4021C5A2C}" srcOrd="1" destOrd="0" presId="urn:microsoft.com/office/officeart/2005/8/layout/orgChart1"/>
    <dgm:cxn modelId="{624CC503-1E8B-43C8-868A-80A61513A8F7}" type="presParOf" srcId="{073380AB-0236-4F8C-B492-92E29F573AA6}" destId="{CF2ABC33-7C0F-4D96-9C41-241CE7698649}" srcOrd="1" destOrd="0" presId="urn:microsoft.com/office/officeart/2005/8/layout/orgChart1"/>
    <dgm:cxn modelId="{385C45BA-4B3A-4536-9E74-24044E41B37B}" type="presParOf" srcId="{CF2ABC33-7C0F-4D96-9C41-241CE7698649}" destId="{026514F3-EDBF-47A2-9D2F-FCE78A0B34E9}" srcOrd="0" destOrd="0" presId="urn:microsoft.com/office/officeart/2005/8/layout/orgChart1"/>
    <dgm:cxn modelId="{200A62A2-4C19-4597-A3BF-928FCD98212E}" type="presParOf" srcId="{CF2ABC33-7C0F-4D96-9C41-241CE7698649}" destId="{5F75EA27-E2D9-427B-BD73-77B1BA36CB53}" srcOrd="1" destOrd="0" presId="urn:microsoft.com/office/officeart/2005/8/layout/orgChart1"/>
    <dgm:cxn modelId="{8F680F82-9177-4C86-BE0E-6BA22FBA3E8E}" type="presParOf" srcId="{5F75EA27-E2D9-427B-BD73-77B1BA36CB53}" destId="{92C0BD0A-BC67-4399-85EC-F7C009230DF5}" srcOrd="0" destOrd="0" presId="urn:microsoft.com/office/officeart/2005/8/layout/orgChart1"/>
    <dgm:cxn modelId="{961A8CF9-7E06-439C-9DB5-A1616CC2677C}" type="presParOf" srcId="{92C0BD0A-BC67-4399-85EC-F7C009230DF5}" destId="{116A7BE3-66BB-41CB-B986-81D4F0055428}" srcOrd="0" destOrd="0" presId="urn:microsoft.com/office/officeart/2005/8/layout/orgChart1"/>
    <dgm:cxn modelId="{849C172E-82BB-459E-8BEA-05C7A57F1663}" type="presParOf" srcId="{92C0BD0A-BC67-4399-85EC-F7C009230DF5}" destId="{13BBC066-F9F9-4220-B579-C635C13E195E}" srcOrd="1" destOrd="0" presId="urn:microsoft.com/office/officeart/2005/8/layout/orgChart1"/>
    <dgm:cxn modelId="{9970EE1E-7269-42D3-B824-78E22E325BF6}" type="presParOf" srcId="{5F75EA27-E2D9-427B-BD73-77B1BA36CB53}" destId="{CCBDA8E1-917C-4801-B52C-E79A07A04410}" srcOrd="1" destOrd="0" presId="urn:microsoft.com/office/officeart/2005/8/layout/orgChart1"/>
    <dgm:cxn modelId="{57686A7A-41BD-49EE-A3CC-375289044259}" type="presParOf" srcId="{5F75EA27-E2D9-427B-BD73-77B1BA36CB53}" destId="{6FE456EB-918A-4757-8065-6CF539DC4BB2}" srcOrd="2" destOrd="0" presId="urn:microsoft.com/office/officeart/2005/8/layout/orgChart1"/>
    <dgm:cxn modelId="{D554E684-85A8-4B21-A2C8-2760353ABEAB}" type="presParOf" srcId="{CF2ABC33-7C0F-4D96-9C41-241CE7698649}" destId="{26A85405-264F-45C4-8505-9FBBD42F57A6}" srcOrd="2" destOrd="0" presId="urn:microsoft.com/office/officeart/2005/8/layout/orgChart1"/>
    <dgm:cxn modelId="{CEF6E0C7-29F9-4231-B875-3647C352F3FC}" type="presParOf" srcId="{CF2ABC33-7C0F-4D96-9C41-241CE7698649}" destId="{EE1654BF-266D-43E3-BFD8-C650D6921846}" srcOrd="3" destOrd="0" presId="urn:microsoft.com/office/officeart/2005/8/layout/orgChart1"/>
    <dgm:cxn modelId="{FE43B3C4-4CA2-4736-9101-4AB8D929CC53}" type="presParOf" srcId="{EE1654BF-266D-43E3-BFD8-C650D6921846}" destId="{8BD66596-CB22-49C5-8500-23724F21D66D}" srcOrd="0" destOrd="0" presId="urn:microsoft.com/office/officeart/2005/8/layout/orgChart1"/>
    <dgm:cxn modelId="{9CA3BE8E-3FCA-4570-8BA0-9BF63EF3610A}" type="presParOf" srcId="{8BD66596-CB22-49C5-8500-23724F21D66D}" destId="{CAD5A2C6-6A05-4EB2-B0A4-F899D57EE7B6}" srcOrd="0" destOrd="0" presId="urn:microsoft.com/office/officeart/2005/8/layout/orgChart1"/>
    <dgm:cxn modelId="{4F022128-343E-46B7-AD55-15039B865FFA}" type="presParOf" srcId="{8BD66596-CB22-49C5-8500-23724F21D66D}" destId="{C29393B0-A571-4519-8273-F0873CB1AB48}" srcOrd="1" destOrd="0" presId="urn:microsoft.com/office/officeart/2005/8/layout/orgChart1"/>
    <dgm:cxn modelId="{6AE822EC-84B5-47E7-9DD1-DDFC7AD659FA}" type="presParOf" srcId="{EE1654BF-266D-43E3-BFD8-C650D6921846}" destId="{8D4782FB-1C98-42DC-A8CD-78309D03FBC9}" srcOrd="1" destOrd="0" presId="urn:microsoft.com/office/officeart/2005/8/layout/orgChart1"/>
    <dgm:cxn modelId="{0F3719E0-0945-4AEB-987F-3C5DE2272642}" type="presParOf" srcId="{EE1654BF-266D-43E3-BFD8-C650D6921846}" destId="{5B3289EE-81B7-4230-86CB-9344E5A81519}" srcOrd="2" destOrd="0" presId="urn:microsoft.com/office/officeart/2005/8/layout/orgChart1"/>
    <dgm:cxn modelId="{685D9469-A5CF-4AD6-B165-CD01DF580E89}" type="presParOf" srcId="{CF2ABC33-7C0F-4D96-9C41-241CE7698649}" destId="{9DCB5C4B-CCD4-4D9D-B489-D5B911AC25BB}" srcOrd="4" destOrd="0" presId="urn:microsoft.com/office/officeart/2005/8/layout/orgChart1"/>
    <dgm:cxn modelId="{D22B068F-A3A6-42B2-88BC-1587C669AA7A}" type="presParOf" srcId="{CF2ABC33-7C0F-4D96-9C41-241CE7698649}" destId="{9C8BD2A0-7521-4F7D-B522-7E6F44E285F9}" srcOrd="5" destOrd="0" presId="urn:microsoft.com/office/officeart/2005/8/layout/orgChart1"/>
    <dgm:cxn modelId="{A5E7DC14-7DD6-4BFB-AED9-644FDF64D71C}" type="presParOf" srcId="{9C8BD2A0-7521-4F7D-B522-7E6F44E285F9}" destId="{1304DD04-A4DC-48E7-B8C0-5FC13BC9ED45}" srcOrd="0" destOrd="0" presId="urn:microsoft.com/office/officeart/2005/8/layout/orgChart1"/>
    <dgm:cxn modelId="{634BB6B9-0C28-45AF-B05D-C0AF255868B6}" type="presParOf" srcId="{1304DD04-A4DC-48E7-B8C0-5FC13BC9ED45}" destId="{F02C6577-07B8-49DD-9ADB-31349983F438}" srcOrd="0" destOrd="0" presId="urn:microsoft.com/office/officeart/2005/8/layout/orgChart1"/>
    <dgm:cxn modelId="{86AA6DC6-9948-4AF0-BF5F-431EFF163575}" type="presParOf" srcId="{1304DD04-A4DC-48E7-B8C0-5FC13BC9ED45}" destId="{6F01B0D5-28A2-4111-9E3C-D75E76A92230}" srcOrd="1" destOrd="0" presId="urn:microsoft.com/office/officeart/2005/8/layout/orgChart1"/>
    <dgm:cxn modelId="{47AC8509-DBB9-4881-A3B0-A693EC5994B8}" type="presParOf" srcId="{9C8BD2A0-7521-4F7D-B522-7E6F44E285F9}" destId="{BA9DD957-60EC-4E69-B6C3-4CDDA83FE9F3}" srcOrd="1" destOrd="0" presId="urn:microsoft.com/office/officeart/2005/8/layout/orgChart1"/>
    <dgm:cxn modelId="{2FFB3F9F-23A2-4B0F-A94F-4FF480AE5305}" type="presParOf" srcId="{9C8BD2A0-7521-4F7D-B522-7E6F44E285F9}" destId="{26A1E324-5A8D-4792-96A6-08275140792B}" srcOrd="2" destOrd="0" presId="urn:microsoft.com/office/officeart/2005/8/layout/orgChart1"/>
    <dgm:cxn modelId="{0CA0B77C-9B45-4371-AED1-CBB629D0EC60}" type="presParOf" srcId="{CF2ABC33-7C0F-4D96-9C41-241CE7698649}" destId="{2DB1BA70-F537-4FB5-86B9-D81D71BA8828}" srcOrd="6" destOrd="0" presId="urn:microsoft.com/office/officeart/2005/8/layout/orgChart1"/>
    <dgm:cxn modelId="{3D949764-D7A2-4B64-B64E-100E1500271C}" type="presParOf" srcId="{CF2ABC33-7C0F-4D96-9C41-241CE7698649}" destId="{72E0DDE2-CA46-4F74-85BF-D08A83A4B4F2}" srcOrd="7" destOrd="0" presId="urn:microsoft.com/office/officeart/2005/8/layout/orgChart1"/>
    <dgm:cxn modelId="{025EA0F4-6E60-4A2B-90C8-472DE2A4DE82}" type="presParOf" srcId="{72E0DDE2-CA46-4F74-85BF-D08A83A4B4F2}" destId="{E53097EE-44F6-472D-B275-4C6CD0A341AA}" srcOrd="0" destOrd="0" presId="urn:microsoft.com/office/officeart/2005/8/layout/orgChart1"/>
    <dgm:cxn modelId="{5B439927-B60A-4603-A191-26E6F07C1568}" type="presParOf" srcId="{E53097EE-44F6-472D-B275-4C6CD0A341AA}" destId="{68D0DBAE-CB86-4AEE-A7C7-6950408EDB1A}" srcOrd="0" destOrd="0" presId="urn:microsoft.com/office/officeart/2005/8/layout/orgChart1"/>
    <dgm:cxn modelId="{01094573-A59A-4670-9B95-32260143A001}" type="presParOf" srcId="{E53097EE-44F6-472D-B275-4C6CD0A341AA}" destId="{F43492C5-E4A0-459F-8278-03E4DB76CD93}" srcOrd="1" destOrd="0" presId="urn:microsoft.com/office/officeart/2005/8/layout/orgChart1"/>
    <dgm:cxn modelId="{F9F3AB47-616F-462B-9D41-E71C6549E2F7}" type="presParOf" srcId="{72E0DDE2-CA46-4F74-85BF-D08A83A4B4F2}" destId="{D80CF995-5E30-4D56-BC9A-F2F0810ADC9A}" srcOrd="1" destOrd="0" presId="urn:microsoft.com/office/officeart/2005/8/layout/orgChart1"/>
    <dgm:cxn modelId="{524D5A86-C7ED-4373-9608-B14DF0B28447}" type="presParOf" srcId="{72E0DDE2-CA46-4F74-85BF-D08A83A4B4F2}" destId="{AE86D77A-36A9-44D2-8D8C-9140D71DDCFD}" srcOrd="2" destOrd="0" presId="urn:microsoft.com/office/officeart/2005/8/layout/orgChart1"/>
    <dgm:cxn modelId="{3AC8A3C7-9F2E-4D52-BD0D-A5B8945E3B64}" type="presParOf" srcId="{073380AB-0236-4F8C-B492-92E29F573AA6}" destId="{2D07D577-DBEF-48AA-B740-3913D62036DD}" srcOrd="2" destOrd="0" presId="urn:microsoft.com/office/officeart/2005/8/layout/orgChart1"/>
    <dgm:cxn modelId="{40D185DE-D20D-4CF4-B426-CA3BA9AF841B}" type="presParOf" srcId="{38D7B4F0-D94E-46EF-A297-BA1449D72DE3}" destId="{BEA88AAA-23F1-4C5F-8573-643137AC637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E99E6A-FE47-4ACA-994B-AEDB89874A5A}" type="doc">
      <dgm:prSet loTypeId="urn:microsoft.com/office/officeart/2005/8/layout/orgChart1" loCatId="hierarchy" qsTypeId="urn:microsoft.com/office/officeart/2005/8/quickstyle/3d3" qsCatId="3D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A4E123BF-084C-419B-BEB3-55CACAB155E2}">
      <dgm:prSet custT="1"/>
      <dgm:spPr/>
      <dgm:t>
        <a:bodyPr/>
        <a:lstStyle/>
        <a:p>
          <a:r>
            <a:rPr lang="en-US" sz="1400">
              <a:latin typeface="Hurme Geometric Sans 1" panose="020B0500020000000000" pitchFamily="34" charset="0"/>
            </a:rPr>
            <a:t>Države članice </a:t>
          </a:r>
          <a:r>
            <a:rPr lang="sr-Latn-ME" sz="1400">
              <a:latin typeface="Hurme Geometric Sans 1" panose="020B0500020000000000" pitchFamily="34" charset="0"/>
            </a:rPr>
            <a:t>EU </a:t>
          </a:r>
          <a:r>
            <a:rPr lang="en-US" sz="1400">
              <a:latin typeface="Hurme Geometric Sans 1" panose="020B0500020000000000" pitchFamily="34" charset="0"/>
            </a:rPr>
            <a:t>uvele su odredbe, uključujući zahtjeve koji se ne odnose samo na sigurnost zgrada i drugih građevina, već takođe na zdravlje, trajnost, ekonomičnu potrošnju energije, zaštitu okoli</a:t>
          </a:r>
          <a:r>
            <a:rPr lang="sr-Latn-ME" sz="1400">
              <a:latin typeface="Hurme Geometric Sans 1" panose="020B0500020000000000" pitchFamily="34" charset="0"/>
            </a:rPr>
            <a:t>ne</a:t>
          </a:r>
          <a:r>
            <a:rPr lang="en-US" sz="1400">
              <a:latin typeface="Hurme Geometric Sans 1" panose="020B0500020000000000" pitchFamily="34" charset="0"/>
            </a:rPr>
            <a:t> </a:t>
          </a:r>
          <a:r>
            <a:rPr lang="sr-Latn-ME" sz="1400">
              <a:latin typeface="Hurme Geometric Sans 1" panose="020B0500020000000000" pitchFamily="34" charset="0"/>
            </a:rPr>
            <a:t>i</a:t>
          </a:r>
          <a:r>
            <a:rPr lang="en-US" sz="1400">
              <a:latin typeface="Hurme Geometric Sans 1" panose="020B0500020000000000" pitchFamily="34" charset="0"/>
            </a:rPr>
            <a:t> na </a:t>
          </a:r>
          <a:r>
            <a:rPr lang="sr-Latn-ME" sz="1400">
              <a:latin typeface="Hurme Geometric Sans 1" panose="020B0500020000000000" pitchFamily="34" charset="0"/>
            </a:rPr>
            <a:t>društvene</a:t>
          </a:r>
          <a:r>
            <a:rPr lang="en-US" sz="1400">
              <a:latin typeface="Hurme Geometric Sans 1" panose="020B0500020000000000" pitchFamily="34" charset="0"/>
            </a:rPr>
            <a:t> i druge bitne aspekte od javnog interesa</a:t>
          </a:r>
        </a:p>
      </dgm:t>
    </dgm:pt>
    <dgm:pt modelId="{E61A222D-903A-4A7E-870B-ADFD962DBE15}" type="parTrans" cxnId="{844EE38A-D03A-4E3F-8E3B-2B7A569E1E68}">
      <dgm:prSet/>
      <dgm:spPr/>
      <dgm:t>
        <a:bodyPr/>
        <a:lstStyle/>
        <a:p>
          <a:endParaRPr lang="en-US"/>
        </a:p>
      </dgm:t>
    </dgm:pt>
    <dgm:pt modelId="{6FF20375-1259-452C-97CE-5FF02F9FA7A8}" type="sibTrans" cxnId="{844EE38A-D03A-4E3F-8E3B-2B7A569E1E68}">
      <dgm:prSet/>
      <dgm:spPr/>
      <dgm:t>
        <a:bodyPr/>
        <a:lstStyle/>
        <a:p>
          <a:endParaRPr lang="en-US"/>
        </a:p>
      </dgm:t>
    </dgm:pt>
    <dgm:pt modelId="{DB861FFC-AE78-465A-AD9F-842A4997482E}" type="pres">
      <dgm:prSet presAssocID="{E8E99E6A-FE47-4ACA-994B-AEDB89874A5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B9C7464-017E-4EDC-BA16-ABAF72565FB4}" type="pres">
      <dgm:prSet presAssocID="{A4E123BF-084C-419B-BEB3-55CACAB155E2}" presName="hierRoot1" presStyleCnt="0">
        <dgm:presLayoutVars>
          <dgm:hierBranch val="init"/>
        </dgm:presLayoutVars>
      </dgm:prSet>
      <dgm:spPr/>
    </dgm:pt>
    <dgm:pt modelId="{05151BCD-379F-4FBC-A4B6-5C8B1ED5BC33}" type="pres">
      <dgm:prSet presAssocID="{A4E123BF-084C-419B-BEB3-55CACAB155E2}" presName="rootComposite1" presStyleCnt="0"/>
      <dgm:spPr/>
    </dgm:pt>
    <dgm:pt modelId="{70D6CD2C-09A8-4C56-9FF5-9D10B4C3AF8E}" type="pres">
      <dgm:prSet presAssocID="{A4E123BF-084C-419B-BEB3-55CACAB155E2}" presName="rootText1" presStyleLbl="node0" presStyleIdx="0" presStyleCnt="1">
        <dgm:presLayoutVars>
          <dgm:chPref val="3"/>
        </dgm:presLayoutVars>
      </dgm:prSet>
      <dgm:spPr/>
    </dgm:pt>
    <dgm:pt modelId="{DBBCCDE8-2C13-417A-8C1D-D2E8F2D6B99C}" type="pres">
      <dgm:prSet presAssocID="{A4E123BF-084C-419B-BEB3-55CACAB155E2}" presName="rootConnector1" presStyleLbl="node1" presStyleIdx="0" presStyleCnt="0"/>
      <dgm:spPr/>
    </dgm:pt>
    <dgm:pt modelId="{01845EE4-1F4A-4789-B1D8-AF3F8C6687C7}" type="pres">
      <dgm:prSet presAssocID="{A4E123BF-084C-419B-BEB3-55CACAB155E2}" presName="hierChild2" presStyleCnt="0"/>
      <dgm:spPr/>
    </dgm:pt>
    <dgm:pt modelId="{304E9AEC-493B-4881-B5CB-D7E4EC71F27B}" type="pres">
      <dgm:prSet presAssocID="{A4E123BF-084C-419B-BEB3-55CACAB155E2}" presName="hierChild3" presStyleCnt="0"/>
      <dgm:spPr/>
    </dgm:pt>
  </dgm:ptLst>
  <dgm:cxnLst>
    <dgm:cxn modelId="{1B170C01-B823-4B79-A07F-8BDB7316CA2E}" type="presOf" srcId="{A4E123BF-084C-419B-BEB3-55CACAB155E2}" destId="{DBBCCDE8-2C13-417A-8C1D-D2E8F2D6B99C}" srcOrd="1" destOrd="0" presId="urn:microsoft.com/office/officeart/2005/8/layout/orgChart1"/>
    <dgm:cxn modelId="{72CBA415-F08A-4C57-9A82-13650C3D19CA}" type="presOf" srcId="{E8E99E6A-FE47-4ACA-994B-AEDB89874A5A}" destId="{DB861FFC-AE78-465A-AD9F-842A4997482E}" srcOrd="0" destOrd="0" presId="urn:microsoft.com/office/officeart/2005/8/layout/orgChart1"/>
    <dgm:cxn modelId="{844EE38A-D03A-4E3F-8E3B-2B7A569E1E68}" srcId="{E8E99E6A-FE47-4ACA-994B-AEDB89874A5A}" destId="{A4E123BF-084C-419B-BEB3-55CACAB155E2}" srcOrd="0" destOrd="0" parTransId="{E61A222D-903A-4A7E-870B-ADFD962DBE15}" sibTransId="{6FF20375-1259-452C-97CE-5FF02F9FA7A8}"/>
    <dgm:cxn modelId="{A19D88B1-5476-4AFB-AD15-70002BF666BC}" type="presOf" srcId="{A4E123BF-084C-419B-BEB3-55CACAB155E2}" destId="{70D6CD2C-09A8-4C56-9FF5-9D10B4C3AF8E}" srcOrd="0" destOrd="0" presId="urn:microsoft.com/office/officeart/2005/8/layout/orgChart1"/>
    <dgm:cxn modelId="{A792EEB7-73BF-4A52-BD47-4A66020C502E}" type="presParOf" srcId="{DB861FFC-AE78-465A-AD9F-842A4997482E}" destId="{2B9C7464-017E-4EDC-BA16-ABAF72565FB4}" srcOrd="0" destOrd="0" presId="urn:microsoft.com/office/officeart/2005/8/layout/orgChart1"/>
    <dgm:cxn modelId="{EBE21C62-65E4-41A1-8B7A-B399E44EEDE1}" type="presParOf" srcId="{2B9C7464-017E-4EDC-BA16-ABAF72565FB4}" destId="{05151BCD-379F-4FBC-A4B6-5C8B1ED5BC33}" srcOrd="0" destOrd="0" presId="urn:microsoft.com/office/officeart/2005/8/layout/orgChart1"/>
    <dgm:cxn modelId="{23045A5A-CD12-43F7-91AA-80E2464A90AB}" type="presParOf" srcId="{05151BCD-379F-4FBC-A4B6-5C8B1ED5BC33}" destId="{70D6CD2C-09A8-4C56-9FF5-9D10B4C3AF8E}" srcOrd="0" destOrd="0" presId="urn:microsoft.com/office/officeart/2005/8/layout/orgChart1"/>
    <dgm:cxn modelId="{D48E0480-9377-4EBB-B637-B6565F484B78}" type="presParOf" srcId="{05151BCD-379F-4FBC-A4B6-5C8B1ED5BC33}" destId="{DBBCCDE8-2C13-417A-8C1D-D2E8F2D6B99C}" srcOrd="1" destOrd="0" presId="urn:microsoft.com/office/officeart/2005/8/layout/orgChart1"/>
    <dgm:cxn modelId="{B7F3DD21-4357-4303-AC4B-FAD8113AB72F}" type="presParOf" srcId="{2B9C7464-017E-4EDC-BA16-ABAF72565FB4}" destId="{01845EE4-1F4A-4789-B1D8-AF3F8C6687C7}" srcOrd="1" destOrd="0" presId="urn:microsoft.com/office/officeart/2005/8/layout/orgChart1"/>
    <dgm:cxn modelId="{04B67B32-C773-42A8-83C1-D7D1A5ACF9EF}" type="presParOf" srcId="{2B9C7464-017E-4EDC-BA16-ABAF72565FB4}" destId="{304E9AEC-493B-4881-B5CB-D7E4EC71F27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9DA8EF4B-8033-4A35-B11C-53781D57CABD}" type="doc">
      <dgm:prSet loTypeId="urn:microsoft.com/office/officeart/2005/8/layout/orgChart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E4CFE8C-4E81-4528-883C-D9EF01C58D72}">
      <dgm:prSet custT="1"/>
      <dgm:spPr/>
      <dgm:t>
        <a:bodyPr/>
        <a:lstStyle/>
        <a:p>
          <a:r>
            <a:rPr lang="en-US" sz="1400" b="0" dirty="0">
              <a:latin typeface="Hurme Geometric Sans 1" panose="020B0500020000000000" pitchFamily="34" charset="0"/>
            </a:rPr>
            <a:t>-</a:t>
          </a:r>
          <a:r>
            <a:rPr lang="en-US" sz="1400" b="0" dirty="0" err="1">
              <a:latin typeface="Hurme Geometric Sans 1" panose="020B0500020000000000" pitchFamily="34" charset="0"/>
            </a:rPr>
            <a:t>Evropski</a:t>
          </a:r>
          <a:r>
            <a:rPr lang="en-US" sz="1400" b="0" dirty="0">
              <a:latin typeface="Hurme Geometric Sans 1" panose="020B0500020000000000" pitchFamily="34" charset="0"/>
            </a:rPr>
            <a:t> </a:t>
          </a:r>
          <a:r>
            <a:rPr lang="en-US" sz="1400" b="0" dirty="0" err="1">
              <a:latin typeface="Hurme Geometric Sans 1" panose="020B0500020000000000" pitchFamily="34" charset="0"/>
            </a:rPr>
            <a:t>dokumenti</a:t>
          </a:r>
          <a:r>
            <a:rPr lang="en-US" sz="1400" b="0" dirty="0">
              <a:latin typeface="Hurme Geometric Sans 1" panose="020B0500020000000000" pitchFamily="34" charset="0"/>
            </a:rPr>
            <a:t> za </a:t>
          </a:r>
          <a:r>
            <a:rPr lang="en-US" sz="1400" b="0" dirty="0" err="1">
              <a:latin typeface="Hurme Geometric Sans 1" panose="020B0500020000000000" pitchFamily="34" charset="0"/>
            </a:rPr>
            <a:t>ocjenu</a:t>
          </a:r>
          <a:r>
            <a:rPr lang="en-US" sz="1400" b="0" dirty="0">
              <a:latin typeface="Hurme Geometric Sans 1" panose="020B0500020000000000" pitchFamily="34" charset="0"/>
            </a:rPr>
            <a:t> (EADs) </a:t>
          </a:r>
        </a:p>
      </dgm:t>
    </dgm:pt>
    <dgm:pt modelId="{81B929A4-724D-40E8-9BD2-4A81F9747381}" type="parTrans" cxnId="{FDA739F1-E17C-4860-8AB4-D7540A866FC7}">
      <dgm:prSet/>
      <dgm:spPr/>
      <dgm:t>
        <a:bodyPr/>
        <a:lstStyle/>
        <a:p>
          <a:endParaRPr lang="en-US" sz="1400" b="0">
            <a:latin typeface="Hurme Geometric Sans 1" panose="020B0500020000000000" pitchFamily="34" charset="0"/>
          </a:endParaRPr>
        </a:p>
      </dgm:t>
    </dgm:pt>
    <dgm:pt modelId="{000B543D-4089-4E8B-9857-001E726E4336}" type="sibTrans" cxnId="{FDA739F1-E17C-4860-8AB4-D7540A866FC7}">
      <dgm:prSet/>
      <dgm:spPr/>
      <dgm:t>
        <a:bodyPr/>
        <a:lstStyle/>
        <a:p>
          <a:endParaRPr lang="en-US" sz="1400" b="0">
            <a:latin typeface="Hurme Geometric Sans 1" panose="020B0500020000000000" pitchFamily="34" charset="0"/>
          </a:endParaRPr>
        </a:p>
      </dgm:t>
    </dgm:pt>
    <dgm:pt modelId="{6D01492D-0FD8-4C90-B757-FB084F661DF7}">
      <dgm:prSet custT="1"/>
      <dgm:spPr/>
      <dgm:t>
        <a:bodyPr/>
        <a:lstStyle/>
        <a:p>
          <a:r>
            <a:rPr lang="en-US" sz="1400" b="0" dirty="0">
              <a:latin typeface="Hurme Geometric Sans 1" panose="020B0500020000000000" pitchFamily="34" charset="0"/>
            </a:rPr>
            <a:t>-</a:t>
          </a:r>
          <a:r>
            <a:rPr lang="en-US" sz="1400" b="0" dirty="0" err="1">
              <a:latin typeface="Hurme Geometric Sans 1" panose="020B0500020000000000" pitchFamily="34" charset="0"/>
            </a:rPr>
            <a:t>proizvodi</a:t>
          </a:r>
          <a:r>
            <a:rPr lang="en-US" sz="1400" b="0" dirty="0">
              <a:latin typeface="Hurme Geometric Sans 1" panose="020B0500020000000000" pitchFamily="34" charset="0"/>
            </a:rPr>
            <a:t> </a:t>
          </a:r>
          <a:r>
            <a:rPr lang="en-US" sz="1400" b="0" dirty="0" err="1">
              <a:latin typeface="Hurme Geometric Sans 1" panose="020B0500020000000000" pitchFamily="34" charset="0"/>
            </a:rPr>
            <a:t>koji</a:t>
          </a:r>
          <a:r>
            <a:rPr lang="en-US" sz="1400" b="0" dirty="0">
              <a:latin typeface="Hurme Geometric Sans 1" panose="020B0500020000000000" pitchFamily="34" charset="0"/>
            </a:rPr>
            <a:t> </a:t>
          </a:r>
          <a:r>
            <a:rPr lang="en-US" sz="1400" b="0" dirty="0" err="1">
              <a:latin typeface="Hurme Geometric Sans 1" panose="020B0500020000000000" pitchFamily="34" charset="0"/>
            </a:rPr>
            <a:t>nisu</a:t>
          </a:r>
          <a:r>
            <a:rPr lang="en-US" sz="1400" b="0" dirty="0">
              <a:latin typeface="Hurme Geometric Sans 1" panose="020B0500020000000000" pitchFamily="34" charset="0"/>
            </a:rPr>
            <a:t> </a:t>
          </a:r>
          <a:r>
            <a:rPr lang="en-US" sz="1400" b="0" dirty="0" err="1">
              <a:latin typeface="Hurme Geometric Sans 1" panose="020B0500020000000000" pitchFamily="34" charset="0"/>
            </a:rPr>
            <a:t>obuhvaćeni</a:t>
          </a:r>
          <a:r>
            <a:rPr lang="en-US" sz="1400" b="0" dirty="0">
              <a:latin typeface="Hurme Geometric Sans 1" panose="020B0500020000000000" pitchFamily="34" charset="0"/>
            </a:rPr>
            <a:t> </a:t>
          </a:r>
          <a:r>
            <a:rPr lang="en-US" sz="1400" b="0" dirty="0" err="1">
              <a:latin typeface="Hurme Geometric Sans 1" panose="020B0500020000000000" pitchFamily="34" charset="0"/>
            </a:rPr>
            <a:t>ili</a:t>
          </a:r>
          <a:r>
            <a:rPr lang="en-US" sz="1400" b="0" dirty="0">
              <a:latin typeface="Hurme Geometric Sans 1" panose="020B0500020000000000" pitchFamily="34" charset="0"/>
            </a:rPr>
            <a:t> </a:t>
          </a:r>
          <a:r>
            <a:rPr lang="en-US" sz="1400" b="0" dirty="0" err="1">
              <a:latin typeface="Hurme Geometric Sans 1" panose="020B0500020000000000" pitchFamily="34" charset="0"/>
            </a:rPr>
            <a:t>nisu</a:t>
          </a:r>
          <a:r>
            <a:rPr lang="en-US" sz="1400" b="0" dirty="0">
              <a:latin typeface="Hurme Geometric Sans 1" panose="020B0500020000000000" pitchFamily="34" charset="0"/>
            </a:rPr>
            <a:t> u </a:t>
          </a:r>
          <a:r>
            <a:rPr lang="en-US" sz="1400" b="0" dirty="0" err="1">
              <a:latin typeface="Hurme Geometric Sans 1" panose="020B0500020000000000" pitchFamily="34" charset="0"/>
            </a:rPr>
            <a:t>potpunosti</a:t>
          </a:r>
          <a:r>
            <a:rPr lang="en-US" sz="1400" b="0" dirty="0">
              <a:latin typeface="Hurme Geometric Sans 1" panose="020B0500020000000000" pitchFamily="34" charset="0"/>
            </a:rPr>
            <a:t> </a:t>
          </a:r>
          <a:r>
            <a:rPr lang="en-US" sz="1400" b="0" dirty="0" err="1">
              <a:latin typeface="Hurme Geometric Sans 1" panose="020B0500020000000000" pitchFamily="34" charset="0"/>
            </a:rPr>
            <a:t>pokriveni</a:t>
          </a:r>
          <a:r>
            <a:rPr lang="en-US" sz="1400" b="0" dirty="0">
              <a:latin typeface="Hurme Geometric Sans 1" panose="020B0500020000000000" pitchFamily="34" charset="0"/>
            </a:rPr>
            <a:t> </a:t>
          </a:r>
          <a:r>
            <a:rPr lang="en-US" sz="1400" b="0" dirty="0" err="1">
              <a:latin typeface="Hurme Geometric Sans 1" panose="020B0500020000000000" pitchFamily="34" charset="0"/>
            </a:rPr>
            <a:t>hEN-ovima</a:t>
          </a:r>
          <a:endParaRPr lang="en-US" sz="1400" b="0" dirty="0">
            <a:latin typeface="Hurme Geometric Sans 1" panose="020B0500020000000000" pitchFamily="34" charset="0"/>
          </a:endParaRPr>
        </a:p>
      </dgm:t>
    </dgm:pt>
    <dgm:pt modelId="{C658C566-BB5A-4385-8DA7-D3706F0CEA0D}" type="parTrans" cxnId="{C6320A1C-3181-4F95-869D-200EC1D95B3D}">
      <dgm:prSet/>
      <dgm:spPr/>
      <dgm:t>
        <a:bodyPr/>
        <a:lstStyle/>
        <a:p>
          <a:endParaRPr lang="en-US" sz="1400" b="0">
            <a:latin typeface="Hurme Geometric Sans 1" panose="020B0500020000000000" pitchFamily="34" charset="0"/>
          </a:endParaRPr>
        </a:p>
      </dgm:t>
    </dgm:pt>
    <dgm:pt modelId="{C22266E4-A1A0-4E5F-87A8-45D8CA93418E}" type="sibTrans" cxnId="{C6320A1C-3181-4F95-869D-200EC1D95B3D}">
      <dgm:prSet/>
      <dgm:spPr/>
      <dgm:t>
        <a:bodyPr/>
        <a:lstStyle/>
        <a:p>
          <a:endParaRPr lang="en-US" sz="1400" b="0">
            <a:latin typeface="Hurme Geometric Sans 1" panose="020B0500020000000000" pitchFamily="34" charset="0"/>
          </a:endParaRPr>
        </a:p>
      </dgm:t>
    </dgm:pt>
    <dgm:pt modelId="{73398355-F37E-4BAE-B2C5-E16C237B4A05}">
      <dgm:prSet custT="1"/>
      <dgm:spPr/>
      <dgm:t>
        <a:bodyPr/>
        <a:lstStyle/>
        <a:p>
          <a:r>
            <a:rPr lang="en-US" sz="1400" b="0">
              <a:latin typeface="Hurme Geometric Sans 1" panose="020B0500020000000000" pitchFamily="34" charset="0"/>
            </a:rPr>
            <a:t>-put do CE obilježavanja</a:t>
          </a:r>
        </a:p>
      </dgm:t>
    </dgm:pt>
    <dgm:pt modelId="{D6336F7D-D250-4195-A4E3-9C0EE0050940}" type="parTrans" cxnId="{0B4DE3AC-BD7F-4541-B419-E4000BB81D15}">
      <dgm:prSet/>
      <dgm:spPr/>
      <dgm:t>
        <a:bodyPr/>
        <a:lstStyle/>
        <a:p>
          <a:endParaRPr lang="en-US" sz="1400" b="0">
            <a:latin typeface="Hurme Geometric Sans 1" panose="020B0500020000000000" pitchFamily="34" charset="0"/>
          </a:endParaRPr>
        </a:p>
      </dgm:t>
    </dgm:pt>
    <dgm:pt modelId="{943D3E74-A2F3-48B3-9548-70584D6AAB48}" type="sibTrans" cxnId="{0B4DE3AC-BD7F-4541-B419-E4000BB81D15}">
      <dgm:prSet/>
      <dgm:spPr/>
      <dgm:t>
        <a:bodyPr/>
        <a:lstStyle/>
        <a:p>
          <a:endParaRPr lang="en-US" sz="1400" b="0">
            <a:latin typeface="Hurme Geometric Sans 1" panose="020B0500020000000000" pitchFamily="34" charset="0"/>
          </a:endParaRPr>
        </a:p>
      </dgm:t>
    </dgm:pt>
    <dgm:pt modelId="{2C0D0047-8B4C-4D74-A639-7EFE602E1957}">
      <dgm:prSet custT="1"/>
      <dgm:spPr/>
      <dgm:t>
        <a:bodyPr/>
        <a:lstStyle/>
        <a:p>
          <a:r>
            <a:rPr lang="en-US" sz="1400" b="0">
              <a:latin typeface="Hurme Geometric Sans 1" panose="020B0500020000000000" pitchFamily="34" charset="0"/>
            </a:rPr>
            <a:t>-na zahtjev proizvođača</a:t>
          </a:r>
        </a:p>
      </dgm:t>
    </dgm:pt>
    <dgm:pt modelId="{6437D16F-3340-49AF-B07F-D85BB7A33856}" type="parTrans" cxnId="{AEFE5339-D4DB-4B3A-9C93-671463221848}">
      <dgm:prSet/>
      <dgm:spPr/>
      <dgm:t>
        <a:bodyPr/>
        <a:lstStyle/>
        <a:p>
          <a:endParaRPr lang="en-US" sz="1400" b="0">
            <a:latin typeface="Hurme Geometric Sans 1" panose="020B0500020000000000" pitchFamily="34" charset="0"/>
          </a:endParaRPr>
        </a:p>
      </dgm:t>
    </dgm:pt>
    <dgm:pt modelId="{BA9A6DD6-A191-4E64-8B46-C9DFA0971072}" type="sibTrans" cxnId="{AEFE5339-D4DB-4B3A-9C93-671463221848}">
      <dgm:prSet/>
      <dgm:spPr/>
      <dgm:t>
        <a:bodyPr/>
        <a:lstStyle/>
        <a:p>
          <a:endParaRPr lang="en-US" sz="1400" b="0">
            <a:latin typeface="Hurme Geometric Sans 1" panose="020B0500020000000000" pitchFamily="34" charset="0"/>
          </a:endParaRPr>
        </a:p>
      </dgm:t>
    </dgm:pt>
    <dgm:pt modelId="{F3AA6C11-FB3F-4CE8-927B-6D4060D8F435}" type="pres">
      <dgm:prSet presAssocID="{9DA8EF4B-8033-4A35-B11C-53781D57CA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C12D77C-5390-4A5D-A228-2B371551D877}" type="pres">
      <dgm:prSet presAssocID="{3E4CFE8C-4E81-4528-883C-D9EF01C58D72}" presName="hierRoot1" presStyleCnt="0">
        <dgm:presLayoutVars>
          <dgm:hierBranch val="init"/>
        </dgm:presLayoutVars>
      </dgm:prSet>
      <dgm:spPr/>
    </dgm:pt>
    <dgm:pt modelId="{39D380F4-F97C-430D-AB5D-3218D8811E05}" type="pres">
      <dgm:prSet presAssocID="{3E4CFE8C-4E81-4528-883C-D9EF01C58D72}" presName="rootComposite1" presStyleCnt="0"/>
      <dgm:spPr/>
    </dgm:pt>
    <dgm:pt modelId="{44D81873-E3FF-4AC5-8003-2EE6F0B44479}" type="pres">
      <dgm:prSet presAssocID="{3E4CFE8C-4E81-4528-883C-D9EF01C58D72}" presName="rootText1" presStyleLbl="node0" presStyleIdx="0" presStyleCnt="1" custScaleX="138729" custLinFactY="4341" custLinFactNeighborY="100000">
        <dgm:presLayoutVars>
          <dgm:chPref val="3"/>
        </dgm:presLayoutVars>
      </dgm:prSet>
      <dgm:spPr/>
    </dgm:pt>
    <dgm:pt modelId="{4F1B3B64-B392-45FD-B787-B02B2D6D0FD9}" type="pres">
      <dgm:prSet presAssocID="{3E4CFE8C-4E81-4528-883C-D9EF01C58D72}" presName="rootConnector1" presStyleLbl="node1" presStyleIdx="0" presStyleCnt="0"/>
      <dgm:spPr/>
    </dgm:pt>
    <dgm:pt modelId="{23DEEBDA-3A0A-452D-80E3-3FB2441BC111}" type="pres">
      <dgm:prSet presAssocID="{3E4CFE8C-4E81-4528-883C-D9EF01C58D72}" presName="hierChild2" presStyleCnt="0"/>
      <dgm:spPr/>
    </dgm:pt>
    <dgm:pt modelId="{791CFA63-2316-4E0A-9659-C4B166F1D2B2}" type="pres">
      <dgm:prSet presAssocID="{C658C566-BB5A-4385-8DA7-D3706F0CEA0D}" presName="Name37" presStyleLbl="parChTrans1D2" presStyleIdx="0" presStyleCnt="3"/>
      <dgm:spPr/>
    </dgm:pt>
    <dgm:pt modelId="{48648CCE-DB65-4F9D-AE05-E0C61CE88E56}" type="pres">
      <dgm:prSet presAssocID="{6D01492D-0FD8-4C90-B757-FB084F661DF7}" presName="hierRoot2" presStyleCnt="0">
        <dgm:presLayoutVars>
          <dgm:hierBranch val="init"/>
        </dgm:presLayoutVars>
      </dgm:prSet>
      <dgm:spPr/>
    </dgm:pt>
    <dgm:pt modelId="{11345927-C201-4912-A4AA-095214911543}" type="pres">
      <dgm:prSet presAssocID="{6D01492D-0FD8-4C90-B757-FB084F661DF7}" presName="rootComposite" presStyleCnt="0"/>
      <dgm:spPr/>
    </dgm:pt>
    <dgm:pt modelId="{85D361C2-B393-45E9-ABA0-4D90C3B52837}" type="pres">
      <dgm:prSet presAssocID="{6D01492D-0FD8-4C90-B757-FB084F661DF7}" presName="rootText" presStyleLbl="node2" presStyleIdx="0" presStyleCnt="3" custScaleY="112532" custLinFactY="53114" custLinFactNeighborX="567" custLinFactNeighborY="100000">
        <dgm:presLayoutVars>
          <dgm:chPref val="3"/>
        </dgm:presLayoutVars>
      </dgm:prSet>
      <dgm:spPr/>
    </dgm:pt>
    <dgm:pt modelId="{FA75EF8D-61F9-4165-93E7-0555BDEB9D18}" type="pres">
      <dgm:prSet presAssocID="{6D01492D-0FD8-4C90-B757-FB084F661DF7}" presName="rootConnector" presStyleLbl="node2" presStyleIdx="0" presStyleCnt="3"/>
      <dgm:spPr/>
    </dgm:pt>
    <dgm:pt modelId="{5C30486D-D149-4086-9BA1-5B6BE28E89BA}" type="pres">
      <dgm:prSet presAssocID="{6D01492D-0FD8-4C90-B757-FB084F661DF7}" presName="hierChild4" presStyleCnt="0"/>
      <dgm:spPr/>
    </dgm:pt>
    <dgm:pt modelId="{3DDE0A46-858C-46E5-9041-7FAEC9209D8B}" type="pres">
      <dgm:prSet presAssocID="{6D01492D-0FD8-4C90-B757-FB084F661DF7}" presName="hierChild5" presStyleCnt="0"/>
      <dgm:spPr/>
    </dgm:pt>
    <dgm:pt modelId="{1D05A9F0-8706-414C-B40E-2BC2B029C1A5}" type="pres">
      <dgm:prSet presAssocID="{D6336F7D-D250-4195-A4E3-9C0EE0050940}" presName="Name37" presStyleLbl="parChTrans1D2" presStyleIdx="1" presStyleCnt="3"/>
      <dgm:spPr/>
    </dgm:pt>
    <dgm:pt modelId="{7E7C0C8A-9F8E-410F-AA71-46AEF08B980F}" type="pres">
      <dgm:prSet presAssocID="{73398355-F37E-4BAE-B2C5-E16C237B4A05}" presName="hierRoot2" presStyleCnt="0">
        <dgm:presLayoutVars>
          <dgm:hierBranch val="init"/>
        </dgm:presLayoutVars>
      </dgm:prSet>
      <dgm:spPr/>
    </dgm:pt>
    <dgm:pt modelId="{B48D871D-8AC0-4AFA-9ABB-1B4328E4359E}" type="pres">
      <dgm:prSet presAssocID="{73398355-F37E-4BAE-B2C5-E16C237B4A05}" presName="rootComposite" presStyleCnt="0"/>
      <dgm:spPr/>
    </dgm:pt>
    <dgm:pt modelId="{8064994D-ED27-4236-9438-EFEAF968FB63}" type="pres">
      <dgm:prSet presAssocID="{73398355-F37E-4BAE-B2C5-E16C237B4A05}" presName="rootText" presStyleLbl="node2" presStyleIdx="1" presStyleCnt="3" custScaleY="112532" custLinFactY="53114" custLinFactNeighborX="567" custLinFactNeighborY="100000">
        <dgm:presLayoutVars>
          <dgm:chPref val="3"/>
        </dgm:presLayoutVars>
      </dgm:prSet>
      <dgm:spPr/>
    </dgm:pt>
    <dgm:pt modelId="{FABB9A0F-81E2-4EFC-8E7C-5C1716DA288A}" type="pres">
      <dgm:prSet presAssocID="{73398355-F37E-4BAE-B2C5-E16C237B4A05}" presName="rootConnector" presStyleLbl="node2" presStyleIdx="1" presStyleCnt="3"/>
      <dgm:spPr/>
    </dgm:pt>
    <dgm:pt modelId="{781A0F13-2374-45A4-B329-2B9F83E1306F}" type="pres">
      <dgm:prSet presAssocID="{73398355-F37E-4BAE-B2C5-E16C237B4A05}" presName="hierChild4" presStyleCnt="0"/>
      <dgm:spPr/>
    </dgm:pt>
    <dgm:pt modelId="{F8AE2017-33A7-421E-9BCD-50D0CFD95293}" type="pres">
      <dgm:prSet presAssocID="{73398355-F37E-4BAE-B2C5-E16C237B4A05}" presName="hierChild5" presStyleCnt="0"/>
      <dgm:spPr/>
    </dgm:pt>
    <dgm:pt modelId="{67C6FCB9-8598-4D38-8014-91214DF9E198}" type="pres">
      <dgm:prSet presAssocID="{6437D16F-3340-49AF-B07F-D85BB7A33856}" presName="Name37" presStyleLbl="parChTrans1D2" presStyleIdx="2" presStyleCnt="3"/>
      <dgm:spPr/>
    </dgm:pt>
    <dgm:pt modelId="{6A01AB66-A99F-43EB-AB56-418CB04ACA3F}" type="pres">
      <dgm:prSet presAssocID="{2C0D0047-8B4C-4D74-A639-7EFE602E1957}" presName="hierRoot2" presStyleCnt="0">
        <dgm:presLayoutVars>
          <dgm:hierBranch val="init"/>
        </dgm:presLayoutVars>
      </dgm:prSet>
      <dgm:spPr/>
    </dgm:pt>
    <dgm:pt modelId="{F599D9F6-5273-4352-B2EB-9805EC63EBF9}" type="pres">
      <dgm:prSet presAssocID="{2C0D0047-8B4C-4D74-A639-7EFE602E1957}" presName="rootComposite" presStyleCnt="0"/>
      <dgm:spPr/>
    </dgm:pt>
    <dgm:pt modelId="{B0964936-A366-45F2-AFA0-420613EA2CC7}" type="pres">
      <dgm:prSet presAssocID="{2C0D0047-8B4C-4D74-A639-7EFE602E1957}" presName="rootText" presStyleLbl="node2" presStyleIdx="2" presStyleCnt="3" custScaleY="112532" custLinFactY="53114" custLinFactNeighborX="567" custLinFactNeighborY="100000">
        <dgm:presLayoutVars>
          <dgm:chPref val="3"/>
        </dgm:presLayoutVars>
      </dgm:prSet>
      <dgm:spPr/>
    </dgm:pt>
    <dgm:pt modelId="{E795C109-A968-4F7A-9A47-0C2E9631899A}" type="pres">
      <dgm:prSet presAssocID="{2C0D0047-8B4C-4D74-A639-7EFE602E1957}" presName="rootConnector" presStyleLbl="node2" presStyleIdx="2" presStyleCnt="3"/>
      <dgm:spPr/>
    </dgm:pt>
    <dgm:pt modelId="{43632412-4B66-4B73-8817-63E50E970EBD}" type="pres">
      <dgm:prSet presAssocID="{2C0D0047-8B4C-4D74-A639-7EFE602E1957}" presName="hierChild4" presStyleCnt="0"/>
      <dgm:spPr/>
    </dgm:pt>
    <dgm:pt modelId="{A6BB2578-1636-43E7-A31A-B5187E0E6617}" type="pres">
      <dgm:prSet presAssocID="{2C0D0047-8B4C-4D74-A639-7EFE602E1957}" presName="hierChild5" presStyleCnt="0"/>
      <dgm:spPr/>
    </dgm:pt>
    <dgm:pt modelId="{0686D812-C65C-4B6A-B2F2-A412F97CB72B}" type="pres">
      <dgm:prSet presAssocID="{3E4CFE8C-4E81-4528-883C-D9EF01C58D72}" presName="hierChild3" presStyleCnt="0"/>
      <dgm:spPr/>
    </dgm:pt>
  </dgm:ptLst>
  <dgm:cxnLst>
    <dgm:cxn modelId="{B441DA0A-6B27-42F2-B89C-55767CA9C13C}" type="presOf" srcId="{C658C566-BB5A-4385-8DA7-D3706F0CEA0D}" destId="{791CFA63-2316-4E0A-9659-C4B166F1D2B2}" srcOrd="0" destOrd="0" presId="urn:microsoft.com/office/officeart/2005/8/layout/orgChart1"/>
    <dgm:cxn modelId="{C6320A1C-3181-4F95-869D-200EC1D95B3D}" srcId="{3E4CFE8C-4E81-4528-883C-D9EF01C58D72}" destId="{6D01492D-0FD8-4C90-B757-FB084F661DF7}" srcOrd="0" destOrd="0" parTransId="{C658C566-BB5A-4385-8DA7-D3706F0CEA0D}" sibTransId="{C22266E4-A1A0-4E5F-87A8-45D8CA93418E}"/>
    <dgm:cxn modelId="{A6254220-7C04-4909-9452-0EB11140F30F}" type="presOf" srcId="{6D01492D-0FD8-4C90-B757-FB084F661DF7}" destId="{FA75EF8D-61F9-4165-93E7-0555BDEB9D18}" srcOrd="1" destOrd="0" presId="urn:microsoft.com/office/officeart/2005/8/layout/orgChart1"/>
    <dgm:cxn modelId="{AEFE5339-D4DB-4B3A-9C93-671463221848}" srcId="{3E4CFE8C-4E81-4528-883C-D9EF01C58D72}" destId="{2C0D0047-8B4C-4D74-A639-7EFE602E1957}" srcOrd="2" destOrd="0" parTransId="{6437D16F-3340-49AF-B07F-D85BB7A33856}" sibTransId="{BA9A6DD6-A191-4E64-8B46-C9DFA0971072}"/>
    <dgm:cxn modelId="{B09BF742-933F-4D7F-AABF-D883B794179C}" type="presOf" srcId="{2C0D0047-8B4C-4D74-A639-7EFE602E1957}" destId="{B0964936-A366-45F2-AFA0-420613EA2CC7}" srcOrd="0" destOrd="0" presId="urn:microsoft.com/office/officeart/2005/8/layout/orgChart1"/>
    <dgm:cxn modelId="{348DBE4E-B13F-422D-A98E-5210CA7A3B11}" type="presOf" srcId="{73398355-F37E-4BAE-B2C5-E16C237B4A05}" destId="{8064994D-ED27-4236-9438-EFEAF968FB63}" srcOrd="0" destOrd="0" presId="urn:microsoft.com/office/officeart/2005/8/layout/orgChart1"/>
    <dgm:cxn modelId="{E9BF276F-FF43-42D0-BBAE-4A4F395752F8}" type="presOf" srcId="{3E4CFE8C-4E81-4528-883C-D9EF01C58D72}" destId="{4F1B3B64-B392-45FD-B787-B02B2D6D0FD9}" srcOrd="1" destOrd="0" presId="urn:microsoft.com/office/officeart/2005/8/layout/orgChart1"/>
    <dgm:cxn modelId="{65437391-9487-4EF0-B416-5552343EDB98}" type="presOf" srcId="{6D01492D-0FD8-4C90-B757-FB084F661DF7}" destId="{85D361C2-B393-45E9-ABA0-4D90C3B52837}" srcOrd="0" destOrd="0" presId="urn:microsoft.com/office/officeart/2005/8/layout/orgChart1"/>
    <dgm:cxn modelId="{912B7996-0A37-4EC8-BEE3-B641BCE60ACB}" type="presOf" srcId="{3E4CFE8C-4E81-4528-883C-D9EF01C58D72}" destId="{44D81873-E3FF-4AC5-8003-2EE6F0B44479}" srcOrd="0" destOrd="0" presId="urn:microsoft.com/office/officeart/2005/8/layout/orgChart1"/>
    <dgm:cxn modelId="{2A1023A0-BAFA-47EF-841A-139203ECF2EF}" type="presOf" srcId="{D6336F7D-D250-4195-A4E3-9C0EE0050940}" destId="{1D05A9F0-8706-414C-B40E-2BC2B029C1A5}" srcOrd="0" destOrd="0" presId="urn:microsoft.com/office/officeart/2005/8/layout/orgChart1"/>
    <dgm:cxn modelId="{5AB7A5A3-98E7-4C0C-AA10-EE19D6363C58}" type="presOf" srcId="{2C0D0047-8B4C-4D74-A639-7EFE602E1957}" destId="{E795C109-A968-4F7A-9A47-0C2E9631899A}" srcOrd="1" destOrd="0" presId="urn:microsoft.com/office/officeart/2005/8/layout/orgChart1"/>
    <dgm:cxn modelId="{0B4DE3AC-BD7F-4541-B419-E4000BB81D15}" srcId="{3E4CFE8C-4E81-4528-883C-D9EF01C58D72}" destId="{73398355-F37E-4BAE-B2C5-E16C237B4A05}" srcOrd="1" destOrd="0" parTransId="{D6336F7D-D250-4195-A4E3-9C0EE0050940}" sibTransId="{943D3E74-A2F3-48B3-9548-70584D6AAB48}"/>
    <dgm:cxn modelId="{BAF315D9-DB33-4C92-A172-4E06B715EC87}" type="presOf" srcId="{6437D16F-3340-49AF-B07F-D85BB7A33856}" destId="{67C6FCB9-8598-4D38-8014-91214DF9E198}" srcOrd="0" destOrd="0" presId="urn:microsoft.com/office/officeart/2005/8/layout/orgChart1"/>
    <dgm:cxn modelId="{0A31F8EE-3D5F-408D-ACAC-C02E34E71C2B}" type="presOf" srcId="{9DA8EF4B-8033-4A35-B11C-53781D57CABD}" destId="{F3AA6C11-FB3F-4CE8-927B-6D4060D8F435}" srcOrd="0" destOrd="0" presId="urn:microsoft.com/office/officeart/2005/8/layout/orgChart1"/>
    <dgm:cxn modelId="{FDA739F1-E17C-4860-8AB4-D7540A866FC7}" srcId="{9DA8EF4B-8033-4A35-B11C-53781D57CABD}" destId="{3E4CFE8C-4E81-4528-883C-D9EF01C58D72}" srcOrd="0" destOrd="0" parTransId="{81B929A4-724D-40E8-9BD2-4A81F9747381}" sibTransId="{000B543D-4089-4E8B-9857-001E726E4336}"/>
    <dgm:cxn modelId="{2D1895F7-FE82-4586-9CC2-C064B2DA1EE4}" type="presOf" srcId="{73398355-F37E-4BAE-B2C5-E16C237B4A05}" destId="{FABB9A0F-81E2-4EFC-8E7C-5C1716DA288A}" srcOrd="1" destOrd="0" presId="urn:microsoft.com/office/officeart/2005/8/layout/orgChart1"/>
    <dgm:cxn modelId="{95E6CB1E-8AEB-4048-9773-5B6DEF0B9CA4}" type="presParOf" srcId="{F3AA6C11-FB3F-4CE8-927B-6D4060D8F435}" destId="{2C12D77C-5390-4A5D-A228-2B371551D877}" srcOrd="0" destOrd="0" presId="urn:microsoft.com/office/officeart/2005/8/layout/orgChart1"/>
    <dgm:cxn modelId="{42A0B2A7-DF26-4C7A-981A-50619C91B97E}" type="presParOf" srcId="{2C12D77C-5390-4A5D-A228-2B371551D877}" destId="{39D380F4-F97C-430D-AB5D-3218D8811E05}" srcOrd="0" destOrd="0" presId="urn:microsoft.com/office/officeart/2005/8/layout/orgChart1"/>
    <dgm:cxn modelId="{68C41254-2673-4478-841F-7AB030663157}" type="presParOf" srcId="{39D380F4-F97C-430D-AB5D-3218D8811E05}" destId="{44D81873-E3FF-4AC5-8003-2EE6F0B44479}" srcOrd="0" destOrd="0" presId="urn:microsoft.com/office/officeart/2005/8/layout/orgChart1"/>
    <dgm:cxn modelId="{F1605104-7CD5-4E11-815D-C09892099189}" type="presParOf" srcId="{39D380F4-F97C-430D-AB5D-3218D8811E05}" destId="{4F1B3B64-B392-45FD-B787-B02B2D6D0FD9}" srcOrd="1" destOrd="0" presId="urn:microsoft.com/office/officeart/2005/8/layout/orgChart1"/>
    <dgm:cxn modelId="{24D1FF50-54D4-465A-B778-54121310082D}" type="presParOf" srcId="{2C12D77C-5390-4A5D-A228-2B371551D877}" destId="{23DEEBDA-3A0A-452D-80E3-3FB2441BC111}" srcOrd="1" destOrd="0" presId="urn:microsoft.com/office/officeart/2005/8/layout/orgChart1"/>
    <dgm:cxn modelId="{3EAF0CB7-9F93-4032-BDDE-2ED12B2F5140}" type="presParOf" srcId="{23DEEBDA-3A0A-452D-80E3-3FB2441BC111}" destId="{791CFA63-2316-4E0A-9659-C4B166F1D2B2}" srcOrd="0" destOrd="0" presId="urn:microsoft.com/office/officeart/2005/8/layout/orgChart1"/>
    <dgm:cxn modelId="{3EB45FE2-6EBA-44DE-9C24-CCA1A39509A9}" type="presParOf" srcId="{23DEEBDA-3A0A-452D-80E3-3FB2441BC111}" destId="{48648CCE-DB65-4F9D-AE05-E0C61CE88E56}" srcOrd="1" destOrd="0" presId="urn:microsoft.com/office/officeart/2005/8/layout/orgChart1"/>
    <dgm:cxn modelId="{3C3724A7-CE5C-4AE3-8C55-79F3D808409B}" type="presParOf" srcId="{48648CCE-DB65-4F9D-AE05-E0C61CE88E56}" destId="{11345927-C201-4912-A4AA-095214911543}" srcOrd="0" destOrd="0" presId="urn:microsoft.com/office/officeart/2005/8/layout/orgChart1"/>
    <dgm:cxn modelId="{E054C29D-344F-4252-A20A-58B229AA8D2A}" type="presParOf" srcId="{11345927-C201-4912-A4AA-095214911543}" destId="{85D361C2-B393-45E9-ABA0-4D90C3B52837}" srcOrd="0" destOrd="0" presId="urn:microsoft.com/office/officeart/2005/8/layout/orgChart1"/>
    <dgm:cxn modelId="{F9AFABAC-18A3-422F-AD04-E14B9020D7AB}" type="presParOf" srcId="{11345927-C201-4912-A4AA-095214911543}" destId="{FA75EF8D-61F9-4165-93E7-0555BDEB9D18}" srcOrd="1" destOrd="0" presId="urn:microsoft.com/office/officeart/2005/8/layout/orgChart1"/>
    <dgm:cxn modelId="{F86479D5-10D7-4165-AA5A-94E4DE1D707F}" type="presParOf" srcId="{48648CCE-DB65-4F9D-AE05-E0C61CE88E56}" destId="{5C30486D-D149-4086-9BA1-5B6BE28E89BA}" srcOrd="1" destOrd="0" presId="urn:microsoft.com/office/officeart/2005/8/layout/orgChart1"/>
    <dgm:cxn modelId="{0D1B0BA6-E301-4FD0-9373-571376C7F1F5}" type="presParOf" srcId="{48648CCE-DB65-4F9D-AE05-E0C61CE88E56}" destId="{3DDE0A46-858C-46E5-9041-7FAEC9209D8B}" srcOrd="2" destOrd="0" presId="urn:microsoft.com/office/officeart/2005/8/layout/orgChart1"/>
    <dgm:cxn modelId="{0B814212-FD60-46DB-8D4E-670EE34D1EBD}" type="presParOf" srcId="{23DEEBDA-3A0A-452D-80E3-3FB2441BC111}" destId="{1D05A9F0-8706-414C-B40E-2BC2B029C1A5}" srcOrd="2" destOrd="0" presId="urn:microsoft.com/office/officeart/2005/8/layout/orgChart1"/>
    <dgm:cxn modelId="{E2DDC753-FC57-488B-9791-FA78CFDDA4EA}" type="presParOf" srcId="{23DEEBDA-3A0A-452D-80E3-3FB2441BC111}" destId="{7E7C0C8A-9F8E-410F-AA71-46AEF08B980F}" srcOrd="3" destOrd="0" presId="urn:microsoft.com/office/officeart/2005/8/layout/orgChart1"/>
    <dgm:cxn modelId="{73835BD7-200B-4389-868F-A37501B40149}" type="presParOf" srcId="{7E7C0C8A-9F8E-410F-AA71-46AEF08B980F}" destId="{B48D871D-8AC0-4AFA-9ABB-1B4328E4359E}" srcOrd="0" destOrd="0" presId="urn:microsoft.com/office/officeart/2005/8/layout/orgChart1"/>
    <dgm:cxn modelId="{860558A2-5D32-43EB-8D02-E52761BC2838}" type="presParOf" srcId="{B48D871D-8AC0-4AFA-9ABB-1B4328E4359E}" destId="{8064994D-ED27-4236-9438-EFEAF968FB63}" srcOrd="0" destOrd="0" presId="urn:microsoft.com/office/officeart/2005/8/layout/orgChart1"/>
    <dgm:cxn modelId="{4CD8724B-8C8A-43BF-8D48-D4F0F27915AA}" type="presParOf" srcId="{B48D871D-8AC0-4AFA-9ABB-1B4328E4359E}" destId="{FABB9A0F-81E2-4EFC-8E7C-5C1716DA288A}" srcOrd="1" destOrd="0" presId="urn:microsoft.com/office/officeart/2005/8/layout/orgChart1"/>
    <dgm:cxn modelId="{01D3C8A4-85A0-4415-A3C6-29644651C21A}" type="presParOf" srcId="{7E7C0C8A-9F8E-410F-AA71-46AEF08B980F}" destId="{781A0F13-2374-45A4-B329-2B9F83E1306F}" srcOrd="1" destOrd="0" presId="urn:microsoft.com/office/officeart/2005/8/layout/orgChart1"/>
    <dgm:cxn modelId="{F2AF3D6D-0568-484E-9EC2-FF78B2B7BA78}" type="presParOf" srcId="{7E7C0C8A-9F8E-410F-AA71-46AEF08B980F}" destId="{F8AE2017-33A7-421E-9BCD-50D0CFD95293}" srcOrd="2" destOrd="0" presId="urn:microsoft.com/office/officeart/2005/8/layout/orgChart1"/>
    <dgm:cxn modelId="{B0A95D86-5209-4AD6-BC02-DFF88FA2CFE6}" type="presParOf" srcId="{23DEEBDA-3A0A-452D-80E3-3FB2441BC111}" destId="{67C6FCB9-8598-4D38-8014-91214DF9E198}" srcOrd="4" destOrd="0" presId="urn:microsoft.com/office/officeart/2005/8/layout/orgChart1"/>
    <dgm:cxn modelId="{84E4DDFD-4B56-4287-B281-F64DBAE8C5A5}" type="presParOf" srcId="{23DEEBDA-3A0A-452D-80E3-3FB2441BC111}" destId="{6A01AB66-A99F-43EB-AB56-418CB04ACA3F}" srcOrd="5" destOrd="0" presId="urn:microsoft.com/office/officeart/2005/8/layout/orgChart1"/>
    <dgm:cxn modelId="{B4B2CFC6-9E19-4F9D-BA27-C5D09317E726}" type="presParOf" srcId="{6A01AB66-A99F-43EB-AB56-418CB04ACA3F}" destId="{F599D9F6-5273-4352-B2EB-9805EC63EBF9}" srcOrd="0" destOrd="0" presId="urn:microsoft.com/office/officeart/2005/8/layout/orgChart1"/>
    <dgm:cxn modelId="{5970756E-4A31-4012-B01F-F444C96DEAD6}" type="presParOf" srcId="{F599D9F6-5273-4352-B2EB-9805EC63EBF9}" destId="{B0964936-A366-45F2-AFA0-420613EA2CC7}" srcOrd="0" destOrd="0" presId="urn:microsoft.com/office/officeart/2005/8/layout/orgChart1"/>
    <dgm:cxn modelId="{2BAB9FC5-0765-419A-A46C-F7709CDBAFE7}" type="presParOf" srcId="{F599D9F6-5273-4352-B2EB-9805EC63EBF9}" destId="{E795C109-A968-4F7A-9A47-0C2E9631899A}" srcOrd="1" destOrd="0" presId="urn:microsoft.com/office/officeart/2005/8/layout/orgChart1"/>
    <dgm:cxn modelId="{44F8143F-0310-4865-8BFE-4F0426E323D5}" type="presParOf" srcId="{6A01AB66-A99F-43EB-AB56-418CB04ACA3F}" destId="{43632412-4B66-4B73-8817-63E50E970EBD}" srcOrd="1" destOrd="0" presId="urn:microsoft.com/office/officeart/2005/8/layout/orgChart1"/>
    <dgm:cxn modelId="{9A5DF303-9FF1-4D52-AA7A-4D77DF295B3F}" type="presParOf" srcId="{6A01AB66-A99F-43EB-AB56-418CB04ACA3F}" destId="{A6BB2578-1636-43E7-A31A-B5187E0E6617}" srcOrd="2" destOrd="0" presId="urn:microsoft.com/office/officeart/2005/8/layout/orgChart1"/>
    <dgm:cxn modelId="{316A93DF-B426-4F9F-BDCA-5E36462FCE0D}" type="presParOf" srcId="{2C12D77C-5390-4A5D-A228-2B371551D877}" destId="{0686D812-C65C-4B6A-B2F2-A412F97CB7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D6D70C78-CC9E-4E6B-A82B-C6E532AD1484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72AB64-D6DF-4CF4-B39A-458F082F8643}">
      <dgm:prSet custT="1"/>
      <dgm:spPr/>
      <dgm:t>
        <a:bodyPr/>
        <a:lstStyle/>
        <a:p>
          <a:r>
            <a:rPr lang="sr-Latn-ME" sz="1400">
              <a:latin typeface="Hurme Geometric Sans 1" panose="020B0500020000000000" pitchFamily="34" charset="0"/>
            </a:rPr>
            <a:t>Građevinski proizvod</a:t>
          </a:r>
          <a:endParaRPr lang="en-US" sz="1400">
            <a:latin typeface="Hurme Geometric Sans 1" panose="020B0500020000000000" pitchFamily="34" charset="0"/>
          </a:endParaRPr>
        </a:p>
      </dgm:t>
    </dgm:pt>
    <dgm:pt modelId="{CDA624D1-28E3-494C-A88E-32B32B7993B7}" type="parTrans" cxnId="{0B1BE7CC-56C4-4244-9FE9-2186272AFCC6}">
      <dgm:prSet/>
      <dgm:spPr/>
      <dgm:t>
        <a:bodyPr/>
        <a:lstStyle/>
        <a:p>
          <a:endParaRPr lang="en-US" sz="1400">
            <a:latin typeface="Hurme Geometric Sans 1" panose="020B0500020000000000" pitchFamily="34" charset="0"/>
          </a:endParaRPr>
        </a:p>
      </dgm:t>
    </dgm:pt>
    <dgm:pt modelId="{909ED924-5D03-4820-987C-9055515702C6}" type="sibTrans" cxnId="{0B1BE7CC-56C4-4244-9FE9-2186272AFCC6}">
      <dgm:prSet/>
      <dgm:spPr/>
      <dgm:t>
        <a:bodyPr/>
        <a:lstStyle/>
        <a:p>
          <a:endParaRPr lang="en-US" sz="1400">
            <a:latin typeface="Hurme Geometric Sans 1" panose="020B0500020000000000" pitchFamily="34" charset="0"/>
          </a:endParaRPr>
        </a:p>
      </dgm:t>
    </dgm:pt>
    <dgm:pt modelId="{7AEB78FD-3E36-4F27-8560-64C45BBFAAEA}">
      <dgm:prSet custT="1"/>
      <dgm:spPr/>
      <dgm:t>
        <a:bodyPr/>
        <a:lstStyle/>
        <a:p>
          <a:r>
            <a:rPr lang="sr-Latn-ME" sz="1400" dirty="0">
              <a:latin typeface="Hurme Geometric Sans 1" panose="020B0500020000000000" pitchFamily="34" charset="0"/>
            </a:rPr>
            <a:t>Dostupan hEN?</a:t>
          </a:r>
          <a:endParaRPr lang="en-US" sz="1400" dirty="0">
            <a:latin typeface="Hurme Geometric Sans 1" panose="020B0500020000000000" pitchFamily="34" charset="0"/>
          </a:endParaRPr>
        </a:p>
      </dgm:t>
    </dgm:pt>
    <dgm:pt modelId="{D5FB8BB1-3010-408F-8C49-43DF42F5ED1D}" type="parTrans" cxnId="{02A02669-5421-4A54-854D-4D453274CE91}">
      <dgm:prSet/>
      <dgm:spPr/>
      <dgm:t>
        <a:bodyPr/>
        <a:lstStyle/>
        <a:p>
          <a:endParaRPr lang="en-US" sz="1400">
            <a:latin typeface="Hurme Geometric Sans 1" panose="020B0500020000000000" pitchFamily="34" charset="0"/>
          </a:endParaRPr>
        </a:p>
      </dgm:t>
    </dgm:pt>
    <dgm:pt modelId="{61324274-1246-433F-A532-5E44488260AE}" type="sibTrans" cxnId="{02A02669-5421-4A54-854D-4D453274CE91}">
      <dgm:prSet/>
      <dgm:spPr/>
      <dgm:t>
        <a:bodyPr/>
        <a:lstStyle/>
        <a:p>
          <a:endParaRPr lang="en-US" sz="1400">
            <a:latin typeface="Hurme Geometric Sans 1" panose="020B0500020000000000" pitchFamily="34" charset="0"/>
          </a:endParaRPr>
        </a:p>
      </dgm:t>
    </dgm:pt>
    <dgm:pt modelId="{2CDD6CAF-8195-4814-9940-F77A3357A74A}">
      <dgm:prSet custT="1"/>
      <dgm:spPr/>
      <dgm:t>
        <a:bodyPr/>
        <a:lstStyle/>
        <a:p>
          <a:r>
            <a:rPr lang="sr-Latn-ME" sz="1400" dirty="0">
              <a:latin typeface="Hurme Geometric Sans 1" panose="020B0500020000000000" pitchFamily="34" charset="0"/>
            </a:rPr>
            <a:t>Proizvođač primjenjuje hEN (FKP)</a:t>
          </a:r>
          <a:endParaRPr lang="en-US" sz="1400" dirty="0">
            <a:latin typeface="Hurme Geometric Sans 1" panose="020B0500020000000000" pitchFamily="34" charset="0"/>
          </a:endParaRPr>
        </a:p>
      </dgm:t>
    </dgm:pt>
    <dgm:pt modelId="{743B819E-990C-4D28-A1AB-FABD5F211363}" type="parTrans" cxnId="{4C92F4AB-8854-459C-9701-9B08882F8C08}">
      <dgm:prSet/>
      <dgm:spPr/>
      <dgm:t>
        <a:bodyPr/>
        <a:lstStyle/>
        <a:p>
          <a:endParaRPr lang="en-US" sz="1400">
            <a:latin typeface="Hurme Geometric Sans 1" panose="020B0500020000000000" pitchFamily="34" charset="0"/>
          </a:endParaRPr>
        </a:p>
      </dgm:t>
    </dgm:pt>
    <dgm:pt modelId="{8579FD5B-1D2C-4A9E-B4B4-99D8E7FDE8C4}" type="sibTrans" cxnId="{4C92F4AB-8854-459C-9701-9B08882F8C08}">
      <dgm:prSet/>
      <dgm:spPr/>
      <dgm:t>
        <a:bodyPr/>
        <a:lstStyle/>
        <a:p>
          <a:endParaRPr lang="en-US" sz="1400">
            <a:latin typeface="Hurme Geometric Sans 1" panose="020B0500020000000000" pitchFamily="34" charset="0"/>
          </a:endParaRPr>
        </a:p>
      </dgm:t>
    </dgm:pt>
    <dgm:pt modelId="{B4802868-449D-4060-A974-F63B0661912F}">
      <dgm:prSet custT="1"/>
      <dgm:spPr/>
      <dgm:t>
        <a:bodyPr/>
        <a:lstStyle/>
        <a:p>
          <a:r>
            <a:rPr lang="sr-Latn-ME" sz="1400" dirty="0">
              <a:latin typeface="Hurme Geometric Sans 1" panose="020B0500020000000000" pitchFamily="34" charset="0"/>
            </a:rPr>
            <a:t>CE označavanje</a:t>
          </a:r>
          <a:endParaRPr lang="en-US" sz="1400" dirty="0">
            <a:latin typeface="Hurme Geometric Sans 1" panose="020B0500020000000000" pitchFamily="34" charset="0"/>
          </a:endParaRPr>
        </a:p>
      </dgm:t>
    </dgm:pt>
    <dgm:pt modelId="{75BC2CE8-4E8B-44DA-914F-A71E4A4DE891}" type="parTrans" cxnId="{D9974C23-A2A0-413F-9D53-CB6A1B40DDE6}">
      <dgm:prSet/>
      <dgm:spPr/>
      <dgm:t>
        <a:bodyPr/>
        <a:lstStyle/>
        <a:p>
          <a:endParaRPr lang="en-US" sz="1400">
            <a:latin typeface="Hurme Geometric Sans 1" panose="020B0500020000000000" pitchFamily="34" charset="0"/>
          </a:endParaRPr>
        </a:p>
      </dgm:t>
    </dgm:pt>
    <dgm:pt modelId="{B1CD165A-CAFF-4446-94EB-278E29CAF794}" type="sibTrans" cxnId="{D9974C23-A2A0-413F-9D53-CB6A1B40DDE6}">
      <dgm:prSet/>
      <dgm:spPr/>
      <dgm:t>
        <a:bodyPr/>
        <a:lstStyle/>
        <a:p>
          <a:endParaRPr lang="en-US" sz="1400">
            <a:latin typeface="Hurme Geometric Sans 1" panose="020B0500020000000000" pitchFamily="34" charset="0"/>
          </a:endParaRPr>
        </a:p>
      </dgm:t>
    </dgm:pt>
    <dgm:pt modelId="{7F84B35C-CB65-44A3-9B9A-7ECACD0D65BC}" type="pres">
      <dgm:prSet presAssocID="{D6D70C78-CC9E-4E6B-A82B-C6E532AD1484}" presName="CompostProcess" presStyleCnt="0">
        <dgm:presLayoutVars>
          <dgm:dir/>
          <dgm:resizeHandles val="exact"/>
        </dgm:presLayoutVars>
      </dgm:prSet>
      <dgm:spPr/>
    </dgm:pt>
    <dgm:pt modelId="{F90B3EED-548D-43A7-9348-D251C0409CEF}" type="pres">
      <dgm:prSet presAssocID="{D6D70C78-CC9E-4E6B-A82B-C6E532AD1484}" presName="arrow" presStyleLbl="bgShp" presStyleIdx="0" presStyleCnt="1"/>
      <dgm:spPr/>
    </dgm:pt>
    <dgm:pt modelId="{6A11FB98-912F-43D9-B447-CA8BF5D35154}" type="pres">
      <dgm:prSet presAssocID="{D6D70C78-CC9E-4E6B-A82B-C6E532AD1484}" presName="linearProcess" presStyleCnt="0"/>
      <dgm:spPr/>
    </dgm:pt>
    <dgm:pt modelId="{4397F282-C1FA-4600-B42C-3DB0C70BA04B}" type="pres">
      <dgm:prSet presAssocID="{BB72AB64-D6DF-4CF4-B39A-458F082F8643}" presName="textNode" presStyleLbl="node1" presStyleIdx="0" presStyleCnt="4">
        <dgm:presLayoutVars>
          <dgm:bulletEnabled val="1"/>
        </dgm:presLayoutVars>
      </dgm:prSet>
      <dgm:spPr/>
    </dgm:pt>
    <dgm:pt modelId="{C7432FC5-8815-4ADB-90F1-39CDDB656998}" type="pres">
      <dgm:prSet presAssocID="{909ED924-5D03-4820-987C-9055515702C6}" presName="sibTrans" presStyleCnt="0"/>
      <dgm:spPr/>
    </dgm:pt>
    <dgm:pt modelId="{6B88799B-F4D8-44D0-A346-EC4BAC10DC0E}" type="pres">
      <dgm:prSet presAssocID="{7AEB78FD-3E36-4F27-8560-64C45BBFAAEA}" presName="textNode" presStyleLbl="node1" presStyleIdx="1" presStyleCnt="4">
        <dgm:presLayoutVars>
          <dgm:bulletEnabled val="1"/>
        </dgm:presLayoutVars>
      </dgm:prSet>
      <dgm:spPr/>
    </dgm:pt>
    <dgm:pt modelId="{450AA4C0-7A2C-47DC-AB20-17E9BF89329E}" type="pres">
      <dgm:prSet presAssocID="{61324274-1246-433F-A532-5E44488260AE}" presName="sibTrans" presStyleCnt="0"/>
      <dgm:spPr/>
    </dgm:pt>
    <dgm:pt modelId="{2DD76B48-9BE5-4B34-8C72-0D883D7B77CB}" type="pres">
      <dgm:prSet presAssocID="{2CDD6CAF-8195-4814-9940-F77A3357A74A}" presName="textNode" presStyleLbl="node1" presStyleIdx="2" presStyleCnt="4">
        <dgm:presLayoutVars>
          <dgm:bulletEnabled val="1"/>
        </dgm:presLayoutVars>
      </dgm:prSet>
      <dgm:spPr/>
    </dgm:pt>
    <dgm:pt modelId="{212CC21A-B3C8-4E3F-BD1D-7990D80D33BE}" type="pres">
      <dgm:prSet presAssocID="{8579FD5B-1D2C-4A9E-B4B4-99D8E7FDE8C4}" presName="sibTrans" presStyleCnt="0"/>
      <dgm:spPr/>
    </dgm:pt>
    <dgm:pt modelId="{95CE7412-03A6-406B-8CB5-8EC7BA1CD1AC}" type="pres">
      <dgm:prSet presAssocID="{B4802868-449D-4060-A974-F63B0661912F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8C208D1C-3490-442B-A4D1-AE36EB832E1D}" type="presOf" srcId="{B4802868-449D-4060-A974-F63B0661912F}" destId="{95CE7412-03A6-406B-8CB5-8EC7BA1CD1AC}" srcOrd="0" destOrd="0" presId="urn:microsoft.com/office/officeart/2005/8/layout/hProcess9"/>
    <dgm:cxn modelId="{D9974C23-A2A0-413F-9D53-CB6A1B40DDE6}" srcId="{D6D70C78-CC9E-4E6B-A82B-C6E532AD1484}" destId="{B4802868-449D-4060-A974-F63B0661912F}" srcOrd="3" destOrd="0" parTransId="{75BC2CE8-4E8B-44DA-914F-A71E4A4DE891}" sibTransId="{B1CD165A-CAFF-4446-94EB-278E29CAF794}"/>
    <dgm:cxn modelId="{E35AE734-4318-44D7-A1B8-8997163B7064}" type="presOf" srcId="{BB72AB64-D6DF-4CF4-B39A-458F082F8643}" destId="{4397F282-C1FA-4600-B42C-3DB0C70BA04B}" srcOrd="0" destOrd="0" presId="urn:microsoft.com/office/officeart/2005/8/layout/hProcess9"/>
    <dgm:cxn modelId="{5D8C545B-6A79-44DF-8F04-C8A1DEF7EB9F}" type="presOf" srcId="{D6D70C78-CC9E-4E6B-A82B-C6E532AD1484}" destId="{7F84B35C-CB65-44A3-9B9A-7ECACD0D65BC}" srcOrd="0" destOrd="0" presId="urn:microsoft.com/office/officeart/2005/8/layout/hProcess9"/>
    <dgm:cxn modelId="{02A02669-5421-4A54-854D-4D453274CE91}" srcId="{D6D70C78-CC9E-4E6B-A82B-C6E532AD1484}" destId="{7AEB78FD-3E36-4F27-8560-64C45BBFAAEA}" srcOrd="1" destOrd="0" parTransId="{D5FB8BB1-3010-408F-8C49-43DF42F5ED1D}" sibTransId="{61324274-1246-433F-A532-5E44488260AE}"/>
    <dgm:cxn modelId="{124A299A-9558-445E-B95C-FF397EA743B0}" type="presOf" srcId="{2CDD6CAF-8195-4814-9940-F77A3357A74A}" destId="{2DD76B48-9BE5-4B34-8C72-0D883D7B77CB}" srcOrd="0" destOrd="0" presId="urn:microsoft.com/office/officeart/2005/8/layout/hProcess9"/>
    <dgm:cxn modelId="{4C92F4AB-8854-459C-9701-9B08882F8C08}" srcId="{D6D70C78-CC9E-4E6B-A82B-C6E532AD1484}" destId="{2CDD6CAF-8195-4814-9940-F77A3357A74A}" srcOrd="2" destOrd="0" parTransId="{743B819E-990C-4D28-A1AB-FABD5F211363}" sibTransId="{8579FD5B-1D2C-4A9E-B4B4-99D8E7FDE8C4}"/>
    <dgm:cxn modelId="{EE8D88BC-9DD9-40B5-8853-FC7F1207B83D}" type="presOf" srcId="{7AEB78FD-3E36-4F27-8560-64C45BBFAAEA}" destId="{6B88799B-F4D8-44D0-A346-EC4BAC10DC0E}" srcOrd="0" destOrd="0" presId="urn:microsoft.com/office/officeart/2005/8/layout/hProcess9"/>
    <dgm:cxn modelId="{0B1BE7CC-56C4-4244-9FE9-2186272AFCC6}" srcId="{D6D70C78-CC9E-4E6B-A82B-C6E532AD1484}" destId="{BB72AB64-D6DF-4CF4-B39A-458F082F8643}" srcOrd="0" destOrd="0" parTransId="{CDA624D1-28E3-494C-A88E-32B32B7993B7}" sibTransId="{909ED924-5D03-4820-987C-9055515702C6}"/>
    <dgm:cxn modelId="{3B7B7EC0-4159-4FB3-8C9A-517BAF7BF07D}" type="presParOf" srcId="{7F84B35C-CB65-44A3-9B9A-7ECACD0D65BC}" destId="{F90B3EED-548D-43A7-9348-D251C0409CEF}" srcOrd="0" destOrd="0" presId="urn:microsoft.com/office/officeart/2005/8/layout/hProcess9"/>
    <dgm:cxn modelId="{D99B3727-EA47-4722-AAAA-481854C0BA06}" type="presParOf" srcId="{7F84B35C-CB65-44A3-9B9A-7ECACD0D65BC}" destId="{6A11FB98-912F-43D9-B447-CA8BF5D35154}" srcOrd="1" destOrd="0" presId="urn:microsoft.com/office/officeart/2005/8/layout/hProcess9"/>
    <dgm:cxn modelId="{4076C0EF-F925-437F-B65B-74F52C4DCF65}" type="presParOf" srcId="{6A11FB98-912F-43D9-B447-CA8BF5D35154}" destId="{4397F282-C1FA-4600-B42C-3DB0C70BA04B}" srcOrd="0" destOrd="0" presId="urn:microsoft.com/office/officeart/2005/8/layout/hProcess9"/>
    <dgm:cxn modelId="{B81DDFB9-EAE6-4D81-A629-9AA555843E04}" type="presParOf" srcId="{6A11FB98-912F-43D9-B447-CA8BF5D35154}" destId="{C7432FC5-8815-4ADB-90F1-39CDDB656998}" srcOrd="1" destOrd="0" presId="urn:microsoft.com/office/officeart/2005/8/layout/hProcess9"/>
    <dgm:cxn modelId="{DCACCF09-F377-4748-96B2-0702A10C7FF3}" type="presParOf" srcId="{6A11FB98-912F-43D9-B447-CA8BF5D35154}" destId="{6B88799B-F4D8-44D0-A346-EC4BAC10DC0E}" srcOrd="2" destOrd="0" presId="urn:microsoft.com/office/officeart/2005/8/layout/hProcess9"/>
    <dgm:cxn modelId="{05BDE89C-3B73-4CAD-A77E-9DD471EAF4BB}" type="presParOf" srcId="{6A11FB98-912F-43D9-B447-CA8BF5D35154}" destId="{450AA4C0-7A2C-47DC-AB20-17E9BF89329E}" srcOrd="3" destOrd="0" presId="urn:microsoft.com/office/officeart/2005/8/layout/hProcess9"/>
    <dgm:cxn modelId="{5EEF17BC-FAC9-4C95-91DB-D9B1A18BA5DE}" type="presParOf" srcId="{6A11FB98-912F-43D9-B447-CA8BF5D35154}" destId="{2DD76B48-9BE5-4B34-8C72-0D883D7B77CB}" srcOrd="4" destOrd="0" presId="urn:microsoft.com/office/officeart/2005/8/layout/hProcess9"/>
    <dgm:cxn modelId="{8480AA4D-0F5E-48EC-AE6A-C8D7EC9FBF2B}" type="presParOf" srcId="{6A11FB98-912F-43D9-B447-CA8BF5D35154}" destId="{212CC21A-B3C8-4E3F-BD1D-7990D80D33BE}" srcOrd="5" destOrd="0" presId="urn:microsoft.com/office/officeart/2005/8/layout/hProcess9"/>
    <dgm:cxn modelId="{423779DC-3A69-470D-970F-8D2EBEF876BA}" type="presParOf" srcId="{6A11FB98-912F-43D9-B447-CA8BF5D35154}" destId="{95CE7412-03A6-406B-8CB5-8EC7BA1CD1AC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D6D70C78-CC9E-4E6B-A82B-C6E532AD1484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72AB64-D6DF-4CF4-B39A-458F082F8643}">
      <dgm:prSet custT="1"/>
      <dgm:spPr/>
      <dgm:t>
        <a:bodyPr/>
        <a:lstStyle/>
        <a:p>
          <a:r>
            <a:rPr lang="sr-Latn-ME" sz="1400" dirty="0">
              <a:latin typeface="Hurme Geometric Sans 1" panose="020B0500020000000000" pitchFamily="34" charset="0"/>
            </a:rPr>
            <a:t>Proizvođač traži ETA?</a:t>
          </a:r>
          <a:endParaRPr lang="en-US" sz="1400" dirty="0">
            <a:latin typeface="Hurme Geometric Sans 1" panose="020B0500020000000000" pitchFamily="34" charset="0"/>
          </a:endParaRPr>
        </a:p>
      </dgm:t>
    </dgm:pt>
    <dgm:pt modelId="{CDA624D1-28E3-494C-A88E-32B32B7993B7}" type="parTrans" cxnId="{0B1BE7CC-56C4-4244-9FE9-2186272AFCC6}">
      <dgm:prSet/>
      <dgm:spPr/>
      <dgm:t>
        <a:bodyPr/>
        <a:lstStyle/>
        <a:p>
          <a:endParaRPr lang="en-US" sz="1400">
            <a:latin typeface="Hurme Geometric Sans 1" panose="020B0500020000000000" pitchFamily="34" charset="0"/>
          </a:endParaRPr>
        </a:p>
      </dgm:t>
    </dgm:pt>
    <dgm:pt modelId="{909ED924-5D03-4820-987C-9055515702C6}" type="sibTrans" cxnId="{0B1BE7CC-56C4-4244-9FE9-2186272AFCC6}">
      <dgm:prSet/>
      <dgm:spPr/>
      <dgm:t>
        <a:bodyPr/>
        <a:lstStyle/>
        <a:p>
          <a:endParaRPr lang="en-US" sz="1400">
            <a:latin typeface="Hurme Geometric Sans 1" panose="020B0500020000000000" pitchFamily="34" charset="0"/>
          </a:endParaRPr>
        </a:p>
      </dgm:t>
    </dgm:pt>
    <dgm:pt modelId="{7AEB78FD-3E36-4F27-8560-64C45BBFAAEA}">
      <dgm:prSet custT="1"/>
      <dgm:spPr/>
      <dgm:t>
        <a:bodyPr/>
        <a:lstStyle/>
        <a:p>
          <a:r>
            <a:rPr lang="sr-Latn-ME" sz="1400" dirty="0">
              <a:latin typeface="Hurme Geometric Sans 1" panose="020B0500020000000000" pitchFamily="34" charset="0"/>
            </a:rPr>
            <a:t>Tijelo za tehničko ocjenjivanje (TAB) priprema ETA</a:t>
          </a:r>
          <a:endParaRPr lang="en-US" sz="1400" dirty="0">
            <a:latin typeface="Hurme Geometric Sans 1" panose="020B0500020000000000" pitchFamily="34" charset="0"/>
          </a:endParaRPr>
        </a:p>
      </dgm:t>
    </dgm:pt>
    <dgm:pt modelId="{D5FB8BB1-3010-408F-8C49-43DF42F5ED1D}" type="parTrans" cxnId="{02A02669-5421-4A54-854D-4D453274CE91}">
      <dgm:prSet/>
      <dgm:spPr/>
      <dgm:t>
        <a:bodyPr/>
        <a:lstStyle/>
        <a:p>
          <a:endParaRPr lang="en-US" sz="1400">
            <a:latin typeface="Hurme Geometric Sans 1" panose="020B0500020000000000" pitchFamily="34" charset="0"/>
          </a:endParaRPr>
        </a:p>
      </dgm:t>
    </dgm:pt>
    <dgm:pt modelId="{61324274-1246-433F-A532-5E44488260AE}" type="sibTrans" cxnId="{02A02669-5421-4A54-854D-4D453274CE91}">
      <dgm:prSet/>
      <dgm:spPr/>
      <dgm:t>
        <a:bodyPr/>
        <a:lstStyle/>
        <a:p>
          <a:endParaRPr lang="en-US" sz="1400">
            <a:latin typeface="Hurme Geometric Sans 1" panose="020B0500020000000000" pitchFamily="34" charset="0"/>
          </a:endParaRPr>
        </a:p>
      </dgm:t>
    </dgm:pt>
    <dgm:pt modelId="{2CDD6CAF-8195-4814-9940-F77A3357A74A}">
      <dgm:prSet custT="1"/>
      <dgm:spPr/>
      <dgm:t>
        <a:bodyPr/>
        <a:lstStyle/>
        <a:p>
          <a:r>
            <a:rPr lang="sr-Latn-ME" sz="1400" dirty="0">
              <a:latin typeface="Hurme Geometric Sans 1" panose="020B0500020000000000" pitchFamily="34" charset="0"/>
            </a:rPr>
            <a:t>Proizvođač primjenjuje ETA (FKP)</a:t>
          </a:r>
          <a:endParaRPr lang="en-US" sz="1400" dirty="0">
            <a:latin typeface="Hurme Geometric Sans 1" panose="020B0500020000000000" pitchFamily="34" charset="0"/>
          </a:endParaRPr>
        </a:p>
      </dgm:t>
    </dgm:pt>
    <dgm:pt modelId="{743B819E-990C-4D28-A1AB-FABD5F211363}" type="parTrans" cxnId="{4C92F4AB-8854-459C-9701-9B08882F8C08}">
      <dgm:prSet/>
      <dgm:spPr/>
      <dgm:t>
        <a:bodyPr/>
        <a:lstStyle/>
        <a:p>
          <a:endParaRPr lang="en-US" sz="1400">
            <a:latin typeface="Hurme Geometric Sans 1" panose="020B0500020000000000" pitchFamily="34" charset="0"/>
          </a:endParaRPr>
        </a:p>
      </dgm:t>
    </dgm:pt>
    <dgm:pt modelId="{8579FD5B-1D2C-4A9E-B4B4-99D8E7FDE8C4}" type="sibTrans" cxnId="{4C92F4AB-8854-459C-9701-9B08882F8C08}">
      <dgm:prSet/>
      <dgm:spPr/>
      <dgm:t>
        <a:bodyPr/>
        <a:lstStyle/>
        <a:p>
          <a:endParaRPr lang="en-US" sz="1400">
            <a:latin typeface="Hurme Geometric Sans 1" panose="020B0500020000000000" pitchFamily="34" charset="0"/>
          </a:endParaRPr>
        </a:p>
      </dgm:t>
    </dgm:pt>
    <dgm:pt modelId="{B4802868-449D-4060-A974-F63B0661912F}">
      <dgm:prSet custT="1"/>
      <dgm:spPr/>
      <dgm:t>
        <a:bodyPr/>
        <a:lstStyle/>
        <a:p>
          <a:r>
            <a:rPr lang="sr-Latn-ME" sz="1400" dirty="0">
              <a:latin typeface="Hurme Geometric Sans 1" panose="020B0500020000000000" pitchFamily="34" charset="0"/>
            </a:rPr>
            <a:t>CE označavanje</a:t>
          </a:r>
          <a:endParaRPr lang="en-US" sz="1400" dirty="0">
            <a:latin typeface="Hurme Geometric Sans 1" panose="020B0500020000000000" pitchFamily="34" charset="0"/>
          </a:endParaRPr>
        </a:p>
      </dgm:t>
    </dgm:pt>
    <dgm:pt modelId="{75BC2CE8-4E8B-44DA-914F-A71E4A4DE891}" type="parTrans" cxnId="{D9974C23-A2A0-413F-9D53-CB6A1B40DDE6}">
      <dgm:prSet/>
      <dgm:spPr/>
      <dgm:t>
        <a:bodyPr/>
        <a:lstStyle/>
        <a:p>
          <a:endParaRPr lang="en-US" sz="1400">
            <a:latin typeface="Hurme Geometric Sans 1" panose="020B0500020000000000" pitchFamily="34" charset="0"/>
          </a:endParaRPr>
        </a:p>
      </dgm:t>
    </dgm:pt>
    <dgm:pt modelId="{B1CD165A-CAFF-4446-94EB-278E29CAF794}" type="sibTrans" cxnId="{D9974C23-A2A0-413F-9D53-CB6A1B40DDE6}">
      <dgm:prSet/>
      <dgm:spPr/>
      <dgm:t>
        <a:bodyPr/>
        <a:lstStyle/>
        <a:p>
          <a:endParaRPr lang="en-US" sz="1400">
            <a:latin typeface="Hurme Geometric Sans 1" panose="020B0500020000000000" pitchFamily="34" charset="0"/>
          </a:endParaRPr>
        </a:p>
      </dgm:t>
    </dgm:pt>
    <dgm:pt modelId="{7F84B35C-CB65-44A3-9B9A-7ECACD0D65BC}" type="pres">
      <dgm:prSet presAssocID="{D6D70C78-CC9E-4E6B-A82B-C6E532AD1484}" presName="CompostProcess" presStyleCnt="0">
        <dgm:presLayoutVars>
          <dgm:dir/>
          <dgm:resizeHandles val="exact"/>
        </dgm:presLayoutVars>
      </dgm:prSet>
      <dgm:spPr/>
    </dgm:pt>
    <dgm:pt modelId="{F90B3EED-548D-43A7-9348-D251C0409CEF}" type="pres">
      <dgm:prSet presAssocID="{D6D70C78-CC9E-4E6B-A82B-C6E532AD1484}" presName="arrow" presStyleLbl="bgShp" presStyleIdx="0" presStyleCnt="1"/>
      <dgm:spPr/>
    </dgm:pt>
    <dgm:pt modelId="{6A11FB98-912F-43D9-B447-CA8BF5D35154}" type="pres">
      <dgm:prSet presAssocID="{D6D70C78-CC9E-4E6B-A82B-C6E532AD1484}" presName="linearProcess" presStyleCnt="0"/>
      <dgm:spPr/>
    </dgm:pt>
    <dgm:pt modelId="{4397F282-C1FA-4600-B42C-3DB0C70BA04B}" type="pres">
      <dgm:prSet presAssocID="{BB72AB64-D6DF-4CF4-B39A-458F082F8643}" presName="textNode" presStyleLbl="node1" presStyleIdx="0" presStyleCnt="4">
        <dgm:presLayoutVars>
          <dgm:bulletEnabled val="1"/>
        </dgm:presLayoutVars>
      </dgm:prSet>
      <dgm:spPr/>
    </dgm:pt>
    <dgm:pt modelId="{C7432FC5-8815-4ADB-90F1-39CDDB656998}" type="pres">
      <dgm:prSet presAssocID="{909ED924-5D03-4820-987C-9055515702C6}" presName="sibTrans" presStyleCnt="0"/>
      <dgm:spPr/>
    </dgm:pt>
    <dgm:pt modelId="{6B88799B-F4D8-44D0-A346-EC4BAC10DC0E}" type="pres">
      <dgm:prSet presAssocID="{7AEB78FD-3E36-4F27-8560-64C45BBFAAEA}" presName="textNode" presStyleLbl="node1" presStyleIdx="1" presStyleCnt="4">
        <dgm:presLayoutVars>
          <dgm:bulletEnabled val="1"/>
        </dgm:presLayoutVars>
      </dgm:prSet>
      <dgm:spPr/>
    </dgm:pt>
    <dgm:pt modelId="{450AA4C0-7A2C-47DC-AB20-17E9BF89329E}" type="pres">
      <dgm:prSet presAssocID="{61324274-1246-433F-A532-5E44488260AE}" presName="sibTrans" presStyleCnt="0"/>
      <dgm:spPr/>
    </dgm:pt>
    <dgm:pt modelId="{2DD76B48-9BE5-4B34-8C72-0D883D7B77CB}" type="pres">
      <dgm:prSet presAssocID="{2CDD6CAF-8195-4814-9940-F77A3357A74A}" presName="textNode" presStyleLbl="node1" presStyleIdx="2" presStyleCnt="4">
        <dgm:presLayoutVars>
          <dgm:bulletEnabled val="1"/>
        </dgm:presLayoutVars>
      </dgm:prSet>
      <dgm:spPr/>
    </dgm:pt>
    <dgm:pt modelId="{212CC21A-B3C8-4E3F-BD1D-7990D80D33BE}" type="pres">
      <dgm:prSet presAssocID="{8579FD5B-1D2C-4A9E-B4B4-99D8E7FDE8C4}" presName="sibTrans" presStyleCnt="0"/>
      <dgm:spPr/>
    </dgm:pt>
    <dgm:pt modelId="{95CE7412-03A6-406B-8CB5-8EC7BA1CD1AC}" type="pres">
      <dgm:prSet presAssocID="{B4802868-449D-4060-A974-F63B0661912F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8C208D1C-3490-442B-A4D1-AE36EB832E1D}" type="presOf" srcId="{B4802868-449D-4060-A974-F63B0661912F}" destId="{95CE7412-03A6-406B-8CB5-8EC7BA1CD1AC}" srcOrd="0" destOrd="0" presId="urn:microsoft.com/office/officeart/2005/8/layout/hProcess9"/>
    <dgm:cxn modelId="{D9974C23-A2A0-413F-9D53-CB6A1B40DDE6}" srcId="{D6D70C78-CC9E-4E6B-A82B-C6E532AD1484}" destId="{B4802868-449D-4060-A974-F63B0661912F}" srcOrd="3" destOrd="0" parTransId="{75BC2CE8-4E8B-44DA-914F-A71E4A4DE891}" sibTransId="{B1CD165A-CAFF-4446-94EB-278E29CAF794}"/>
    <dgm:cxn modelId="{E35AE734-4318-44D7-A1B8-8997163B7064}" type="presOf" srcId="{BB72AB64-D6DF-4CF4-B39A-458F082F8643}" destId="{4397F282-C1FA-4600-B42C-3DB0C70BA04B}" srcOrd="0" destOrd="0" presId="urn:microsoft.com/office/officeart/2005/8/layout/hProcess9"/>
    <dgm:cxn modelId="{5D8C545B-6A79-44DF-8F04-C8A1DEF7EB9F}" type="presOf" srcId="{D6D70C78-CC9E-4E6B-A82B-C6E532AD1484}" destId="{7F84B35C-CB65-44A3-9B9A-7ECACD0D65BC}" srcOrd="0" destOrd="0" presId="urn:microsoft.com/office/officeart/2005/8/layout/hProcess9"/>
    <dgm:cxn modelId="{02A02669-5421-4A54-854D-4D453274CE91}" srcId="{D6D70C78-CC9E-4E6B-A82B-C6E532AD1484}" destId="{7AEB78FD-3E36-4F27-8560-64C45BBFAAEA}" srcOrd="1" destOrd="0" parTransId="{D5FB8BB1-3010-408F-8C49-43DF42F5ED1D}" sibTransId="{61324274-1246-433F-A532-5E44488260AE}"/>
    <dgm:cxn modelId="{124A299A-9558-445E-B95C-FF397EA743B0}" type="presOf" srcId="{2CDD6CAF-8195-4814-9940-F77A3357A74A}" destId="{2DD76B48-9BE5-4B34-8C72-0D883D7B77CB}" srcOrd="0" destOrd="0" presId="urn:microsoft.com/office/officeart/2005/8/layout/hProcess9"/>
    <dgm:cxn modelId="{4C92F4AB-8854-459C-9701-9B08882F8C08}" srcId="{D6D70C78-CC9E-4E6B-A82B-C6E532AD1484}" destId="{2CDD6CAF-8195-4814-9940-F77A3357A74A}" srcOrd="2" destOrd="0" parTransId="{743B819E-990C-4D28-A1AB-FABD5F211363}" sibTransId="{8579FD5B-1D2C-4A9E-B4B4-99D8E7FDE8C4}"/>
    <dgm:cxn modelId="{EE8D88BC-9DD9-40B5-8853-FC7F1207B83D}" type="presOf" srcId="{7AEB78FD-3E36-4F27-8560-64C45BBFAAEA}" destId="{6B88799B-F4D8-44D0-A346-EC4BAC10DC0E}" srcOrd="0" destOrd="0" presId="urn:microsoft.com/office/officeart/2005/8/layout/hProcess9"/>
    <dgm:cxn modelId="{0B1BE7CC-56C4-4244-9FE9-2186272AFCC6}" srcId="{D6D70C78-CC9E-4E6B-A82B-C6E532AD1484}" destId="{BB72AB64-D6DF-4CF4-B39A-458F082F8643}" srcOrd="0" destOrd="0" parTransId="{CDA624D1-28E3-494C-A88E-32B32B7993B7}" sibTransId="{909ED924-5D03-4820-987C-9055515702C6}"/>
    <dgm:cxn modelId="{3B7B7EC0-4159-4FB3-8C9A-517BAF7BF07D}" type="presParOf" srcId="{7F84B35C-CB65-44A3-9B9A-7ECACD0D65BC}" destId="{F90B3EED-548D-43A7-9348-D251C0409CEF}" srcOrd="0" destOrd="0" presId="urn:microsoft.com/office/officeart/2005/8/layout/hProcess9"/>
    <dgm:cxn modelId="{D99B3727-EA47-4722-AAAA-481854C0BA06}" type="presParOf" srcId="{7F84B35C-CB65-44A3-9B9A-7ECACD0D65BC}" destId="{6A11FB98-912F-43D9-B447-CA8BF5D35154}" srcOrd="1" destOrd="0" presId="urn:microsoft.com/office/officeart/2005/8/layout/hProcess9"/>
    <dgm:cxn modelId="{4076C0EF-F925-437F-B65B-74F52C4DCF65}" type="presParOf" srcId="{6A11FB98-912F-43D9-B447-CA8BF5D35154}" destId="{4397F282-C1FA-4600-B42C-3DB0C70BA04B}" srcOrd="0" destOrd="0" presId="urn:microsoft.com/office/officeart/2005/8/layout/hProcess9"/>
    <dgm:cxn modelId="{B81DDFB9-EAE6-4D81-A629-9AA555843E04}" type="presParOf" srcId="{6A11FB98-912F-43D9-B447-CA8BF5D35154}" destId="{C7432FC5-8815-4ADB-90F1-39CDDB656998}" srcOrd="1" destOrd="0" presId="urn:microsoft.com/office/officeart/2005/8/layout/hProcess9"/>
    <dgm:cxn modelId="{DCACCF09-F377-4748-96B2-0702A10C7FF3}" type="presParOf" srcId="{6A11FB98-912F-43D9-B447-CA8BF5D35154}" destId="{6B88799B-F4D8-44D0-A346-EC4BAC10DC0E}" srcOrd="2" destOrd="0" presId="urn:microsoft.com/office/officeart/2005/8/layout/hProcess9"/>
    <dgm:cxn modelId="{05BDE89C-3B73-4CAD-A77E-9DD471EAF4BB}" type="presParOf" srcId="{6A11FB98-912F-43D9-B447-CA8BF5D35154}" destId="{450AA4C0-7A2C-47DC-AB20-17E9BF89329E}" srcOrd="3" destOrd="0" presId="urn:microsoft.com/office/officeart/2005/8/layout/hProcess9"/>
    <dgm:cxn modelId="{5EEF17BC-FAC9-4C95-91DB-D9B1A18BA5DE}" type="presParOf" srcId="{6A11FB98-912F-43D9-B447-CA8BF5D35154}" destId="{2DD76B48-9BE5-4B34-8C72-0D883D7B77CB}" srcOrd="4" destOrd="0" presId="urn:microsoft.com/office/officeart/2005/8/layout/hProcess9"/>
    <dgm:cxn modelId="{8480AA4D-0F5E-48EC-AE6A-C8D7EC9FBF2B}" type="presParOf" srcId="{6A11FB98-912F-43D9-B447-CA8BF5D35154}" destId="{212CC21A-B3C8-4E3F-BD1D-7990D80D33BE}" srcOrd="5" destOrd="0" presId="urn:microsoft.com/office/officeart/2005/8/layout/hProcess9"/>
    <dgm:cxn modelId="{423779DC-3A69-470D-970F-8D2EBEF876BA}" type="presParOf" srcId="{6A11FB98-912F-43D9-B447-CA8BF5D35154}" destId="{95CE7412-03A6-406B-8CB5-8EC7BA1CD1AC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F87E8E47-2111-46DF-892E-829DBF98122E}" type="doc">
      <dgm:prSet loTypeId="urn:microsoft.com/office/officeart/2005/8/layout/orgChart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4335B6-97D5-476B-9D26-F4436B6E224D}">
      <dgm:prSet custT="1"/>
      <dgm:spPr/>
      <dgm:t>
        <a:bodyPr/>
        <a:lstStyle/>
        <a:p>
          <a:r>
            <a:rPr lang="en-US" sz="1400">
              <a:latin typeface="Hurme Geometric Sans 1" panose="020B0500020000000000" pitchFamily="34" charset="0"/>
            </a:rPr>
            <a:t>Upotrebljivost građevinskog proizvoda dokazuje se: </a:t>
          </a:r>
        </a:p>
      </dgm:t>
    </dgm:pt>
    <dgm:pt modelId="{522C737B-8416-49FE-95A6-ECC65CA3E239}" type="parTrans" cxnId="{B6DD5874-8235-4DA8-93D3-A23B03275FC1}">
      <dgm:prSet/>
      <dgm:spPr/>
      <dgm:t>
        <a:bodyPr/>
        <a:lstStyle/>
        <a:p>
          <a:endParaRPr lang="en-US" sz="1400">
            <a:latin typeface="Hurme Geometric Sans 1" panose="020B0500020000000000" pitchFamily="34" charset="0"/>
          </a:endParaRPr>
        </a:p>
      </dgm:t>
    </dgm:pt>
    <dgm:pt modelId="{6430E928-FE30-443A-9FF9-5F9A94E1FFA9}" type="sibTrans" cxnId="{B6DD5874-8235-4DA8-93D3-A23B03275FC1}">
      <dgm:prSet/>
      <dgm:spPr/>
      <dgm:t>
        <a:bodyPr/>
        <a:lstStyle/>
        <a:p>
          <a:endParaRPr lang="en-US" sz="1400">
            <a:latin typeface="Hurme Geometric Sans 1" panose="020B0500020000000000" pitchFamily="34" charset="0"/>
          </a:endParaRPr>
        </a:p>
      </dgm:t>
    </dgm:pt>
    <dgm:pt modelId="{9262FB2B-C57F-45CC-8D66-23659F62B977}">
      <dgm:prSet custT="1"/>
      <dgm:spPr/>
      <dgm:t>
        <a:bodyPr/>
        <a:lstStyle/>
        <a:p>
          <a:r>
            <a:rPr lang="en-US" sz="1400" dirty="0">
              <a:latin typeface="Hurme Geometric Sans 1" panose="020B0500020000000000" pitchFamily="34" charset="0"/>
            </a:rPr>
            <a:t>- </a:t>
          </a:r>
          <a:r>
            <a:rPr lang="en-US" sz="1400" dirty="0" err="1">
              <a:latin typeface="Hurme Geometric Sans 1" panose="020B0500020000000000" pitchFamily="34" charset="0"/>
            </a:rPr>
            <a:t>izjavom</a:t>
          </a:r>
          <a:r>
            <a:rPr lang="en-US" sz="1400" dirty="0">
              <a:latin typeface="Hurme Geometric Sans 1" panose="020B0500020000000000" pitchFamily="34" charset="0"/>
            </a:rPr>
            <a:t> o </a:t>
          </a:r>
          <a:r>
            <a:rPr lang="en-US" sz="1400" dirty="0" err="1">
              <a:latin typeface="Hurme Geometric Sans 1" panose="020B0500020000000000" pitchFamily="34" charset="0"/>
            </a:rPr>
            <a:t>svojstvima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i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</a:p>
      </dgm:t>
    </dgm:pt>
    <dgm:pt modelId="{5D95DBB4-8C7F-4811-ADFD-1CF635518062}" type="parTrans" cxnId="{9F6D48B3-DA33-4FB3-A6EE-7D3120EB37CF}">
      <dgm:prSet/>
      <dgm:spPr/>
      <dgm:t>
        <a:bodyPr/>
        <a:lstStyle/>
        <a:p>
          <a:endParaRPr lang="en-US" sz="1400">
            <a:latin typeface="Hurme Geometric Sans 1" panose="020B0500020000000000" pitchFamily="34" charset="0"/>
          </a:endParaRPr>
        </a:p>
      </dgm:t>
    </dgm:pt>
    <dgm:pt modelId="{A30BD614-B3AB-4F9D-8299-EF82CE653A76}" type="sibTrans" cxnId="{9F6D48B3-DA33-4FB3-A6EE-7D3120EB37CF}">
      <dgm:prSet/>
      <dgm:spPr/>
      <dgm:t>
        <a:bodyPr/>
        <a:lstStyle/>
        <a:p>
          <a:endParaRPr lang="en-US" sz="1400">
            <a:latin typeface="Hurme Geometric Sans 1" panose="020B0500020000000000" pitchFamily="34" charset="0"/>
          </a:endParaRPr>
        </a:p>
      </dgm:t>
    </dgm:pt>
    <dgm:pt modelId="{2B2DD811-B653-4126-ACFA-D6FC86AD0848}">
      <dgm:prSet custT="1"/>
      <dgm:spPr/>
      <dgm:t>
        <a:bodyPr/>
        <a:lstStyle/>
        <a:p>
          <a:r>
            <a:rPr lang="en-US" sz="1400" dirty="0">
              <a:latin typeface="Hurme Geometric Sans 1" panose="020B0500020000000000" pitchFamily="34" charset="0"/>
            </a:rPr>
            <a:t>-</a:t>
          </a:r>
          <a:r>
            <a:rPr lang="en-US" sz="1400" dirty="0" err="1">
              <a:latin typeface="Hurme Geometric Sans 1" panose="020B0500020000000000" pitchFamily="34" charset="0"/>
            </a:rPr>
            <a:t>znakom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usaglašenosti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ako</a:t>
          </a:r>
          <a:r>
            <a:rPr lang="en-US" sz="1400" dirty="0">
              <a:latin typeface="Hurme Geometric Sans 1" panose="020B0500020000000000" pitchFamily="34" charset="0"/>
            </a:rPr>
            <a:t> je </a:t>
          </a:r>
          <a:r>
            <a:rPr lang="en-US" sz="1400" dirty="0" err="1">
              <a:latin typeface="Hurme Geometric Sans 1" panose="020B0500020000000000" pitchFamily="34" charset="0"/>
            </a:rPr>
            <a:t>građevinski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proizvod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obuhvaćen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usaglašenim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crnogorskim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standardom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ili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tehničkom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ocjenom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kojom</a:t>
          </a:r>
          <a:r>
            <a:rPr lang="en-US" sz="1400" dirty="0">
              <a:latin typeface="Hurme Geometric Sans 1" panose="020B0500020000000000" pitchFamily="34" charset="0"/>
            </a:rPr>
            <a:t> je </a:t>
          </a:r>
          <a:r>
            <a:rPr lang="en-US" sz="1400" dirty="0" err="1">
              <a:latin typeface="Hurme Geometric Sans 1" panose="020B0500020000000000" pitchFamily="34" charset="0"/>
            </a:rPr>
            <a:t>preuzeta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evropska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tehnička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ocjena</a:t>
          </a:r>
          <a:r>
            <a:rPr lang="en-US" sz="1400" dirty="0">
              <a:latin typeface="Hurme Geometric Sans 1" panose="020B0500020000000000" pitchFamily="34" charset="0"/>
            </a:rPr>
            <a:t>. </a:t>
          </a:r>
        </a:p>
      </dgm:t>
    </dgm:pt>
    <dgm:pt modelId="{03B5A900-C649-48DE-AA26-93D51BB6CB18}" type="parTrans" cxnId="{CCC59A05-89C6-4566-B980-2A31BE645428}">
      <dgm:prSet/>
      <dgm:spPr/>
      <dgm:t>
        <a:bodyPr/>
        <a:lstStyle/>
        <a:p>
          <a:endParaRPr lang="en-US" sz="1400">
            <a:latin typeface="Hurme Geometric Sans 1" panose="020B0500020000000000" pitchFamily="34" charset="0"/>
          </a:endParaRPr>
        </a:p>
      </dgm:t>
    </dgm:pt>
    <dgm:pt modelId="{3267874C-16C0-4A67-802A-184B28B0C7D8}" type="sibTrans" cxnId="{CCC59A05-89C6-4566-B980-2A31BE645428}">
      <dgm:prSet/>
      <dgm:spPr/>
      <dgm:t>
        <a:bodyPr/>
        <a:lstStyle/>
        <a:p>
          <a:endParaRPr lang="en-US" sz="1400">
            <a:latin typeface="Hurme Geometric Sans 1" panose="020B0500020000000000" pitchFamily="34" charset="0"/>
          </a:endParaRPr>
        </a:p>
      </dgm:t>
    </dgm:pt>
    <dgm:pt modelId="{35372831-3426-41C5-A165-432E0C99452D}" type="pres">
      <dgm:prSet presAssocID="{F87E8E47-2111-46DF-892E-829DBF98122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6352B71-3FBE-4FCF-B61C-BBE2B5945BE6}" type="pres">
      <dgm:prSet presAssocID="{C84335B6-97D5-476B-9D26-F4436B6E224D}" presName="hierRoot1" presStyleCnt="0">
        <dgm:presLayoutVars>
          <dgm:hierBranch val="init"/>
        </dgm:presLayoutVars>
      </dgm:prSet>
      <dgm:spPr/>
    </dgm:pt>
    <dgm:pt modelId="{6832D06A-6B4B-4840-9486-0DDBE6AE8438}" type="pres">
      <dgm:prSet presAssocID="{C84335B6-97D5-476B-9D26-F4436B6E224D}" presName="rootComposite1" presStyleCnt="0"/>
      <dgm:spPr/>
    </dgm:pt>
    <dgm:pt modelId="{C25180AC-AFB9-43BF-83F7-FDAFC2A2E2D3}" type="pres">
      <dgm:prSet presAssocID="{C84335B6-97D5-476B-9D26-F4436B6E224D}" presName="rootText1" presStyleLbl="node0" presStyleIdx="0" presStyleCnt="1">
        <dgm:presLayoutVars>
          <dgm:chPref val="3"/>
        </dgm:presLayoutVars>
      </dgm:prSet>
      <dgm:spPr/>
    </dgm:pt>
    <dgm:pt modelId="{280E5090-809B-4585-BD19-907D679CF346}" type="pres">
      <dgm:prSet presAssocID="{C84335B6-97D5-476B-9D26-F4436B6E224D}" presName="rootConnector1" presStyleLbl="node1" presStyleIdx="0" presStyleCnt="0"/>
      <dgm:spPr/>
    </dgm:pt>
    <dgm:pt modelId="{A1A2EC9D-B56F-4226-94A0-BA628CDDE253}" type="pres">
      <dgm:prSet presAssocID="{C84335B6-97D5-476B-9D26-F4436B6E224D}" presName="hierChild2" presStyleCnt="0"/>
      <dgm:spPr/>
    </dgm:pt>
    <dgm:pt modelId="{63B21D57-37A8-47C5-8140-BFEB81D99F80}" type="pres">
      <dgm:prSet presAssocID="{5D95DBB4-8C7F-4811-ADFD-1CF635518062}" presName="Name37" presStyleLbl="parChTrans1D2" presStyleIdx="0" presStyleCnt="2"/>
      <dgm:spPr/>
    </dgm:pt>
    <dgm:pt modelId="{6CBFFCF0-74F9-4CD6-920A-2C5BA84A59B4}" type="pres">
      <dgm:prSet presAssocID="{9262FB2B-C57F-45CC-8D66-23659F62B977}" presName="hierRoot2" presStyleCnt="0">
        <dgm:presLayoutVars>
          <dgm:hierBranch val="init"/>
        </dgm:presLayoutVars>
      </dgm:prSet>
      <dgm:spPr/>
    </dgm:pt>
    <dgm:pt modelId="{85120B2E-F07E-4530-8B30-0657751195A6}" type="pres">
      <dgm:prSet presAssocID="{9262FB2B-C57F-45CC-8D66-23659F62B977}" presName="rootComposite" presStyleCnt="0"/>
      <dgm:spPr/>
    </dgm:pt>
    <dgm:pt modelId="{B09EAF72-F52D-418E-B9D5-A3001994F6C3}" type="pres">
      <dgm:prSet presAssocID="{9262FB2B-C57F-45CC-8D66-23659F62B977}" presName="rootText" presStyleLbl="node2" presStyleIdx="0" presStyleCnt="2" custScaleY="116860">
        <dgm:presLayoutVars>
          <dgm:chPref val="3"/>
        </dgm:presLayoutVars>
      </dgm:prSet>
      <dgm:spPr/>
    </dgm:pt>
    <dgm:pt modelId="{B44A1BEC-AD89-4E6C-A917-691498D9DEE7}" type="pres">
      <dgm:prSet presAssocID="{9262FB2B-C57F-45CC-8D66-23659F62B977}" presName="rootConnector" presStyleLbl="node2" presStyleIdx="0" presStyleCnt="2"/>
      <dgm:spPr/>
    </dgm:pt>
    <dgm:pt modelId="{5589EFF5-C6FB-4C37-B1EF-55AA26513D77}" type="pres">
      <dgm:prSet presAssocID="{9262FB2B-C57F-45CC-8D66-23659F62B977}" presName="hierChild4" presStyleCnt="0"/>
      <dgm:spPr/>
    </dgm:pt>
    <dgm:pt modelId="{0EB4C5DC-B08E-4A63-B9E3-25DAA9687353}" type="pres">
      <dgm:prSet presAssocID="{9262FB2B-C57F-45CC-8D66-23659F62B977}" presName="hierChild5" presStyleCnt="0"/>
      <dgm:spPr/>
    </dgm:pt>
    <dgm:pt modelId="{A597D50C-75DF-4B8B-8AE6-0E05385C425C}" type="pres">
      <dgm:prSet presAssocID="{03B5A900-C649-48DE-AA26-93D51BB6CB18}" presName="Name37" presStyleLbl="parChTrans1D2" presStyleIdx="1" presStyleCnt="2"/>
      <dgm:spPr/>
    </dgm:pt>
    <dgm:pt modelId="{E9C928E8-855E-46DA-8BCF-456CA1CB7898}" type="pres">
      <dgm:prSet presAssocID="{2B2DD811-B653-4126-ACFA-D6FC86AD0848}" presName="hierRoot2" presStyleCnt="0">
        <dgm:presLayoutVars>
          <dgm:hierBranch val="init"/>
        </dgm:presLayoutVars>
      </dgm:prSet>
      <dgm:spPr/>
    </dgm:pt>
    <dgm:pt modelId="{D40D67D6-ED4E-4D28-BA1E-28E2F2A613B3}" type="pres">
      <dgm:prSet presAssocID="{2B2DD811-B653-4126-ACFA-D6FC86AD0848}" presName="rootComposite" presStyleCnt="0"/>
      <dgm:spPr/>
    </dgm:pt>
    <dgm:pt modelId="{90A57ADB-A6AB-454F-A4D2-C796087FC16C}" type="pres">
      <dgm:prSet presAssocID="{2B2DD811-B653-4126-ACFA-D6FC86AD0848}" presName="rootText" presStyleLbl="node2" presStyleIdx="1" presStyleCnt="2" custScaleY="116860">
        <dgm:presLayoutVars>
          <dgm:chPref val="3"/>
        </dgm:presLayoutVars>
      </dgm:prSet>
      <dgm:spPr/>
    </dgm:pt>
    <dgm:pt modelId="{3DD3F1E1-EBB0-4732-AB5E-8C69773EE71F}" type="pres">
      <dgm:prSet presAssocID="{2B2DD811-B653-4126-ACFA-D6FC86AD0848}" presName="rootConnector" presStyleLbl="node2" presStyleIdx="1" presStyleCnt="2"/>
      <dgm:spPr/>
    </dgm:pt>
    <dgm:pt modelId="{A74F04C5-0B2C-4063-A456-B10093D061C3}" type="pres">
      <dgm:prSet presAssocID="{2B2DD811-B653-4126-ACFA-D6FC86AD0848}" presName="hierChild4" presStyleCnt="0"/>
      <dgm:spPr/>
    </dgm:pt>
    <dgm:pt modelId="{096D917E-0AD5-4C8F-A7DC-DC43AFA6370F}" type="pres">
      <dgm:prSet presAssocID="{2B2DD811-B653-4126-ACFA-D6FC86AD0848}" presName="hierChild5" presStyleCnt="0"/>
      <dgm:spPr/>
    </dgm:pt>
    <dgm:pt modelId="{51AF6D72-ACC0-4945-99EB-58BDA7726049}" type="pres">
      <dgm:prSet presAssocID="{C84335B6-97D5-476B-9D26-F4436B6E224D}" presName="hierChild3" presStyleCnt="0"/>
      <dgm:spPr/>
    </dgm:pt>
  </dgm:ptLst>
  <dgm:cxnLst>
    <dgm:cxn modelId="{DBBB7100-08B1-4F63-9EA5-3C56B657E772}" type="presOf" srcId="{9262FB2B-C57F-45CC-8D66-23659F62B977}" destId="{B09EAF72-F52D-418E-B9D5-A3001994F6C3}" srcOrd="0" destOrd="0" presId="urn:microsoft.com/office/officeart/2005/8/layout/orgChart1"/>
    <dgm:cxn modelId="{CCC59A05-89C6-4566-B980-2A31BE645428}" srcId="{C84335B6-97D5-476B-9D26-F4436B6E224D}" destId="{2B2DD811-B653-4126-ACFA-D6FC86AD0848}" srcOrd="1" destOrd="0" parTransId="{03B5A900-C649-48DE-AA26-93D51BB6CB18}" sibTransId="{3267874C-16C0-4A67-802A-184B28B0C7D8}"/>
    <dgm:cxn modelId="{78698F07-B16A-4058-9054-5AC485047CFC}" type="presOf" srcId="{03B5A900-C649-48DE-AA26-93D51BB6CB18}" destId="{A597D50C-75DF-4B8B-8AE6-0E05385C425C}" srcOrd="0" destOrd="0" presId="urn:microsoft.com/office/officeart/2005/8/layout/orgChart1"/>
    <dgm:cxn modelId="{16BC8B3F-0EA9-421E-BD18-1E1E8FCB6938}" type="presOf" srcId="{C84335B6-97D5-476B-9D26-F4436B6E224D}" destId="{C25180AC-AFB9-43BF-83F7-FDAFC2A2E2D3}" srcOrd="0" destOrd="0" presId="urn:microsoft.com/office/officeart/2005/8/layout/orgChart1"/>
    <dgm:cxn modelId="{4F70C85C-D7E7-45EF-87F8-86139B6B5801}" type="presOf" srcId="{2B2DD811-B653-4126-ACFA-D6FC86AD0848}" destId="{90A57ADB-A6AB-454F-A4D2-C796087FC16C}" srcOrd="0" destOrd="0" presId="urn:microsoft.com/office/officeart/2005/8/layout/orgChart1"/>
    <dgm:cxn modelId="{6E5F1462-CDD3-4FF1-BC3E-A25D1AB9D55B}" type="presOf" srcId="{F87E8E47-2111-46DF-892E-829DBF98122E}" destId="{35372831-3426-41C5-A165-432E0C99452D}" srcOrd="0" destOrd="0" presId="urn:microsoft.com/office/officeart/2005/8/layout/orgChart1"/>
    <dgm:cxn modelId="{35012C51-BD79-4A17-ABF5-F8C95D676FBC}" type="presOf" srcId="{9262FB2B-C57F-45CC-8D66-23659F62B977}" destId="{B44A1BEC-AD89-4E6C-A917-691498D9DEE7}" srcOrd="1" destOrd="0" presId="urn:microsoft.com/office/officeart/2005/8/layout/orgChart1"/>
    <dgm:cxn modelId="{B6DD5874-8235-4DA8-93D3-A23B03275FC1}" srcId="{F87E8E47-2111-46DF-892E-829DBF98122E}" destId="{C84335B6-97D5-476B-9D26-F4436B6E224D}" srcOrd="0" destOrd="0" parTransId="{522C737B-8416-49FE-95A6-ECC65CA3E239}" sibTransId="{6430E928-FE30-443A-9FF9-5F9A94E1FFA9}"/>
    <dgm:cxn modelId="{A818EB91-CB3C-4294-97C4-1D05ED91064A}" type="presOf" srcId="{C84335B6-97D5-476B-9D26-F4436B6E224D}" destId="{280E5090-809B-4585-BD19-907D679CF346}" srcOrd="1" destOrd="0" presId="urn:microsoft.com/office/officeart/2005/8/layout/orgChart1"/>
    <dgm:cxn modelId="{9F6D48B3-DA33-4FB3-A6EE-7D3120EB37CF}" srcId="{C84335B6-97D5-476B-9D26-F4436B6E224D}" destId="{9262FB2B-C57F-45CC-8D66-23659F62B977}" srcOrd="0" destOrd="0" parTransId="{5D95DBB4-8C7F-4811-ADFD-1CF635518062}" sibTransId="{A30BD614-B3AB-4F9D-8299-EF82CE653A76}"/>
    <dgm:cxn modelId="{E378EFCB-A33F-4A26-AD41-AA42797867D9}" type="presOf" srcId="{2B2DD811-B653-4126-ACFA-D6FC86AD0848}" destId="{3DD3F1E1-EBB0-4732-AB5E-8C69773EE71F}" srcOrd="1" destOrd="0" presId="urn:microsoft.com/office/officeart/2005/8/layout/orgChart1"/>
    <dgm:cxn modelId="{710B7BE3-DCB4-4367-99A7-CCF73AEC6680}" type="presOf" srcId="{5D95DBB4-8C7F-4811-ADFD-1CF635518062}" destId="{63B21D57-37A8-47C5-8140-BFEB81D99F80}" srcOrd="0" destOrd="0" presId="urn:microsoft.com/office/officeart/2005/8/layout/orgChart1"/>
    <dgm:cxn modelId="{5D0AE365-EDCC-4D9A-9136-7C53C0001C39}" type="presParOf" srcId="{35372831-3426-41C5-A165-432E0C99452D}" destId="{76352B71-3FBE-4FCF-B61C-BBE2B5945BE6}" srcOrd="0" destOrd="0" presId="urn:microsoft.com/office/officeart/2005/8/layout/orgChart1"/>
    <dgm:cxn modelId="{9C48B578-2555-4EB1-90F1-24AB9CEFE749}" type="presParOf" srcId="{76352B71-3FBE-4FCF-B61C-BBE2B5945BE6}" destId="{6832D06A-6B4B-4840-9486-0DDBE6AE8438}" srcOrd="0" destOrd="0" presId="urn:microsoft.com/office/officeart/2005/8/layout/orgChart1"/>
    <dgm:cxn modelId="{44234B9E-DEF4-477A-85B1-5015DDA32E77}" type="presParOf" srcId="{6832D06A-6B4B-4840-9486-0DDBE6AE8438}" destId="{C25180AC-AFB9-43BF-83F7-FDAFC2A2E2D3}" srcOrd="0" destOrd="0" presId="urn:microsoft.com/office/officeart/2005/8/layout/orgChart1"/>
    <dgm:cxn modelId="{D574CA70-6C54-4B2B-B691-CD8B74C35677}" type="presParOf" srcId="{6832D06A-6B4B-4840-9486-0DDBE6AE8438}" destId="{280E5090-809B-4585-BD19-907D679CF346}" srcOrd="1" destOrd="0" presId="urn:microsoft.com/office/officeart/2005/8/layout/orgChart1"/>
    <dgm:cxn modelId="{17F6A69C-E516-400C-A5B1-227D743DF7C6}" type="presParOf" srcId="{76352B71-3FBE-4FCF-B61C-BBE2B5945BE6}" destId="{A1A2EC9D-B56F-4226-94A0-BA628CDDE253}" srcOrd="1" destOrd="0" presId="urn:microsoft.com/office/officeart/2005/8/layout/orgChart1"/>
    <dgm:cxn modelId="{995C1424-9854-4F71-BD98-5329610CF063}" type="presParOf" srcId="{A1A2EC9D-B56F-4226-94A0-BA628CDDE253}" destId="{63B21D57-37A8-47C5-8140-BFEB81D99F80}" srcOrd="0" destOrd="0" presId="urn:microsoft.com/office/officeart/2005/8/layout/orgChart1"/>
    <dgm:cxn modelId="{25B13D43-C4C3-4FD8-ACC2-060ACD16CE6A}" type="presParOf" srcId="{A1A2EC9D-B56F-4226-94A0-BA628CDDE253}" destId="{6CBFFCF0-74F9-4CD6-920A-2C5BA84A59B4}" srcOrd="1" destOrd="0" presId="urn:microsoft.com/office/officeart/2005/8/layout/orgChart1"/>
    <dgm:cxn modelId="{F6E39268-E892-4861-A26B-049D06BB367D}" type="presParOf" srcId="{6CBFFCF0-74F9-4CD6-920A-2C5BA84A59B4}" destId="{85120B2E-F07E-4530-8B30-0657751195A6}" srcOrd="0" destOrd="0" presId="urn:microsoft.com/office/officeart/2005/8/layout/orgChart1"/>
    <dgm:cxn modelId="{670D8E2F-872D-48AA-A78F-4A82AF764A73}" type="presParOf" srcId="{85120B2E-F07E-4530-8B30-0657751195A6}" destId="{B09EAF72-F52D-418E-B9D5-A3001994F6C3}" srcOrd="0" destOrd="0" presId="urn:microsoft.com/office/officeart/2005/8/layout/orgChart1"/>
    <dgm:cxn modelId="{34962599-17AB-4845-AAA9-46A26179F173}" type="presParOf" srcId="{85120B2E-F07E-4530-8B30-0657751195A6}" destId="{B44A1BEC-AD89-4E6C-A917-691498D9DEE7}" srcOrd="1" destOrd="0" presId="urn:microsoft.com/office/officeart/2005/8/layout/orgChart1"/>
    <dgm:cxn modelId="{C6784828-E1F6-45B0-9CB5-29E10B1A0E5F}" type="presParOf" srcId="{6CBFFCF0-74F9-4CD6-920A-2C5BA84A59B4}" destId="{5589EFF5-C6FB-4C37-B1EF-55AA26513D77}" srcOrd="1" destOrd="0" presId="urn:microsoft.com/office/officeart/2005/8/layout/orgChart1"/>
    <dgm:cxn modelId="{89E6F99C-20AE-41A4-B1CF-EE1D097BD562}" type="presParOf" srcId="{6CBFFCF0-74F9-4CD6-920A-2C5BA84A59B4}" destId="{0EB4C5DC-B08E-4A63-B9E3-25DAA9687353}" srcOrd="2" destOrd="0" presId="urn:microsoft.com/office/officeart/2005/8/layout/orgChart1"/>
    <dgm:cxn modelId="{2E95622B-29BB-427E-980B-5416C30BB5F1}" type="presParOf" srcId="{A1A2EC9D-B56F-4226-94A0-BA628CDDE253}" destId="{A597D50C-75DF-4B8B-8AE6-0E05385C425C}" srcOrd="2" destOrd="0" presId="urn:microsoft.com/office/officeart/2005/8/layout/orgChart1"/>
    <dgm:cxn modelId="{C582D3E4-FDE6-41E9-A432-334759DF5875}" type="presParOf" srcId="{A1A2EC9D-B56F-4226-94A0-BA628CDDE253}" destId="{E9C928E8-855E-46DA-8BCF-456CA1CB7898}" srcOrd="3" destOrd="0" presId="urn:microsoft.com/office/officeart/2005/8/layout/orgChart1"/>
    <dgm:cxn modelId="{DA8D8242-6BD5-4B1E-B247-4ACC51F3E760}" type="presParOf" srcId="{E9C928E8-855E-46DA-8BCF-456CA1CB7898}" destId="{D40D67D6-ED4E-4D28-BA1E-28E2F2A613B3}" srcOrd="0" destOrd="0" presId="urn:microsoft.com/office/officeart/2005/8/layout/orgChart1"/>
    <dgm:cxn modelId="{DEFC3CA6-AD47-433A-8DC6-56C481E57CEB}" type="presParOf" srcId="{D40D67D6-ED4E-4D28-BA1E-28E2F2A613B3}" destId="{90A57ADB-A6AB-454F-A4D2-C796087FC16C}" srcOrd="0" destOrd="0" presId="urn:microsoft.com/office/officeart/2005/8/layout/orgChart1"/>
    <dgm:cxn modelId="{EC7022C1-9528-47CF-BDCF-E85BB4ED2AA5}" type="presParOf" srcId="{D40D67D6-ED4E-4D28-BA1E-28E2F2A613B3}" destId="{3DD3F1E1-EBB0-4732-AB5E-8C69773EE71F}" srcOrd="1" destOrd="0" presId="urn:microsoft.com/office/officeart/2005/8/layout/orgChart1"/>
    <dgm:cxn modelId="{85A93D8A-3C3A-4B55-AACA-7DED062C61A7}" type="presParOf" srcId="{E9C928E8-855E-46DA-8BCF-456CA1CB7898}" destId="{A74F04C5-0B2C-4063-A456-B10093D061C3}" srcOrd="1" destOrd="0" presId="urn:microsoft.com/office/officeart/2005/8/layout/orgChart1"/>
    <dgm:cxn modelId="{C348266B-2B00-4CED-B1A5-4412CA53AE64}" type="presParOf" srcId="{E9C928E8-855E-46DA-8BCF-456CA1CB7898}" destId="{096D917E-0AD5-4C8F-A7DC-DC43AFA6370F}" srcOrd="2" destOrd="0" presId="urn:microsoft.com/office/officeart/2005/8/layout/orgChart1"/>
    <dgm:cxn modelId="{0B7977E8-E071-4182-8AB1-BB8049B6E9AA}" type="presParOf" srcId="{76352B71-3FBE-4FCF-B61C-BBE2B5945BE6}" destId="{51AF6D72-ACC0-4945-99EB-58BDA772604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17DC8CEF-E2DA-4E3A-B5C8-A7DD6DAC8E49}" type="doc">
      <dgm:prSet loTypeId="urn:microsoft.com/office/officeart/2009/3/layout/HorizontalOrganizationChart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9C3F7C-7BF0-4B33-8227-D319312A3007}">
      <dgm:prSet custT="1"/>
      <dgm:spPr/>
      <dgm:t>
        <a:bodyPr/>
        <a:lstStyle/>
        <a:p>
          <a:r>
            <a:rPr lang="sr-Latn-ME" sz="1400">
              <a:latin typeface="Hurme Geometric Sans 1" panose="020B0500020000000000" pitchFamily="34" charset="0"/>
            </a:rPr>
            <a:t>U</a:t>
          </a:r>
          <a:r>
            <a:rPr lang="en-US" sz="1400">
              <a:latin typeface="Hurme Geometric Sans 1" panose="020B0500020000000000" pitchFamily="34" charset="0"/>
            </a:rPr>
            <a:t>potrebljivost građevinskog proizvoda koji: </a:t>
          </a:r>
        </a:p>
      </dgm:t>
    </dgm:pt>
    <dgm:pt modelId="{5260D3BA-393B-4496-8F4B-F7A07F9D425E}" type="parTrans" cxnId="{F9667E4E-459D-4087-8558-3622CC4616A8}">
      <dgm:prSet/>
      <dgm:spPr/>
      <dgm:t>
        <a:bodyPr/>
        <a:lstStyle/>
        <a:p>
          <a:endParaRPr lang="en-US" sz="1400">
            <a:latin typeface="Hurme Geometric Sans 1" panose="020B0500020000000000" pitchFamily="34" charset="0"/>
          </a:endParaRPr>
        </a:p>
      </dgm:t>
    </dgm:pt>
    <dgm:pt modelId="{C23F8F9A-D434-4F6D-9C05-D66C23D7388E}" type="sibTrans" cxnId="{F9667E4E-459D-4087-8558-3622CC4616A8}">
      <dgm:prSet/>
      <dgm:spPr/>
      <dgm:t>
        <a:bodyPr/>
        <a:lstStyle/>
        <a:p>
          <a:endParaRPr lang="en-US" sz="1400">
            <a:latin typeface="Hurme Geometric Sans 1" panose="020B0500020000000000" pitchFamily="34" charset="0"/>
          </a:endParaRPr>
        </a:p>
      </dgm:t>
    </dgm:pt>
    <dgm:pt modelId="{AD01252D-68EA-4C8E-9E63-5249AE6B587B}">
      <dgm:prSet custT="1"/>
      <dgm:spPr/>
      <dgm:t>
        <a:bodyPr/>
        <a:lstStyle/>
        <a:p>
          <a:r>
            <a:rPr lang="en-US" sz="1400" dirty="0">
              <a:latin typeface="Hurme Geometric Sans 1" panose="020B0500020000000000" pitchFamily="34" charset="0"/>
            </a:rPr>
            <a:t>- je </a:t>
          </a:r>
          <a:r>
            <a:rPr lang="en-US" sz="1400" dirty="0" err="1">
              <a:latin typeface="Hurme Geometric Sans 1" panose="020B0500020000000000" pitchFamily="34" charset="0"/>
            </a:rPr>
            <a:t>proizveden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ili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izgrađen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na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gradilištu</a:t>
          </a:r>
          <a:r>
            <a:rPr lang="en-US" sz="1400" dirty="0">
              <a:latin typeface="Hurme Geometric Sans 1" panose="020B0500020000000000" pitchFamily="34" charset="0"/>
            </a:rPr>
            <a:t> za </a:t>
          </a:r>
          <a:r>
            <a:rPr lang="en-US" sz="1400" dirty="0" err="1">
              <a:latin typeface="Hurme Geometric Sans 1" panose="020B0500020000000000" pitchFamily="34" charset="0"/>
            </a:rPr>
            <a:t>potrebe</a:t>
          </a:r>
          <a:r>
            <a:rPr lang="en-US" sz="1400" dirty="0">
              <a:latin typeface="Hurme Geometric Sans 1" panose="020B0500020000000000" pitchFamily="34" charset="0"/>
            </a:rPr>
            <a:t> tog </a:t>
          </a:r>
          <a:r>
            <a:rPr lang="en-US" sz="1400" dirty="0" err="1">
              <a:latin typeface="Hurme Geometric Sans 1" panose="020B0500020000000000" pitchFamily="34" charset="0"/>
            </a:rPr>
            <a:t>gradilišta</a:t>
          </a:r>
          <a:r>
            <a:rPr lang="en-US" sz="1400" dirty="0">
              <a:latin typeface="Hurme Geometric Sans 1" panose="020B0500020000000000" pitchFamily="34" charset="0"/>
            </a:rPr>
            <a:t>; </a:t>
          </a:r>
        </a:p>
      </dgm:t>
    </dgm:pt>
    <dgm:pt modelId="{C9971F98-20FD-483F-9EDD-8E3CC074BA48}" type="parTrans" cxnId="{C95D731D-C33F-497C-A4DD-A45B1F613D72}">
      <dgm:prSet/>
      <dgm:spPr/>
      <dgm:t>
        <a:bodyPr/>
        <a:lstStyle/>
        <a:p>
          <a:endParaRPr lang="en-US" sz="1400">
            <a:latin typeface="Hurme Geometric Sans 1" panose="020B0500020000000000" pitchFamily="34" charset="0"/>
          </a:endParaRPr>
        </a:p>
      </dgm:t>
    </dgm:pt>
    <dgm:pt modelId="{FF427DB7-AC2F-4F40-8A54-0F8D96E7112E}" type="sibTrans" cxnId="{C95D731D-C33F-497C-A4DD-A45B1F613D72}">
      <dgm:prSet/>
      <dgm:spPr/>
      <dgm:t>
        <a:bodyPr/>
        <a:lstStyle/>
        <a:p>
          <a:endParaRPr lang="en-US" sz="1400">
            <a:latin typeface="Hurme Geometric Sans 1" panose="020B0500020000000000" pitchFamily="34" charset="0"/>
          </a:endParaRPr>
        </a:p>
      </dgm:t>
    </dgm:pt>
    <dgm:pt modelId="{B27C12B5-C163-4768-9177-214ED25F8F76}">
      <dgm:prSet custT="1"/>
      <dgm:spPr/>
      <dgm:t>
        <a:bodyPr/>
        <a:lstStyle/>
        <a:p>
          <a:r>
            <a:rPr lang="en-US" sz="1400" dirty="0">
              <a:latin typeface="Hurme Geometric Sans 1" panose="020B0500020000000000" pitchFamily="34" charset="0"/>
            </a:rPr>
            <a:t>- se </a:t>
          </a:r>
          <a:r>
            <a:rPr lang="en-US" sz="1400" dirty="0" err="1">
              <a:latin typeface="Hurme Geometric Sans 1" panose="020B0500020000000000" pitchFamily="34" charset="0"/>
            </a:rPr>
            <a:t>proizvodi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pojedinačno</a:t>
          </a:r>
          <a:r>
            <a:rPr lang="en-US" sz="1400" dirty="0">
              <a:latin typeface="Hurme Geometric Sans 1" panose="020B0500020000000000" pitchFamily="34" charset="0"/>
            </a:rPr>
            <a:t> po </a:t>
          </a:r>
          <a:r>
            <a:rPr lang="en-US" sz="1400" dirty="0" err="1">
              <a:latin typeface="Hurme Geometric Sans 1" panose="020B0500020000000000" pitchFamily="34" charset="0"/>
            </a:rPr>
            <a:t>mjeri</a:t>
          </a:r>
          <a:r>
            <a:rPr lang="en-US" sz="1400" dirty="0">
              <a:latin typeface="Hurme Geometric Sans 1" panose="020B0500020000000000" pitchFamily="34" charset="0"/>
            </a:rPr>
            <a:t> u </a:t>
          </a:r>
          <a:r>
            <a:rPr lang="en-US" sz="1400" dirty="0" err="1">
              <a:latin typeface="Hurme Geometric Sans 1" panose="020B0500020000000000" pitchFamily="34" charset="0"/>
            </a:rPr>
            <a:t>neserijskoj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proizvodnji</a:t>
          </a:r>
          <a:r>
            <a:rPr lang="en-US" sz="1400" dirty="0">
              <a:latin typeface="Hurme Geometric Sans 1" panose="020B0500020000000000" pitchFamily="34" charset="0"/>
            </a:rPr>
            <a:t>, po </a:t>
          </a:r>
          <a:r>
            <a:rPr lang="en-US" sz="1400" dirty="0" err="1">
              <a:latin typeface="Hurme Geometric Sans 1" panose="020B0500020000000000" pitchFamily="34" charset="0"/>
            </a:rPr>
            <a:t>posebnoj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narudžbi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i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ugrađuje</a:t>
          </a:r>
          <a:r>
            <a:rPr lang="en-US" sz="1400" dirty="0">
              <a:latin typeface="Hurme Geometric Sans 1" panose="020B0500020000000000" pitchFamily="34" charset="0"/>
            </a:rPr>
            <a:t> u </a:t>
          </a:r>
          <a:r>
            <a:rPr lang="en-US" sz="1400" dirty="0" err="1">
              <a:latin typeface="Hurme Geometric Sans 1" panose="020B0500020000000000" pitchFamily="34" charset="0"/>
            </a:rPr>
            <a:t>određeni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objekat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ili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</a:p>
      </dgm:t>
    </dgm:pt>
    <dgm:pt modelId="{981E0E32-CE6E-44B6-A763-07801000E2E6}" type="parTrans" cxnId="{A5F1E8EA-810A-4DA6-A29F-AD47687388A0}">
      <dgm:prSet/>
      <dgm:spPr/>
      <dgm:t>
        <a:bodyPr/>
        <a:lstStyle/>
        <a:p>
          <a:endParaRPr lang="en-US" sz="1400">
            <a:latin typeface="Hurme Geometric Sans 1" panose="020B0500020000000000" pitchFamily="34" charset="0"/>
          </a:endParaRPr>
        </a:p>
      </dgm:t>
    </dgm:pt>
    <dgm:pt modelId="{F9912AE8-09F4-4FA4-B527-64B26CA94135}" type="sibTrans" cxnId="{A5F1E8EA-810A-4DA6-A29F-AD47687388A0}">
      <dgm:prSet/>
      <dgm:spPr/>
      <dgm:t>
        <a:bodyPr/>
        <a:lstStyle/>
        <a:p>
          <a:endParaRPr lang="en-US" sz="1400">
            <a:latin typeface="Hurme Geometric Sans 1" panose="020B0500020000000000" pitchFamily="34" charset="0"/>
          </a:endParaRPr>
        </a:p>
      </dgm:t>
    </dgm:pt>
    <dgm:pt modelId="{D6034471-0E58-4B5D-8E22-0D1BABB66C34}">
      <dgm:prSet custT="1"/>
      <dgm:spPr/>
      <dgm:t>
        <a:bodyPr/>
        <a:lstStyle/>
        <a:p>
          <a:r>
            <a:rPr lang="en-US" sz="1400" dirty="0">
              <a:latin typeface="Hurme Geometric Sans 1" panose="020B0500020000000000" pitchFamily="34" charset="0"/>
            </a:rPr>
            <a:t>- je </a:t>
          </a:r>
          <a:r>
            <a:rPr lang="en-US" sz="1400" dirty="0" err="1">
              <a:latin typeface="Hurme Geometric Sans 1" panose="020B0500020000000000" pitchFamily="34" charset="0"/>
            </a:rPr>
            <a:t>proizveden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na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tradicionalan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način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ili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na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način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primjeren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očuvanju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graditeljskog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nasljeđa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ili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neindustrijskim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procesom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zbog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odgovarajuće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obnove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objekata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zaštićenih</a:t>
          </a:r>
          <a:r>
            <a:rPr lang="en-US" sz="1400" dirty="0">
              <a:latin typeface="Hurme Geometric Sans 1" panose="020B0500020000000000" pitchFamily="34" charset="0"/>
            </a:rPr>
            <a:t> u </a:t>
          </a:r>
          <a:r>
            <a:rPr lang="en-US" sz="1400" dirty="0" err="1">
              <a:latin typeface="Hurme Geometric Sans 1" panose="020B0500020000000000" pitchFamily="34" charset="0"/>
            </a:rPr>
            <a:t>skladu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sa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zakonom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kao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dio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ambijentalne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cjeline</a:t>
          </a:r>
          <a:r>
            <a:rPr lang="en-US" sz="1400" dirty="0">
              <a:latin typeface="Hurme Geometric Sans 1" panose="020B0500020000000000" pitchFamily="34" charset="0"/>
            </a:rPr>
            <a:t>, </a:t>
          </a:r>
          <a:r>
            <a:rPr lang="en-US" sz="1400" dirty="0" err="1">
              <a:latin typeface="Hurme Geometric Sans 1" panose="020B0500020000000000" pitchFamily="34" charset="0"/>
            </a:rPr>
            <a:t>posebne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arhitektonske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ili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kulturno-istorijske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vrijednosti</a:t>
          </a:r>
          <a:r>
            <a:rPr lang="en-US" sz="1400" dirty="0">
              <a:latin typeface="Hurme Geometric Sans 1" panose="020B0500020000000000" pitchFamily="34" charset="0"/>
            </a:rPr>
            <a:t>, </a:t>
          </a:r>
        </a:p>
      </dgm:t>
    </dgm:pt>
    <dgm:pt modelId="{F1C3608C-E876-42D5-AE5A-62949D57F347}" type="parTrans" cxnId="{C81F2C1D-2873-487C-A70B-69BB9DAD3157}">
      <dgm:prSet/>
      <dgm:spPr/>
      <dgm:t>
        <a:bodyPr/>
        <a:lstStyle/>
        <a:p>
          <a:endParaRPr lang="en-US" sz="1400">
            <a:latin typeface="Hurme Geometric Sans 1" panose="020B0500020000000000" pitchFamily="34" charset="0"/>
          </a:endParaRPr>
        </a:p>
      </dgm:t>
    </dgm:pt>
    <dgm:pt modelId="{238A3F36-CE0B-4958-99DA-4A3AD2644AD7}" type="sibTrans" cxnId="{C81F2C1D-2873-487C-A70B-69BB9DAD3157}">
      <dgm:prSet/>
      <dgm:spPr/>
      <dgm:t>
        <a:bodyPr/>
        <a:lstStyle/>
        <a:p>
          <a:endParaRPr lang="en-US" sz="1400">
            <a:latin typeface="Hurme Geometric Sans 1" panose="020B0500020000000000" pitchFamily="34" charset="0"/>
          </a:endParaRPr>
        </a:p>
      </dgm:t>
    </dgm:pt>
    <dgm:pt modelId="{6BF0B400-685D-4D8E-B5D1-C8E60DC28DA9}" type="pres">
      <dgm:prSet presAssocID="{17DC8CEF-E2DA-4E3A-B5C8-A7DD6DAC8E4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B0EC041-234C-4420-95FF-44FE33E95345}" type="pres">
      <dgm:prSet presAssocID="{089C3F7C-7BF0-4B33-8227-D319312A3007}" presName="hierRoot1" presStyleCnt="0">
        <dgm:presLayoutVars>
          <dgm:hierBranch val="init"/>
        </dgm:presLayoutVars>
      </dgm:prSet>
      <dgm:spPr/>
    </dgm:pt>
    <dgm:pt modelId="{61A68F7D-EEEA-4BFF-9A89-4A49A552CDD4}" type="pres">
      <dgm:prSet presAssocID="{089C3F7C-7BF0-4B33-8227-D319312A3007}" presName="rootComposite1" presStyleCnt="0"/>
      <dgm:spPr/>
    </dgm:pt>
    <dgm:pt modelId="{B409307F-4737-49DC-9456-05461880A166}" type="pres">
      <dgm:prSet presAssocID="{089C3F7C-7BF0-4B33-8227-D319312A3007}" presName="rootText1" presStyleLbl="node0" presStyleIdx="0" presStyleCnt="1" custScaleX="48338" custScaleY="45257">
        <dgm:presLayoutVars>
          <dgm:chPref val="3"/>
        </dgm:presLayoutVars>
      </dgm:prSet>
      <dgm:spPr/>
    </dgm:pt>
    <dgm:pt modelId="{A689A56A-5BBE-40F3-B2DE-AD9710EC0E34}" type="pres">
      <dgm:prSet presAssocID="{089C3F7C-7BF0-4B33-8227-D319312A3007}" presName="rootConnector1" presStyleLbl="node1" presStyleIdx="0" presStyleCnt="0"/>
      <dgm:spPr/>
    </dgm:pt>
    <dgm:pt modelId="{57505FCD-75DD-4DB5-872B-0AC6C94E0C7B}" type="pres">
      <dgm:prSet presAssocID="{089C3F7C-7BF0-4B33-8227-D319312A3007}" presName="hierChild2" presStyleCnt="0"/>
      <dgm:spPr/>
    </dgm:pt>
    <dgm:pt modelId="{B4FAD78F-97C2-4EDA-915A-4474F4B15B8D}" type="pres">
      <dgm:prSet presAssocID="{C9971F98-20FD-483F-9EDD-8E3CC074BA48}" presName="Name64" presStyleLbl="parChTrans1D2" presStyleIdx="0" presStyleCnt="3"/>
      <dgm:spPr/>
    </dgm:pt>
    <dgm:pt modelId="{4A4F80A0-8C8D-4358-BCFF-AD803D6F137B}" type="pres">
      <dgm:prSet presAssocID="{AD01252D-68EA-4C8E-9E63-5249AE6B587B}" presName="hierRoot2" presStyleCnt="0">
        <dgm:presLayoutVars>
          <dgm:hierBranch val="init"/>
        </dgm:presLayoutVars>
      </dgm:prSet>
      <dgm:spPr/>
    </dgm:pt>
    <dgm:pt modelId="{E696B513-9C11-4F2A-A4A9-74F1AC625D4E}" type="pres">
      <dgm:prSet presAssocID="{AD01252D-68EA-4C8E-9E63-5249AE6B587B}" presName="rootComposite" presStyleCnt="0"/>
      <dgm:spPr/>
    </dgm:pt>
    <dgm:pt modelId="{1C507464-B887-4276-85FA-57308DA3E3AC}" type="pres">
      <dgm:prSet presAssocID="{AD01252D-68EA-4C8E-9E63-5249AE6B587B}" presName="rootText" presStyleLbl="node2" presStyleIdx="0" presStyleCnt="3" custScaleX="78664" custScaleY="35563">
        <dgm:presLayoutVars>
          <dgm:chPref val="3"/>
        </dgm:presLayoutVars>
      </dgm:prSet>
      <dgm:spPr/>
    </dgm:pt>
    <dgm:pt modelId="{3D0EC3E4-E16A-4256-8179-3F00D70B74D7}" type="pres">
      <dgm:prSet presAssocID="{AD01252D-68EA-4C8E-9E63-5249AE6B587B}" presName="rootConnector" presStyleLbl="node2" presStyleIdx="0" presStyleCnt="3"/>
      <dgm:spPr/>
    </dgm:pt>
    <dgm:pt modelId="{7B65CD86-FE18-49F4-9C4A-3C64C042E847}" type="pres">
      <dgm:prSet presAssocID="{AD01252D-68EA-4C8E-9E63-5249AE6B587B}" presName="hierChild4" presStyleCnt="0"/>
      <dgm:spPr/>
    </dgm:pt>
    <dgm:pt modelId="{35672A58-7315-4E13-A885-6587A19A5F57}" type="pres">
      <dgm:prSet presAssocID="{AD01252D-68EA-4C8E-9E63-5249AE6B587B}" presName="hierChild5" presStyleCnt="0"/>
      <dgm:spPr/>
    </dgm:pt>
    <dgm:pt modelId="{5A67BDCD-9297-4373-AA86-9614BBC40D3A}" type="pres">
      <dgm:prSet presAssocID="{981E0E32-CE6E-44B6-A763-07801000E2E6}" presName="Name64" presStyleLbl="parChTrans1D2" presStyleIdx="1" presStyleCnt="3"/>
      <dgm:spPr/>
    </dgm:pt>
    <dgm:pt modelId="{98C0429D-289D-41C0-86CC-614AC1E73077}" type="pres">
      <dgm:prSet presAssocID="{B27C12B5-C163-4768-9177-214ED25F8F76}" presName="hierRoot2" presStyleCnt="0">
        <dgm:presLayoutVars>
          <dgm:hierBranch val="init"/>
        </dgm:presLayoutVars>
      </dgm:prSet>
      <dgm:spPr/>
    </dgm:pt>
    <dgm:pt modelId="{47B50243-84C7-4FFB-BBF1-C3237DEC290C}" type="pres">
      <dgm:prSet presAssocID="{B27C12B5-C163-4768-9177-214ED25F8F76}" presName="rootComposite" presStyleCnt="0"/>
      <dgm:spPr/>
    </dgm:pt>
    <dgm:pt modelId="{26CD0E86-F999-4697-8133-BD97367D9B8A}" type="pres">
      <dgm:prSet presAssocID="{B27C12B5-C163-4768-9177-214ED25F8F76}" presName="rootText" presStyleLbl="node2" presStyleIdx="1" presStyleCnt="3" custScaleX="78664" custScaleY="67666">
        <dgm:presLayoutVars>
          <dgm:chPref val="3"/>
        </dgm:presLayoutVars>
      </dgm:prSet>
      <dgm:spPr/>
    </dgm:pt>
    <dgm:pt modelId="{9B0FD436-65F6-42E3-B1F7-C77A1B6F8F5B}" type="pres">
      <dgm:prSet presAssocID="{B27C12B5-C163-4768-9177-214ED25F8F76}" presName="rootConnector" presStyleLbl="node2" presStyleIdx="1" presStyleCnt="3"/>
      <dgm:spPr/>
    </dgm:pt>
    <dgm:pt modelId="{CF9A1039-F8B3-45C9-8A49-F288AE025464}" type="pres">
      <dgm:prSet presAssocID="{B27C12B5-C163-4768-9177-214ED25F8F76}" presName="hierChild4" presStyleCnt="0"/>
      <dgm:spPr/>
    </dgm:pt>
    <dgm:pt modelId="{233FB3A0-60F1-4578-BA9F-B094B13C4DA2}" type="pres">
      <dgm:prSet presAssocID="{B27C12B5-C163-4768-9177-214ED25F8F76}" presName="hierChild5" presStyleCnt="0"/>
      <dgm:spPr/>
    </dgm:pt>
    <dgm:pt modelId="{94C6D920-7927-43BF-8F18-5BE00AC59C0F}" type="pres">
      <dgm:prSet presAssocID="{F1C3608C-E876-42D5-AE5A-62949D57F347}" presName="Name64" presStyleLbl="parChTrans1D2" presStyleIdx="2" presStyleCnt="3"/>
      <dgm:spPr/>
    </dgm:pt>
    <dgm:pt modelId="{FF52D80B-C8DC-42B6-8591-F682E1FBE3C7}" type="pres">
      <dgm:prSet presAssocID="{D6034471-0E58-4B5D-8E22-0D1BABB66C34}" presName="hierRoot2" presStyleCnt="0">
        <dgm:presLayoutVars>
          <dgm:hierBranch val="init"/>
        </dgm:presLayoutVars>
      </dgm:prSet>
      <dgm:spPr/>
    </dgm:pt>
    <dgm:pt modelId="{2827E2DA-C257-4BC7-A531-2B5E19192BE4}" type="pres">
      <dgm:prSet presAssocID="{D6034471-0E58-4B5D-8E22-0D1BABB66C34}" presName="rootComposite" presStyleCnt="0"/>
      <dgm:spPr/>
    </dgm:pt>
    <dgm:pt modelId="{04C2A9DE-8CF6-4175-A1B4-782AD3C026D1}" type="pres">
      <dgm:prSet presAssocID="{D6034471-0E58-4B5D-8E22-0D1BABB66C34}" presName="rootText" presStyleLbl="node2" presStyleIdx="2" presStyleCnt="3" custScaleX="78664" custScaleY="144620">
        <dgm:presLayoutVars>
          <dgm:chPref val="3"/>
        </dgm:presLayoutVars>
      </dgm:prSet>
      <dgm:spPr/>
    </dgm:pt>
    <dgm:pt modelId="{7C325C27-7F94-4B41-88CF-F0D610EC01E6}" type="pres">
      <dgm:prSet presAssocID="{D6034471-0E58-4B5D-8E22-0D1BABB66C34}" presName="rootConnector" presStyleLbl="node2" presStyleIdx="2" presStyleCnt="3"/>
      <dgm:spPr/>
    </dgm:pt>
    <dgm:pt modelId="{1A748523-E1C7-4386-8896-7CB7F1D3D53F}" type="pres">
      <dgm:prSet presAssocID="{D6034471-0E58-4B5D-8E22-0D1BABB66C34}" presName="hierChild4" presStyleCnt="0"/>
      <dgm:spPr/>
    </dgm:pt>
    <dgm:pt modelId="{C17E544C-24AE-4B1A-839E-4BF99A882F15}" type="pres">
      <dgm:prSet presAssocID="{D6034471-0E58-4B5D-8E22-0D1BABB66C34}" presName="hierChild5" presStyleCnt="0"/>
      <dgm:spPr/>
    </dgm:pt>
    <dgm:pt modelId="{8F4FD2ED-3E00-48E1-AFBE-1D49CECE303A}" type="pres">
      <dgm:prSet presAssocID="{089C3F7C-7BF0-4B33-8227-D319312A3007}" presName="hierChild3" presStyleCnt="0"/>
      <dgm:spPr/>
    </dgm:pt>
  </dgm:ptLst>
  <dgm:cxnLst>
    <dgm:cxn modelId="{C81F2C1D-2873-487C-A70B-69BB9DAD3157}" srcId="{089C3F7C-7BF0-4B33-8227-D319312A3007}" destId="{D6034471-0E58-4B5D-8E22-0D1BABB66C34}" srcOrd="2" destOrd="0" parTransId="{F1C3608C-E876-42D5-AE5A-62949D57F347}" sibTransId="{238A3F36-CE0B-4958-99DA-4A3AD2644AD7}"/>
    <dgm:cxn modelId="{C95D731D-C33F-497C-A4DD-A45B1F613D72}" srcId="{089C3F7C-7BF0-4B33-8227-D319312A3007}" destId="{AD01252D-68EA-4C8E-9E63-5249AE6B587B}" srcOrd="0" destOrd="0" parTransId="{C9971F98-20FD-483F-9EDD-8E3CC074BA48}" sibTransId="{FF427DB7-AC2F-4F40-8A54-0F8D96E7112E}"/>
    <dgm:cxn modelId="{1A8F7221-887F-4D5F-B3D4-AF16C9E27CCA}" type="presOf" srcId="{17DC8CEF-E2DA-4E3A-B5C8-A7DD6DAC8E49}" destId="{6BF0B400-685D-4D8E-B5D1-C8E60DC28DA9}" srcOrd="0" destOrd="0" presId="urn:microsoft.com/office/officeart/2009/3/layout/HorizontalOrganizationChart"/>
    <dgm:cxn modelId="{C9CBFF39-A133-42E9-A6A3-23153D4698AE}" type="presOf" srcId="{089C3F7C-7BF0-4B33-8227-D319312A3007}" destId="{B409307F-4737-49DC-9456-05461880A166}" srcOrd="0" destOrd="0" presId="urn:microsoft.com/office/officeart/2009/3/layout/HorizontalOrganizationChart"/>
    <dgm:cxn modelId="{EC757C3D-C3D2-444C-9972-9D5060A42516}" type="presOf" srcId="{D6034471-0E58-4B5D-8E22-0D1BABB66C34}" destId="{04C2A9DE-8CF6-4175-A1B4-782AD3C026D1}" srcOrd="0" destOrd="0" presId="urn:microsoft.com/office/officeart/2009/3/layout/HorizontalOrganizationChart"/>
    <dgm:cxn modelId="{784D724D-6A26-437A-9A6C-5F9A02D6C304}" type="presOf" srcId="{B27C12B5-C163-4768-9177-214ED25F8F76}" destId="{9B0FD436-65F6-42E3-B1F7-C77A1B6F8F5B}" srcOrd="1" destOrd="0" presId="urn:microsoft.com/office/officeart/2009/3/layout/HorizontalOrganizationChart"/>
    <dgm:cxn modelId="{F9667E4E-459D-4087-8558-3622CC4616A8}" srcId="{17DC8CEF-E2DA-4E3A-B5C8-A7DD6DAC8E49}" destId="{089C3F7C-7BF0-4B33-8227-D319312A3007}" srcOrd="0" destOrd="0" parTransId="{5260D3BA-393B-4496-8F4B-F7A07F9D425E}" sibTransId="{C23F8F9A-D434-4F6D-9C05-D66C23D7388E}"/>
    <dgm:cxn modelId="{27190C56-E83D-4487-838F-C376C9D44DFD}" type="presOf" srcId="{C9971F98-20FD-483F-9EDD-8E3CC074BA48}" destId="{B4FAD78F-97C2-4EDA-915A-4474F4B15B8D}" srcOrd="0" destOrd="0" presId="urn:microsoft.com/office/officeart/2009/3/layout/HorizontalOrganizationChart"/>
    <dgm:cxn modelId="{4EF38456-91FD-45F6-A5D9-0317EE2D6B03}" type="presOf" srcId="{D6034471-0E58-4B5D-8E22-0D1BABB66C34}" destId="{7C325C27-7F94-4B41-88CF-F0D610EC01E6}" srcOrd="1" destOrd="0" presId="urn:microsoft.com/office/officeart/2009/3/layout/HorizontalOrganizationChart"/>
    <dgm:cxn modelId="{1CFD7577-82C3-4156-A09F-3EC866F5D25B}" type="presOf" srcId="{089C3F7C-7BF0-4B33-8227-D319312A3007}" destId="{A689A56A-5BBE-40F3-B2DE-AD9710EC0E34}" srcOrd="1" destOrd="0" presId="urn:microsoft.com/office/officeart/2009/3/layout/HorizontalOrganizationChart"/>
    <dgm:cxn modelId="{B8BA8D80-BDD3-4795-9F94-05B8CF6B302A}" type="presOf" srcId="{F1C3608C-E876-42D5-AE5A-62949D57F347}" destId="{94C6D920-7927-43BF-8F18-5BE00AC59C0F}" srcOrd="0" destOrd="0" presId="urn:microsoft.com/office/officeart/2009/3/layout/HorizontalOrganizationChart"/>
    <dgm:cxn modelId="{2E1A7285-D721-43AC-9416-E8C186360C6F}" type="presOf" srcId="{981E0E32-CE6E-44B6-A763-07801000E2E6}" destId="{5A67BDCD-9297-4373-AA86-9614BBC40D3A}" srcOrd="0" destOrd="0" presId="urn:microsoft.com/office/officeart/2009/3/layout/HorizontalOrganizationChart"/>
    <dgm:cxn modelId="{27F67689-81D9-4966-B020-817D9E24C518}" type="presOf" srcId="{AD01252D-68EA-4C8E-9E63-5249AE6B587B}" destId="{3D0EC3E4-E16A-4256-8179-3F00D70B74D7}" srcOrd="1" destOrd="0" presId="urn:microsoft.com/office/officeart/2009/3/layout/HorizontalOrganizationChart"/>
    <dgm:cxn modelId="{1C9433A2-098A-466D-BE47-C28A1189EDFF}" type="presOf" srcId="{B27C12B5-C163-4768-9177-214ED25F8F76}" destId="{26CD0E86-F999-4697-8133-BD97367D9B8A}" srcOrd="0" destOrd="0" presId="urn:microsoft.com/office/officeart/2009/3/layout/HorizontalOrganizationChart"/>
    <dgm:cxn modelId="{A5F1E8EA-810A-4DA6-A29F-AD47687388A0}" srcId="{089C3F7C-7BF0-4B33-8227-D319312A3007}" destId="{B27C12B5-C163-4768-9177-214ED25F8F76}" srcOrd="1" destOrd="0" parTransId="{981E0E32-CE6E-44B6-A763-07801000E2E6}" sibTransId="{F9912AE8-09F4-4FA4-B527-64B26CA94135}"/>
    <dgm:cxn modelId="{DE9FF8F6-0391-417E-A72F-16050736AE57}" type="presOf" srcId="{AD01252D-68EA-4C8E-9E63-5249AE6B587B}" destId="{1C507464-B887-4276-85FA-57308DA3E3AC}" srcOrd="0" destOrd="0" presId="urn:microsoft.com/office/officeart/2009/3/layout/HorizontalOrganizationChart"/>
    <dgm:cxn modelId="{588EAA7C-590F-4793-97BB-9CA4ACE5F366}" type="presParOf" srcId="{6BF0B400-685D-4D8E-B5D1-C8E60DC28DA9}" destId="{EB0EC041-234C-4420-95FF-44FE33E95345}" srcOrd="0" destOrd="0" presId="urn:microsoft.com/office/officeart/2009/3/layout/HorizontalOrganizationChart"/>
    <dgm:cxn modelId="{D49747CF-2F77-4893-B88F-77A13AF3C912}" type="presParOf" srcId="{EB0EC041-234C-4420-95FF-44FE33E95345}" destId="{61A68F7D-EEEA-4BFF-9A89-4A49A552CDD4}" srcOrd="0" destOrd="0" presId="urn:microsoft.com/office/officeart/2009/3/layout/HorizontalOrganizationChart"/>
    <dgm:cxn modelId="{A683DC88-5D8D-492D-B931-4E36A2FC3361}" type="presParOf" srcId="{61A68F7D-EEEA-4BFF-9A89-4A49A552CDD4}" destId="{B409307F-4737-49DC-9456-05461880A166}" srcOrd="0" destOrd="0" presId="urn:microsoft.com/office/officeart/2009/3/layout/HorizontalOrganizationChart"/>
    <dgm:cxn modelId="{F7CE7D2E-D9F0-4378-9BE1-C39F30FA3B3D}" type="presParOf" srcId="{61A68F7D-EEEA-4BFF-9A89-4A49A552CDD4}" destId="{A689A56A-5BBE-40F3-B2DE-AD9710EC0E34}" srcOrd="1" destOrd="0" presId="urn:microsoft.com/office/officeart/2009/3/layout/HorizontalOrganizationChart"/>
    <dgm:cxn modelId="{5BBE58E8-DE66-4614-BFF6-FFE53B32DBB5}" type="presParOf" srcId="{EB0EC041-234C-4420-95FF-44FE33E95345}" destId="{57505FCD-75DD-4DB5-872B-0AC6C94E0C7B}" srcOrd="1" destOrd="0" presId="urn:microsoft.com/office/officeart/2009/3/layout/HorizontalOrganizationChart"/>
    <dgm:cxn modelId="{C274C9C5-A57F-4D56-9723-D4AA3D774BC8}" type="presParOf" srcId="{57505FCD-75DD-4DB5-872B-0AC6C94E0C7B}" destId="{B4FAD78F-97C2-4EDA-915A-4474F4B15B8D}" srcOrd="0" destOrd="0" presId="urn:microsoft.com/office/officeart/2009/3/layout/HorizontalOrganizationChart"/>
    <dgm:cxn modelId="{2B42A853-5A54-45D3-A4F9-27FB4AE557A4}" type="presParOf" srcId="{57505FCD-75DD-4DB5-872B-0AC6C94E0C7B}" destId="{4A4F80A0-8C8D-4358-BCFF-AD803D6F137B}" srcOrd="1" destOrd="0" presId="urn:microsoft.com/office/officeart/2009/3/layout/HorizontalOrganizationChart"/>
    <dgm:cxn modelId="{F2A26E65-B324-43EF-A04F-398F4E577CBE}" type="presParOf" srcId="{4A4F80A0-8C8D-4358-BCFF-AD803D6F137B}" destId="{E696B513-9C11-4F2A-A4A9-74F1AC625D4E}" srcOrd="0" destOrd="0" presId="urn:microsoft.com/office/officeart/2009/3/layout/HorizontalOrganizationChart"/>
    <dgm:cxn modelId="{91E57203-6496-41B5-8893-418E49569331}" type="presParOf" srcId="{E696B513-9C11-4F2A-A4A9-74F1AC625D4E}" destId="{1C507464-B887-4276-85FA-57308DA3E3AC}" srcOrd="0" destOrd="0" presId="urn:microsoft.com/office/officeart/2009/3/layout/HorizontalOrganizationChart"/>
    <dgm:cxn modelId="{2BA18B46-C81E-433E-8107-F0096C171F9C}" type="presParOf" srcId="{E696B513-9C11-4F2A-A4A9-74F1AC625D4E}" destId="{3D0EC3E4-E16A-4256-8179-3F00D70B74D7}" srcOrd="1" destOrd="0" presId="urn:microsoft.com/office/officeart/2009/3/layout/HorizontalOrganizationChart"/>
    <dgm:cxn modelId="{7D0168BF-4B59-46FE-A016-0F4A1EF07338}" type="presParOf" srcId="{4A4F80A0-8C8D-4358-BCFF-AD803D6F137B}" destId="{7B65CD86-FE18-49F4-9C4A-3C64C042E847}" srcOrd="1" destOrd="0" presId="urn:microsoft.com/office/officeart/2009/3/layout/HorizontalOrganizationChart"/>
    <dgm:cxn modelId="{F164E3D1-2DE7-45F6-8D19-A8A1A7CC7DF9}" type="presParOf" srcId="{4A4F80A0-8C8D-4358-BCFF-AD803D6F137B}" destId="{35672A58-7315-4E13-A885-6587A19A5F57}" srcOrd="2" destOrd="0" presId="urn:microsoft.com/office/officeart/2009/3/layout/HorizontalOrganizationChart"/>
    <dgm:cxn modelId="{3FAFAF08-60F1-49A8-8700-8CEB8F0BC851}" type="presParOf" srcId="{57505FCD-75DD-4DB5-872B-0AC6C94E0C7B}" destId="{5A67BDCD-9297-4373-AA86-9614BBC40D3A}" srcOrd="2" destOrd="0" presId="urn:microsoft.com/office/officeart/2009/3/layout/HorizontalOrganizationChart"/>
    <dgm:cxn modelId="{5945E4B4-17B0-48AF-BEC0-7B9AFD49D0D6}" type="presParOf" srcId="{57505FCD-75DD-4DB5-872B-0AC6C94E0C7B}" destId="{98C0429D-289D-41C0-86CC-614AC1E73077}" srcOrd="3" destOrd="0" presId="urn:microsoft.com/office/officeart/2009/3/layout/HorizontalOrganizationChart"/>
    <dgm:cxn modelId="{2B0D5692-862C-43E7-B51C-7128934AA855}" type="presParOf" srcId="{98C0429D-289D-41C0-86CC-614AC1E73077}" destId="{47B50243-84C7-4FFB-BBF1-C3237DEC290C}" srcOrd="0" destOrd="0" presId="urn:microsoft.com/office/officeart/2009/3/layout/HorizontalOrganizationChart"/>
    <dgm:cxn modelId="{BC3E6D9A-26C1-4888-BB15-DE482A80C02D}" type="presParOf" srcId="{47B50243-84C7-4FFB-BBF1-C3237DEC290C}" destId="{26CD0E86-F999-4697-8133-BD97367D9B8A}" srcOrd="0" destOrd="0" presId="urn:microsoft.com/office/officeart/2009/3/layout/HorizontalOrganizationChart"/>
    <dgm:cxn modelId="{8259DE56-91D7-4173-ADF3-A78A5A581BC9}" type="presParOf" srcId="{47B50243-84C7-4FFB-BBF1-C3237DEC290C}" destId="{9B0FD436-65F6-42E3-B1F7-C77A1B6F8F5B}" srcOrd="1" destOrd="0" presId="urn:microsoft.com/office/officeart/2009/3/layout/HorizontalOrganizationChart"/>
    <dgm:cxn modelId="{7EBF64D9-2700-4437-B013-4CAC56F0BD47}" type="presParOf" srcId="{98C0429D-289D-41C0-86CC-614AC1E73077}" destId="{CF9A1039-F8B3-45C9-8A49-F288AE025464}" srcOrd="1" destOrd="0" presId="urn:microsoft.com/office/officeart/2009/3/layout/HorizontalOrganizationChart"/>
    <dgm:cxn modelId="{9E52D0AB-8349-4C4B-994E-5CB09940F490}" type="presParOf" srcId="{98C0429D-289D-41C0-86CC-614AC1E73077}" destId="{233FB3A0-60F1-4578-BA9F-B094B13C4DA2}" srcOrd="2" destOrd="0" presId="urn:microsoft.com/office/officeart/2009/3/layout/HorizontalOrganizationChart"/>
    <dgm:cxn modelId="{DB5B35EA-ED13-48EB-9A3E-7D089861D504}" type="presParOf" srcId="{57505FCD-75DD-4DB5-872B-0AC6C94E0C7B}" destId="{94C6D920-7927-43BF-8F18-5BE00AC59C0F}" srcOrd="4" destOrd="0" presId="urn:microsoft.com/office/officeart/2009/3/layout/HorizontalOrganizationChart"/>
    <dgm:cxn modelId="{0C69B35A-8EEB-405E-ACC2-E17092E4699C}" type="presParOf" srcId="{57505FCD-75DD-4DB5-872B-0AC6C94E0C7B}" destId="{FF52D80B-C8DC-42B6-8591-F682E1FBE3C7}" srcOrd="5" destOrd="0" presId="urn:microsoft.com/office/officeart/2009/3/layout/HorizontalOrganizationChart"/>
    <dgm:cxn modelId="{B6A1AFDF-C9C0-4CCD-AC0A-E062BA069D64}" type="presParOf" srcId="{FF52D80B-C8DC-42B6-8591-F682E1FBE3C7}" destId="{2827E2DA-C257-4BC7-A531-2B5E19192BE4}" srcOrd="0" destOrd="0" presId="urn:microsoft.com/office/officeart/2009/3/layout/HorizontalOrganizationChart"/>
    <dgm:cxn modelId="{48D678A0-B2F8-4AE5-A9CE-22333AC48771}" type="presParOf" srcId="{2827E2DA-C257-4BC7-A531-2B5E19192BE4}" destId="{04C2A9DE-8CF6-4175-A1B4-782AD3C026D1}" srcOrd="0" destOrd="0" presId="urn:microsoft.com/office/officeart/2009/3/layout/HorizontalOrganizationChart"/>
    <dgm:cxn modelId="{3A768E44-5B9C-4B94-A95A-978F71660B78}" type="presParOf" srcId="{2827E2DA-C257-4BC7-A531-2B5E19192BE4}" destId="{7C325C27-7F94-4B41-88CF-F0D610EC01E6}" srcOrd="1" destOrd="0" presId="urn:microsoft.com/office/officeart/2009/3/layout/HorizontalOrganizationChart"/>
    <dgm:cxn modelId="{18BAEBE3-29F0-4BAF-BB84-98D0796FD350}" type="presParOf" srcId="{FF52D80B-C8DC-42B6-8591-F682E1FBE3C7}" destId="{1A748523-E1C7-4386-8896-7CB7F1D3D53F}" srcOrd="1" destOrd="0" presId="urn:microsoft.com/office/officeart/2009/3/layout/HorizontalOrganizationChart"/>
    <dgm:cxn modelId="{A101C467-CFAB-4570-9958-24EE6D7AEF41}" type="presParOf" srcId="{FF52D80B-C8DC-42B6-8591-F682E1FBE3C7}" destId="{C17E544C-24AE-4B1A-839E-4BF99A882F15}" srcOrd="2" destOrd="0" presId="urn:microsoft.com/office/officeart/2009/3/layout/HorizontalOrganizationChart"/>
    <dgm:cxn modelId="{9DD89350-372E-407F-89DD-6890DA320D02}" type="presParOf" srcId="{EB0EC041-234C-4420-95FF-44FE33E95345}" destId="{8F4FD2ED-3E00-48E1-AFBE-1D49CECE303A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E87B363C-D1E6-4295-90D7-B718B6C0D99E}" type="doc">
      <dgm:prSet loTypeId="urn:microsoft.com/office/officeart/2005/8/layout/orgChart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BA8884-AD35-44CC-8DA9-FC4F33F84D25}">
      <dgm:prSet custT="1"/>
      <dgm:spPr/>
      <dgm:t>
        <a:bodyPr/>
        <a:lstStyle/>
        <a:p>
          <a:r>
            <a:rPr lang="en-US" sz="1400" dirty="0" err="1">
              <a:latin typeface="Hurme Geometric Sans 1" panose="020B0500020000000000" pitchFamily="34" charset="0"/>
            </a:rPr>
            <a:t>dokazuje</a:t>
          </a:r>
          <a:r>
            <a:rPr lang="en-US" sz="1400" dirty="0">
              <a:latin typeface="Hurme Geometric Sans 1" panose="020B0500020000000000" pitchFamily="34" charset="0"/>
            </a:rPr>
            <a:t> se u </a:t>
          </a:r>
          <a:r>
            <a:rPr lang="en-US" sz="1400" dirty="0" err="1">
              <a:latin typeface="Hurme Geometric Sans 1" panose="020B0500020000000000" pitchFamily="34" charset="0"/>
            </a:rPr>
            <a:t>skladu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sa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revidovanim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glavnim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projektom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objekta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ili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tehničkim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propisom</a:t>
          </a:r>
          <a:r>
            <a:rPr lang="en-US" sz="1400" dirty="0">
              <a:latin typeface="Hurme Geometric Sans 1" panose="020B0500020000000000" pitchFamily="34" charset="0"/>
            </a:rPr>
            <a:t>, </a:t>
          </a:r>
          <a:r>
            <a:rPr lang="en-US" sz="1400" dirty="0" err="1">
              <a:latin typeface="Hurme Geometric Sans 1" panose="020B0500020000000000" pitchFamily="34" charset="0"/>
            </a:rPr>
            <a:t>zakonom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sr-Latn-ME" sz="1400" dirty="0">
              <a:latin typeface="Hurme Geometric Sans 1" panose="020B0500020000000000" pitchFamily="34" charset="0"/>
            </a:rPr>
            <a:t>o građ- proizvodima </a:t>
          </a:r>
          <a:r>
            <a:rPr lang="en-US" sz="1400" dirty="0" err="1">
              <a:latin typeface="Hurme Geometric Sans 1" panose="020B0500020000000000" pitchFamily="34" charset="0"/>
            </a:rPr>
            <a:t>ili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zakonom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kojim</a:t>
          </a:r>
          <a:r>
            <a:rPr lang="en-US" sz="1400" dirty="0">
              <a:latin typeface="Hurme Geometric Sans 1" panose="020B0500020000000000" pitchFamily="34" charset="0"/>
            </a:rPr>
            <a:t> se </a:t>
          </a:r>
          <a:r>
            <a:rPr lang="en-US" sz="1400" dirty="0" err="1">
              <a:latin typeface="Hurme Geometric Sans 1" panose="020B0500020000000000" pitchFamily="34" charset="0"/>
            </a:rPr>
            <a:t>uređuje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izgradnja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objekata</a:t>
          </a:r>
          <a:r>
            <a:rPr lang="en-US" sz="1400" dirty="0">
              <a:latin typeface="Hurme Geometric Sans 1" panose="020B0500020000000000" pitchFamily="34" charset="0"/>
            </a:rPr>
            <a:t>. </a:t>
          </a:r>
        </a:p>
      </dgm:t>
    </dgm:pt>
    <dgm:pt modelId="{DB722146-2B17-48A8-A080-349DDDD3B902}" type="parTrans" cxnId="{49419A35-7CC5-4158-9808-5937C14CB290}">
      <dgm:prSet/>
      <dgm:spPr/>
      <dgm:t>
        <a:bodyPr/>
        <a:lstStyle/>
        <a:p>
          <a:endParaRPr lang="en-US" sz="1400">
            <a:latin typeface="Hurme Geometric Sans 1" panose="020B0500020000000000" pitchFamily="34" charset="0"/>
          </a:endParaRPr>
        </a:p>
      </dgm:t>
    </dgm:pt>
    <dgm:pt modelId="{2AF9B94F-A9FA-42FB-B109-8D204DDBA5A2}" type="sibTrans" cxnId="{49419A35-7CC5-4158-9808-5937C14CB290}">
      <dgm:prSet/>
      <dgm:spPr/>
      <dgm:t>
        <a:bodyPr/>
        <a:lstStyle/>
        <a:p>
          <a:endParaRPr lang="en-US" sz="1400">
            <a:latin typeface="Hurme Geometric Sans 1" panose="020B0500020000000000" pitchFamily="34" charset="0"/>
          </a:endParaRPr>
        </a:p>
      </dgm:t>
    </dgm:pt>
    <dgm:pt modelId="{A3284886-159A-460A-ACEA-57DBD03D270B}" type="pres">
      <dgm:prSet presAssocID="{E87B363C-D1E6-4295-90D7-B718B6C0D99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3705293-27B2-4C63-BC94-C55DAA98E3BC}" type="pres">
      <dgm:prSet presAssocID="{B7BA8884-AD35-44CC-8DA9-FC4F33F84D25}" presName="hierRoot1" presStyleCnt="0">
        <dgm:presLayoutVars>
          <dgm:hierBranch val="init"/>
        </dgm:presLayoutVars>
      </dgm:prSet>
      <dgm:spPr/>
    </dgm:pt>
    <dgm:pt modelId="{0A2DB1DB-274C-4EEE-8850-3D2F1A14ACE6}" type="pres">
      <dgm:prSet presAssocID="{B7BA8884-AD35-44CC-8DA9-FC4F33F84D25}" presName="rootComposite1" presStyleCnt="0"/>
      <dgm:spPr/>
    </dgm:pt>
    <dgm:pt modelId="{C8E0C126-9687-41F1-AF07-67CC8A2B8B43}" type="pres">
      <dgm:prSet presAssocID="{B7BA8884-AD35-44CC-8DA9-FC4F33F84D25}" presName="rootText1" presStyleLbl="node0" presStyleIdx="0" presStyleCnt="1" custScaleX="60345" custLinFactNeighborX="7949" custLinFactNeighborY="-71">
        <dgm:presLayoutVars>
          <dgm:chPref val="3"/>
        </dgm:presLayoutVars>
      </dgm:prSet>
      <dgm:spPr/>
    </dgm:pt>
    <dgm:pt modelId="{8FCC2193-526E-4CF0-946D-F4500D4CBAFA}" type="pres">
      <dgm:prSet presAssocID="{B7BA8884-AD35-44CC-8DA9-FC4F33F84D25}" presName="rootConnector1" presStyleLbl="node1" presStyleIdx="0" presStyleCnt="0"/>
      <dgm:spPr/>
    </dgm:pt>
    <dgm:pt modelId="{C3033837-EC10-4ECD-945F-15DEC81B7145}" type="pres">
      <dgm:prSet presAssocID="{B7BA8884-AD35-44CC-8DA9-FC4F33F84D25}" presName="hierChild2" presStyleCnt="0"/>
      <dgm:spPr/>
    </dgm:pt>
    <dgm:pt modelId="{87F3EBC7-F74B-464D-9F4B-A5613E0E1CA0}" type="pres">
      <dgm:prSet presAssocID="{B7BA8884-AD35-44CC-8DA9-FC4F33F84D25}" presName="hierChild3" presStyleCnt="0"/>
      <dgm:spPr/>
    </dgm:pt>
  </dgm:ptLst>
  <dgm:cxnLst>
    <dgm:cxn modelId="{49419A35-7CC5-4158-9808-5937C14CB290}" srcId="{E87B363C-D1E6-4295-90D7-B718B6C0D99E}" destId="{B7BA8884-AD35-44CC-8DA9-FC4F33F84D25}" srcOrd="0" destOrd="0" parTransId="{DB722146-2B17-48A8-A080-349DDDD3B902}" sibTransId="{2AF9B94F-A9FA-42FB-B109-8D204DDBA5A2}"/>
    <dgm:cxn modelId="{58B17A6C-4D8B-4BC8-A4D6-64013865C1D7}" type="presOf" srcId="{E87B363C-D1E6-4295-90D7-B718B6C0D99E}" destId="{A3284886-159A-460A-ACEA-57DBD03D270B}" srcOrd="0" destOrd="0" presId="urn:microsoft.com/office/officeart/2005/8/layout/orgChart1"/>
    <dgm:cxn modelId="{26D9A1EC-DA1A-47C1-B448-A57C053B8DDB}" type="presOf" srcId="{B7BA8884-AD35-44CC-8DA9-FC4F33F84D25}" destId="{8FCC2193-526E-4CF0-946D-F4500D4CBAFA}" srcOrd="1" destOrd="0" presId="urn:microsoft.com/office/officeart/2005/8/layout/orgChart1"/>
    <dgm:cxn modelId="{652316F2-8536-484B-BF32-D703F82BF65E}" type="presOf" srcId="{B7BA8884-AD35-44CC-8DA9-FC4F33F84D25}" destId="{C8E0C126-9687-41F1-AF07-67CC8A2B8B43}" srcOrd="0" destOrd="0" presId="urn:microsoft.com/office/officeart/2005/8/layout/orgChart1"/>
    <dgm:cxn modelId="{96F479A4-DA3B-41D9-A020-FAA8EC43A30D}" type="presParOf" srcId="{A3284886-159A-460A-ACEA-57DBD03D270B}" destId="{13705293-27B2-4C63-BC94-C55DAA98E3BC}" srcOrd="0" destOrd="0" presId="urn:microsoft.com/office/officeart/2005/8/layout/orgChart1"/>
    <dgm:cxn modelId="{CF7B6A51-CC7F-49C9-80F5-5BC47F99E2A0}" type="presParOf" srcId="{13705293-27B2-4C63-BC94-C55DAA98E3BC}" destId="{0A2DB1DB-274C-4EEE-8850-3D2F1A14ACE6}" srcOrd="0" destOrd="0" presId="urn:microsoft.com/office/officeart/2005/8/layout/orgChart1"/>
    <dgm:cxn modelId="{C17818A4-3A50-4B1B-A317-77B4A8753147}" type="presParOf" srcId="{0A2DB1DB-274C-4EEE-8850-3D2F1A14ACE6}" destId="{C8E0C126-9687-41F1-AF07-67CC8A2B8B43}" srcOrd="0" destOrd="0" presId="urn:microsoft.com/office/officeart/2005/8/layout/orgChart1"/>
    <dgm:cxn modelId="{2C003DE7-01B7-46B8-B81E-08C4154F6CDF}" type="presParOf" srcId="{0A2DB1DB-274C-4EEE-8850-3D2F1A14ACE6}" destId="{8FCC2193-526E-4CF0-946D-F4500D4CBAFA}" srcOrd="1" destOrd="0" presId="urn:microsoft.com/office/officeart/2005/8/layout/orgChart1"/>
    <dgm:cxn modelId="{E2D1E742-51CE-44E7-8A18-023E5E0D3CE7}" type="presParOf" srcId="{13705293-27B2-4C63-BC94-C55DAA98E3BC}" destId="{C3033837-EC10-4ECD-945F-15DEC81B7145}" srcOrd="1" destOrd="0" presId="urn:microsoft.com/office/officeart/2005/8/layout/orgChart1"/>
    <dgm:cxn modelId="{1B8E0138-187D-48A6-A548-2D66B67C7710}" type="presParOf" srcId="{13705293-27B2-4C63-BC94-C55DAA98E3BC}" destId="{87F3EBC7-F74B-464D-9F4B-A5613E0E1CA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710E265F-2BE6-4351-BB9E-4D7D1B1B5854}" type="doc">
      <dgm:prSet loTypeId="urn:microsoft.com/office/officeart/2005/8/layout/orgChart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sr-Latn-ME"/>
        </a:p>
      </dgm:t>
    </dgm:pt>
    <dgm:pt modelId="{62CA6D20-D0E9-44D0-8B87-7550157BA2CA}">
      <dgm:prSet custT="1"/>
      <dgm:spPr/>
      <dgm:t>
        <a:bodyPr/>
        <a:lstStyle/>
        <a:p>
          <a:pPr rtl="0"/>
          <a:r>
            <a:rPr lang="hr-HR" sz="1400" dirty="0">
              <a:latin typeface="Hurme Geometric Sans 1" panose="020B0500020000000000" pitchFamily="34" charset="0"/>
            </a:rPr>
            <a:t>CE označavanje građevinskog proizvoda</a:t>
          </a:r>
          <a:endParaRPr lang="sr-Latn-ME" sz="1400" dirty="0">
            <a:latin typeface="Hurme Geometric Sans 1" panose="020B0500020000000000" pitchFamily="34" charset="0"/>
          </a:endParaRPr>
        </a:p>
      </dgm:t>
    </dgm:pt>
    <dgm:pt modelId="{7FA9276B-794F-4D2B-BDCB-BCEBB534614A}" type="parTrans" cxnId="{517CEA37-ABEC-41DE-A786-96489B26292D}">
      <dgm:prSet/>
      <dgm:spPr/>
      <dgm:t>
        <a:bodyPr/>
        <a:lstStyle/>
        <a:p>
          <a:endParaRPr lang="sr-Latn-ME" sz="1400"/>
        </a:p>
      </dgm:t>
    </dgm:pt>
    <dgm:pt modelId="{A85DD22E-BCB5-4C93-A1B4-4F50E7C91C82}" type="sibTrans" cxnId="{517CEA37-ABEC-41DE-A786-96489B26292D}">
      <dgm:prSet/>
      <dgm:spPr/>
      <dgm:t>
        <a:bodyPr/>
        <a:lstStyle/>
        <a:p>
          <a:endParaRPr lang="sr-Latn-ME" sz="1400"/>
        </a:p>
      </dgm:t>
    </dgm:pt>
    <dgm:pt modelId="{D8517097-1EDA-41F7-A7FC-C18E1E4C9901}">
      <dgm:prSet custT="1"/>
      <dgm:spPr/>
      <dgm:t>
        <a:bodyPr/>
        <a:lstStyle/>
        <a:p>
          <a:pPr rtl="0"/>
          <a:r>
            <a:rPr lang="sr-Latn-ME" sz="1400" dirty="0">
              <a:latin typeface="Hurme Geometric Sans 1" panose="020B0500020000000000" pitchFamily="34" charset="0"/>
            </a:rPr>
            <a:t>CPR zahtijeva da svi proizvođači sačine IZJAVU O SVOJSTVIMA (DOP).</a:t>
          </a:r>
        </a:p>
      </dgm:t>
    </dgm:pt>
    <dgm:pt modelId="{782B3718-34CF-4CBA-AFF2-9AD2BEA6F4A4}" type="sibTrans" cxnId="{DD223067-E3E1-4613-BBFA-CAB0C29BACC9}">
      <dgm:prSet/>
      <dgm:spPr/>
      <dgm:t>
        <a:bodyPr/>
        <a:lstStyle/>
        <a:p>
          <a:endParaRPr lang="sr-Latn-ME" sz="1400"/>
        </a:p>
      </dgm:t>
    </dgm:pt>
    <dgm:pt modelId="{BF0B90ED-178B-4002-91DA-78E0CAEF345D}" type="parTrans" cxnId="{DD223067-E3E1-4613-BBFA-CAB0C29BACC9}">
      <dgm:prSet/>
      <dgm:spPr/>
      <dgm:t>
        <a:bodyPr/>
        <a:lstStyle/>
        <a:p>
          <a:endParaRPr lang="sr-Latn-ME" sz="1400"/>
        </a:p>
      </dgm:t>
    </dgm:pt>
    <dgm:pt modelId="{E23EECAE-9C2D-4346-92EC-7040881A5974}" type="pres">
      <dgm:prSet presAssocID="{710E265F-2BE6-4351-BB9E-4D7D1B1B585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3B5CCFE-46DC-4F83-A2BF-013873E4E891}" type="pres">
      <dgm:prSet presAssocID="{D8517097-1EDA-41F7-A7FC-C18E1E4C9901}" presName="hierRoot1" presStyleCnt="0">
        <dgm:presLayoutVars>
          <dgm:hierBranch val="init"/>
        </dgm:presLayoutVars>
      </dgm:prSet>
      <dgm:spPr/>
    </dgm:pt>
    <dgm:pt modelId="{B4CFB8F8-B55B-4AF2-8C9E-2822B2264249}" type="pres">
      <dgm:prSet presAssocID="{D8517097-1EDA-41F7-A7FC-C18E1E4C9901}" presName="rootComposite1" presStyleCnt="0"/>
      <dgm:spPr/>
    </dgm:pt>
    <dgm:pt modelId="{9EDCECE4-A0AB-4769-9199-582318E7B19F}" type="pres">
      <dgm:prSet presAssocID="{D8517097-1EDA-41F7-A7FC-C18E1E4C9901}" presName="rootText1" presStyleLbl="node0" presStyleIdx="0" presStyleCnt="2" custScaleY="67579">
        <dgm:presLayoutVars>
          <dgm:chPref val="3"/>
        </dgm:presLayoutVars>
      </dgm:prSet>
      <dgm:spPr/>
    </dgm:pt>
    <dgm:pt modelId="{E2168988-B2BA-4766-99D0-7489C82A201C}" type="pres">
      <dgm:prSet presAssocID="{D8517097-1EDA-41F7-A7FC-C18E1E4C9901}" presName="rootConnector1" presStyleLbl="node1" presStyleIdx="0" presStyleCnt="0"/>
      <dgm:spPr/>
    </dgm:pt>
    <dgm:pt modelId="{D6B27F9F-6788-4327-B5C2-97077B9EED20}" type="pres">
      <dgm:prSet presAssocID="{D8517097-1EDA-41F7-A7FC-C18E1E4C9901}" presName="hierChild2" presStyleCnt="0"/>
      <dgm:spPr/>
    </dgm:pt>
    <dgm:pt modelId="{F5424C62-805B-44AD-BFC2-1B97D09F8B42}" type="pres">
      <dgm:prSet presAssocID="{D8517097-1EDA-41F7-A7FC-C18E1E4C9901}" presName="hierChild3" presStyleCnt="0"/>
      <dgm:spPr/>
    </dgm:pt>
    <dgm:pt modelId="{600C8C00-A0BF-4E58-9F8D-1519BBAC30C0}" type="pres">
      <dgm:prSet presAssocID="{62CA6D20-D0E9-44D0-8B87-7550157BA2CA}" presName="hierRoot1" presStyleCnt="0">
        <dgm:presLayoutVars>
          <dgm:hierBranch val="init"/>
        </dgm:presLayoutVars>
      </dgm:prSet>
      <dgm:spPr/>
    </dgm:pt>
    <dgm:pt modelId="{4EDD6A4E-3D4A-49D4-B7D7-1EF5385168F2}" type="pres">
      <dgm:prSet presAssocID="{62CA6D20-D0E9-44D0-8B87-7550157BA2CA}" presName="rootComposite1" presStyleCnt="0"/>
      <dgm:spPr/>
    </dgm:pt>
    <dgm:pt modelId="{D6DC3B24-2178-4035-8EE6-7B91E4683AB6}" type="pres">
      <dgm:prSet presAssocID="{62CA6D20-D0E9-44D0-8B87-7550157BA2CA}" presName="rootText1" presStyleLbl="node0" presStyleIdx="1" presStyleCnt="2" custScaleY="67579">
        <dgm:presLayoutVars>
          <dgm:chPref val="3"/>
        </dgm:presLayoutVars>
      </dgm:prSet>
      <dgm:spPr/>
    </dgm:pt>
    <dgm:pt modelId="{CD56A9F8-89EB-44D7-AF04-6C8A4F2991A5}" type="pres">
      <dgm:prSet presAssocID="{62CA6D20-D0E9-44D0-8B87-7550157BA2CA}" presName="rootConnector1" presStyleLbl="node1" presStyleIdx="0" presStyleCnt="0"/>
      <dgm:spPr/>
    </dgm:pt>
    <dgm:pt modelId="{C22ECD6A-5B42-45F7-B64A-FEF4735AB5A2}" type="pres">
      <dgm:prSet presAssocID="{62CA6D20-D0E9-44D0-8B87-7550157BA2CA}" presName="hierChild2" presStyleCnt="0"/>
      <dgm:spPr/>
    </dgm:pt>
    <dgm:pt modelId="{E92190F7-FE41-423E-85D6-25146BB3A900}" type="pres">
      <dgm:prSet presAssocID="{62CA6D20-D0E9-44D0-8B87-7550157BA2CA}" presName="hierChild3" presStyleCnt="0"/>
      <dgm:spPr/>
    </dgm:pt>
  </dgm:ptLst>
  <dgm:cxnLst>
    <dgm:cxn modelId="{72F54F14-4741-4692-A65B-19052980FB87}" type="presOf" srcId="{D8517097-1EDA-41F7-A7FC-C18E1E4C9901}" destId="{E2168988-B2BA-4766-99D0-7489C82A201C}" srcOrd="1" destOrd="0" presId="urn:microsoft.com/office/officeart/2005/8/layout/orgChart1"/>
    <dgm:cxn modelId="{ED95752C-07F0-4FDB-808A-6245B4678D41}" type="presOf" srcId="{62CA6D20-D0E9-44D0-8B87-7550157BA2CA}" destId="{D6DC3B24-2178-4035-8EE6-7B91E4683AB6}" srcOrd="0" destOrd="0" presId="urn:microsoft.com/office/officeart/2005/8/layout/orgChart1"/>
    <dgm:cxn modelId="{517CEA37-ABEC-41DE-A786-96489B26292D}" srcId="{710E265F-2BE6-4351-BB9E-4D7D1B1B5854}" destId="{62CA6D20-D0E9-44D0-8B87-7550157BA2CA}" srcOrd="1" destOrd="0" parTransId="{7FA9276B-794F-4D2B-BDCB-BCEBB534614A}" sibTransId="{A85DD22E-BCB5-4C93-A1B4-4F50E7C91C82}"/>
    <dgm:cxn modelId="{1D43B15C-6873-4D59-A552-791DD9CAEE42}" type="presOf" srcId="{62CA6D20-D0E9-44D0-8B87-7550157BA2CA}" destId="{CD56A9F8-89EB-44D7-AF04-6C8A4F2991A5}" srcOrd="1" destOrd="0" presId="urn:microsoft.com/office/officeart/2005/8/layout/orgChart1"/>
    <dgm:cxn modelId="{7EF2E860-FF2C-47F8-B3AF-44EE5750689C}" type="presOf" srcId="{710E265F-2BE6-4351-BB9E-4D7D1B1B5854}" destId="{E23EECAE-9C2D-4346-92EC-7040881A5974}" srcOrd="0" destOrd="0" presId="urn:microsoft.com/office/officeart/2005/8/layout/orgChart1"/>
    <dgm:cxn modelId="{DD223067-E3E1-4613-BBFA-CAB0C29BACC9}" srcId="{710E265F-2BE6-4351-BB9E-4D7D1B1B5854}" destId="{D8517097-1EDA-41F7-A7FC-C18E1E4C9901}" srcOrd="0" destOrd="0" parTransId="{BF0B90ED-178B-4002-91DA-78E0CAEF345D}" sibTransId="{782B3718-34CF-4CBA-AFF2-9AD2BEA6F4A4}"/>
    <dgm:cxn modelId="{8C9CA0D5-65CE-4261-AFAC-1C3B23A10FF6}" type="presOf" srcId="{D8517097-1EDA-41F7-A7FC-C18E1E4C9901}" destId="{9EDCECE4-A0AB-4769-9199-582318E7B19F}" srcOrd="0" destOrd="0" presId="urn:microsoft.com/office/officeart/2005/8/layout/orgChart1"/>
    <dgm:cxn modelId="{84E9BB2B-CFD2-463E-8511-F4A090C27474}" type="presParOf" srcId="{E23EECAE-9C2D-4346-92EC-7040881A5974}" destId="{73B5CCFE-46DC-4F83-A2BF-013873E4E891}" srcOrd="0" destOrd="0" presId="urn:microsoft.com/office/officeart/2005/8/layout/orgChart1"/>
    <dgm:cxn modelId="{571B22AC-9B80-433D-8ADF-B729CB091E57}" type="presParOf" srcId="{73B5CCFE-46DC-4F83-A2BF-013873E4E891}" destId="{B4CFB8F8-B55B-4AF2-8C9E-2822B2264249}" srcOrd="0" destOrd="0" presId="urn:microsoft.com/office/officeart/2005/8/layout/orgChart1"/>
    <dgm:cxn modelId="{91E8165E-102F-41A5-98B8-EC1908EB23D0}" type="presParOf" srcId="{B4CFB8F8-B55B-4AF2-8C9E-2822B2264249}" destId="{9EDCECE4-A0AB-4769-9199-582318E7B19F}" srcOrd="0" destOrd="0" presId="urn:microsoft.com/office/officeart/2005/8/layout/orgChart1"/>
    <dgm:cxn modelId="{8DD11B40-75AF-41C2-845B-7D5325147582}" type="presParOf" srcId="{B4CFB8F8-B55B-4AF2-8C9E-2822B2264249}" destId="{E2168988-B2BA-4766-99D0-7489C82A201C}" srcOrd="1" destOrd="0" presId="urn:microsoft.com/office/officeart/2005/8/layout/orgChart1"/>
    <dgm:cxn modelId="{8778304F-D5D4-4372-8ACF-DF56FC17B233}" type="presParOf" srcId="{73B5CCFE-46DC-4F83-A2BF-013873E4E891}" destId="{D6B27F9F-6788-4327-B5C2-97077B9EED20}" srcOrd="1" destOrd="0" presId="urn:microsoft.com/office/officeart/2005/8/layout/orgChart1"/>
    <dgm:cxn modelId="{36C175CD-283B-4F7B-AB20-CAA114C5900C}" type="presParOf" srcId="{73B5CCFE-46DC-4F83-A2BF-013873E4E891}" destId="{F5424C62-805B-44AD-BFC2-1B97D09F8B42}" srcOrd="2" destOrd="0" presId="urn:microsoft.com/office/officeart/2005/8/layout/orgChart1"/>
    <dgm:cxn modelId="{96CB63AD-DE4E-4B7F-A369-4B560CEC8A86}" type="presParOf" srcId="{E23EECAE-9C2D-4346-92EC-7040881A5974}" destId="{600C8C00-A0BF-4E58-9F8D-1519BBAC30C0}" srcOrd="1" destOrd="0" presId="urn:microsoft.com/office/officeart/2005/8/layout/orgChart1"/>
    <dgm:cxn modelId="{F63D231B-F4B7-4ACC-B673-19D42A8C27B7}" type="presParOf" srcId="{600C8C00-A0BF-4E58-9F8D-1519BBAC30C0}" destId="{4EDD6A4E-3D4A-49D4-B7D7-1EF5385168F2}" srcOrd="0" destOrd="0" presId="urn:microsoft.com/office/officeart/2005/8/layout/orgChart1"/>
    <dgm:cxn modelId="{75B8A8B7-46CD-4FC6-84F0-EE09480E9168}" type="presParOf" srcId="{4EDD6A4E-3D4A-49D4-B7D7-1EF5385168F2}" destId="{D6DC3B24-2178-4035-8EE6-7B91E4683AB6}" srcOrd="0" destOrd="0" presId="urn:microsoft.com/office/officeart/2005/8/layout/orgChart1"/>
    <dgm:cxn modelId="{DBA71D1B-5125-4D4B-A74B-4E05AFA4BC24}" type="presParOf" srcId="{4EDD6A4E-3D4A-49D4-B7D7-1EF5385168F2}" destId="{CD56A9F8-89EB-44D7-AF04-6C8A4F2991A5}" srcOrd="1" destOrd="0" presId="urn:microsoft.com/office/officeart/2005/8/layout/orgChart1"/>
    <dgm:cxn modelId="{71E69B58-9E9E-44E8-B883-9A8CC7CCFC72}" type="presParOf" srcId="{600C8C00-A0BF-4E58-9F8D-1519BBAC30C0}" destId="{C22ECD6A-5B42-45F7-B64A-FEF4735AB5A2}" srcOrd="1" destOrd="0" presId="urn:microsoft.com/office/officeart/2005/8/layout/orgChart1"/>
    <dgm:cxn modelId="{1581DB59-E7DA-45ED-A5AA-030D5CC5C036}" type="presParOf" srcId="{600C8C00-A0BF-4E58-9F8D-1519BBAC30C0}" destId="{E92190F7-FE41-423E-85D6-25146BB3A90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54D0EA11-505A-4E83-8BD3-32EBFEE922EE}" type="doc">
      <dgm:prSet loTypeId="urn:microsoft.com/office/officeart/2005/8/layout/orgChart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FEFC0C-7DDC-4467-852F-B14A5DB184EC}">
      <dgm:prSet custT="1"/>
      <dgm:spPr/>
      <dgm:t>
        <a:bodyPr/>
        <a:lstStyle/>
        <a:p>
          <a:r>
            <a:rPr lang="en-US" sz="1400" dirty="0" err="1">
              <a:latin typeface="Hurme Geometric Sans 1" panose="020B0500020000000000" pitchFamily="34" charset="0"/>
            </a:rPr>
            <a:t>Građevinski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proizvod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koji</a:t>
          </a:r>
          <a:r>
            <a:rPr lang="en-US" sz="1400" dirty="0">
              <a:latin typeface="Hurme Geometric Sans 1" panose="020B0500020000000000" pitchFamily="34" charset="0"/>
            </a:rPr>
            <a:t> se </a:t>
          </a:r>
          <a:r>
            <a:rPr lang="en-US" sz="1400" dirty="0" err="1">
              <a:latin typeface="Hurme Geometric Sans 1" panose="020B0500020000000000" pitchFamily="34" charset="0"/>
            </a:rPr>
            <a:t>stavlja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na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tržište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i</a:t>
          </a:r>
          <a:r>
            <a:rPr lang="en-US" sz="1400" dirty="0">
              <a:latin typeface="Hurme Geometric Sans 1" panose="020B0500020000000000" pitchFamily="34" charset="0"/>
            </a:rPr>
            <a:t> u </a:t>
          </a:r>
          <a:r>
            <a:rPr lang="en-US" sz="1400" dirty="0" err="1">
              <a:latin typeface="Hurme Geometric Sans 1" panose="020B0500020000000000" pitchFamily="34" charset="0"/>
            </a:rPr>
            <a:t>upotrebu</a:t>
          </a:r>
          <a:r>
            <a:rPr lang="en-US" sz="1400" dirty="0">
              <a:latin typeface="Hurme Geometric Sans 1" panose="020B0500020000000000" pitchFamily="34" charset="0"/>
            </a:rPr>
            <a:t> mora da </a:t>
          </a:r>
          <a:r>
            <a:rPr lang="en-US" sz="1400" dirty="0" err="1">
              <a:latin typeface="Hurme Geometric Sans 1" panose="020B0500020000000000" pitchFamily="34" charset="0"/>
            </a:rPr>
            <a:t>prati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i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kopija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izjave</a:t>
          </a:r>
          <a:r>
            <a:rPr lang="en-US" sz="1400" dirty="0">
              <a:latin typeface="Hurme Geometric Sans 1" panose="020B0500020000000000" pitchFamily="34" charset="0"/>
            </a:rPr>
            <a:t> o </a:t>
          </a:r>
          <a:r>
            <a:rPr lang="en-US" sz="1400" dirty="0" err="1">
              <a:latin typeface="Hurme Geometric Sans 1" panose="020B0500020000000000" pitchFamily="34" charset="0"/>
            </a:rPr>
            <a:t>svojstvima</a:t>
          </a:r>
          <a:r>
            <a:rPr lang="en-US" sz="1400" dirty="0">
              <a:latin typeface="Hurme Geometric Sans 1" panose="020B0500020000000000" pitchFamily="34" charset="0"/>
            </a:rPr>
            <a:t> u </a:t>
          </a:r>
          <a:r>
            <a:rPr lang="en-US" sz="1400" dirty="0" err="1">
              <a:latin typeface="Hurme Geometric Sans 1" panose="020B0500020000000000" pitchFamily="34" charset="0"/>
            </a:rPr>
            <a:t>papirnoj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ili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elektronskoj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formi</a:t>
          </a:r>
          <a:r>
            <a:rPr lang="en-US" sz="1400" dirty="0">
              <a:latin typeface="Hurme Geometric Sans 1" panose="020B0500020000000000" pitchFamily="34" charset="0"/>
            </a:rPr>
            <a:t>. </a:t>
          </a:r>
        </a:p>
      </dgm:t>
    </dgm:pt>
    <dgm:pt modelId="{1F6842FC-2A1B-4A04-B32F-E5A8C3212BE8}" type="parTrans" cxnId="{6AFE5C09-36D5-4BE4-8CF8-B5D5B55CF198}">
      <dgm:prSet/>
      <dgm:spPr/>
      <dgm:t>
        <a:bodyPr/>
        <a:lstStyle/>
        <a:p>
          <a:endParaRPr lang="en-US" sz="1400">
            <a:latin typeface="Hurme Geometric Sans 1" panose="020B0500020000000000" pitchFamily="34" charset="0"/>
          </a:endParaRPr>
        </a:p>
      </dgm:t>
    </dgm:pt>
    <dgm:pt modelId="{A6BC9C38-752B-448C-A788-7EA92426B826}" type="sibTrans" cxnId="{6AFE5C09-36D5-4BE4-8CF8-B5D5B55CF198}">
      <dgm:prSet/>
      <dgm:spPr/>
      <dgm:t>
        <a:bodyPr/>
        <a:lstStyle/>
        <a:p>
          <a:endParaRPr lang="en-US" sz="1400">
            <a:latin typeface="Hurme Geometric Sans 1" panose="020B0500020000000000" pitchFamily="34" charset="0"/>
          </a:endParaRPr>
        </a:p>
      </dgm:t>
    </dgm:pt>
    <dgm:pt modelId="{82ECDB34-04D5-44C1-BD69-3545EC2D8744}">
      <dgm:prSet custT="1"/>
      <dgm:spPr/>
      <dgm:t>
        <a:bodyPr/>
        <a:lstStyle/>
        <a:p>
          <a:r>
            <a:rPr lang="en-US" sz="1400">
              <a:latin typeface="Hurme Geometric Sans 1" panose="020B0500020000000000" pitchFamily="34" charset="0"/>
            </a:rPr>
            <a:t>Građevinski proizvod iz iste serije koji se dostavlja istom korisniku može da prati samo jedna kopija izjave o svojstvima. </a:t>
          </a:r>
        </a:p>
      </dgm:t>
    </dgm:pt>
    <dgm:pt modelId="{E5DA5062-D6DB-4B5F-9458-6E5C190F3A56}" type="parTrans" cxnId="{578C9B39-9086-41DB-9FCD-F4C3892C456D}">
      <dgm:prSet/>
      <dgm:spPr/>
      <dgm:t>
        <a:bodyPr/>
        <a:lstStyle/>
        <a:p>
          <a:endParaRPr lang="en-US" sz="1400">
            <a:latin typeface="Hurme Geometric Sans 1" panose="020B0500020000000000" pitchFamily="34" charset="0"/>
          </a:endParaRPr>
        </a:p>
      </dgm:t>
    </dgm:pt>
    <dgm:pt modelId="{72EFCC18-44A1-4BA7-B7D7-839D3D952A11}" type="sibTrans" cxnId="{578C9B39-9086-41DB-9FCD-F4C3892C456D}">
      <dgm:prSet/>
      <dgm:spPr/>
      <dgm:t>
        <a:bodyPr/>
        <a:lstStyle/>
        <a:p>
          <a:endParaRPr lang="en-US" sz="1400">
            <a:latin typeface="Hurme Geometric Sans 1" panose="020B0500020000000000" pitchFamily="34" charset="0"/>
          </a:endParaRPr>
        </a:p>
      </dgm:t>
    </dgm:pt>
    <dgm:pt modelId="{E78CAFBF-42C0-4251-846C-31A00D680DD2}">
      <dgm:prSet custT="1"/>
      <dgm:spPr/>
      <dgm:t>
        <a:bodyPr/>
        <a:lstStyle/>
        <a:p>
          <a:r>
            <a:rPr lang="en-US" sz="1400">
              <a:latin typeface="Hurme Geometric Sans 1" panose="020B0500020000000000" pitchFamily="34" charset="0"/>
            </a:rPr>
            <a:t>Primjerak izjave o svojstvima u papirnoj formi mora se dostaviti na zahtjev korisniku. </a:t>
          </a:r>
        </a:p>
      </dgm:t>
    </dgm:pt>
    <dgm:pt modelId="{F52D2295-4F0C-40D3-8AA5-50BA4747ECFE}" type="parTrans" cxnId="{1868C1C8-B72F-46D1-B45F-DDD0E66E2D3A}">
      <dgm:prSet/>
      <dgm:spPr/>
      <dgm:t>
        <a:bodyPr/>
        <a:lstStyle/>
        <a:p>
          <a:endParaRPr lang="en-US" sz="1400">
            <a:latin typeface="Hurme Geometric Sans 1" panose="020B0500020000000000" pitchFamily="34" charset="0"/>
          </a:endParaRPr>
        </a:p>
      </dgm:t>
    </dgm:pt>
    <dgm:pt modelId="{628D7029-46F4-4750-8337-5E2FDD924C73}" type="sibTrans" cxnId="{1868C1C8-B72F-46D1-B45F-DDD0E66E2D3A}">
      <dgm:prSet/>
      <dgm:spPr/>
      <dgm:t>
        <a:bodyPr/>
        <a:lstStyle/>
        <a:p>
          <a:endParaRPr lang="en-US" sz="1400">
            <a:latin typeface="Hurme Geometric Sans 1" panose="020B0500020000000000" pitchFamily="34" charset="0"/>
          </a:endParaRPr>
        </a:p>
      </dgm:t>
    </dgm:pt>
    <dgm:pt modelId="{1688B2D7-DF92-46AB-8E8C-EECC8F365C4B}" type="pres">
      <dgm:prSet presAssocID="{54D0EA11-505A-4E83-8BD3-32EBFEE922E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2E95935-81EE-4DCE-BBF0-834188E35AD5}" type="pres">
      <dgm:prSet presAssocID="{A5FEFC0C-7DDC-4467-852F-B14A5DB184EC}" presName="hierRoot1" presStyleCnt="0">
        <dgm:presLayoutVars>
          <dgm:hierBranch val="init"/>
        </dgm:presLayoutVars>
      </dgm:prSet>
      <dgm:spPr/>
    </dgm:pt>
    <dgm:pt modelId="{BD4C40C3-E214-4D90-AACB-1267740D7F81}" type="pres">
      <dgm:prSet presAssocID="{A5FEFC0C-7DDC-4467-852F-B14A5DB184EC}" presName="rootComposite1" presStyleCnt="0"/>
      <dgm:spPr/>
    </dgm:pt>
    <dgm:pt modelId="{B44FF632-2242-484B-813B-929DA79F7785}" type="pres">
      <dgm:prSet presAssocID="{A5FEFC0C-7DDC-4467-852F-B14A5DB184EC}" presName="rootText1" presStyleLbl="node0" presStyleIdx="0" presStyleCnt="3" custScaleY="130009">
        <dgm:presLayoutVars>
          <dgm:chPref val="3"/>
        </dgm:presLayoutVars>
      </dgm:prSet>
      <dgm:spPr/>
    </dgm:pt>
    <dgm:pt modelId="{B2980D87-47DE-4F6A-BA2B-E3768BEC7A28}" type="pres">
      <dgm:prSet presAssocID="{A5FEFC0C-7DDC-4467-852F-B14A5DB184EC}" presName="rootConnector1" presStyleLbl="node1" presStyleIdx="0" presStyleCnt="0"/>
      <dgm:spPr/>
    </dgm:pt>
    <dgm:pt modelId="{16D42774-B0C7-49B0-8C90-4624FEC7F250}" type="pres">
      <dgm:prSet presAssocID="{A5FEFC0C-7DDC-4467-852F-B14A5DB184EC}" presName="hierChild2" presStyleCnt="0"/>
      <dgm:spPr/>
    </dgm:pt>
    <dgm:pt modelId="{A4AC120D-91B6-4398-BF96-460FEFC93F9E}" type="pres">
      <dgm:prSet presAssocID="{A5FEFC0C-7DDC-4467-852F-B14A5DB184EC}" presName="hierChild3" presStyleCnt="0"/>
      <dgm:spPr/>
    </dgm:pt>
    <dgm:pt modelId="{88500CA2-BCFE-4EBA-9F13-7C2FB52F585B}" type="pres">
      <dgm:prSet presAssocID="{82ECDB34-04D5-44C1-BD69-3545EC2D8744}" presName="hierRoot1" presStyleCnt="0">
        <dgm:presLayoutVars>
          <dgm:hierBranch val="init"/>
        </dgm:presLayoutVars>
      </dgm:prSet>
      <dgm:spPr/>
    </dgm:pt>
    <dgm:pt modelId="{F20BBBAB-C3F4-41B4-8DBE-A01D1A73B3B6}" type="pres">
      <dgm:prSet presAssocID="{82ECDB34-04D5-44C1-BD69-3545EC2D8744}" presName="rootComposite1" presStyleCnt="0"/>
      <dgm:spPr/>
    </dgm:pt>
    <dgm:pt modelId="{857B04FB-6796-4FF5-9216-EC8572FD0E0A}" type="pres">
      <dgm:prSet presAssocID="{82ECDB34-04D5-44C1-BD69-3545EC2D8744}" presName="rootText1" presStyleLbl="node0" presStyleIdx="1" presStyleCnt="3" custScaleY="130009">
        <dgm:presLayoutVars>
          <dgm:chPref val="3"/>
        </dgm:presLayoutVars>
      </dgm:prSet>
      <dgm:spPr/>
    </dgm:pt>
    <dgm:pt modelId="{F5A8F386-A24D-47F2-A69D-C8834FFC2149}" type="pres">
      <dgm:prSet presAssocID="{82ECDB34-04D5-44C1-BD69-3545EC2D8744}" presName="rootConnector1" presStyleLbl="node1" presStyleIdx="0" presStyleCnt="0"/>
      <dgm:spPr/>
    </dgm:pt>
    <dgm:pt modelId="{FE3A6E45-0F40-4334-8256-54CB534CE050}" type="pres">
      <dgm:prSet presAssocID="{82ECDB34-04D5-44C1-BD69-3545EC2D8744}" presName="hierChild2" presStyleCnt="0"/>
      <dgm:spPr/>
    </dgm:pt>
    <dgm:pt modelId="{3B6551C5-12C0-4813-A884-09B2DBF87E46}" type="pres">
      <dgm:prSet presAssocID="{82ECDB34-04D5-44C1-BD69-3545EC2D8744}" presName="hierChild3" presStyleCnt="0"/>
      <dgm:spPr/>
    </dgm:pt>
    <dgm:pt modelId="{FA678C0B-D117-4425-BDAC-235AE4D4BDB1}" type="pres">
      <dgm:prSet presAssocID="{E78CAFBF-42C0-4251-846C-31A00D680DD2}" presName="hierRoot1" presStyleCnt="0">
        <dgm:presLayoutVars>
          <dgm:hierBranch val="init"/>
        </dgm:presLayoutVars>
      </dgm:prSet>
      <dgm:spPr/>
    </dgm:pt>
    <dgm:pt modelId="{A6DE3386-8F25-4CBD-9ED5-54324E177C04}" type="pres">
      <dgm:prSet presAssocID="{E78CAFBF-42C0-4251-846C-31A00D680DD2}" presName="rootComposite1" presStyleCnt="0"/>
      <dgm:spPr/>
    </dgm:pt>
    <dgm:pt modelId="{08B63EE8-8F4D-4437-A331-77890F61F23E}" type="pres">
      <dgm:prSet presAssocID="{E78CAFBF-42C0-4251-846C-31A00D680DD2}" presName="rootText1" presStyleLbl="node0" presStyleIdx="2" presStyleCnt="3" custScaleY="130009">
        <dgm:presLayoutVars>
          <dgm:chPref val="3"/>
        </dgm:presLayoutVars>
      </dgm:prSet>
      <dgm:spPr/>
    </dgm:pt>
    <dgm:pt modelId="{7DCB6B40-8148-458E-9347-2E9AB85952E6}" type="pres">
      <dgm:prSet presAssocID="{E78CAFBF-42C0-4251-846C-31A00D680DD2}" presName="rootConnector1" presStyleLbl="node1" presStyleIdx="0" presStyleCnt="0"/>
      <dgm:spPr/>
    </dgm:pt>
    <dgm:pt modelId="{8D88B367-0BED-4097-85C5-3BA58321AB95}" type="pres">
      <dgm:prSet presAssocID="{E78CAFBF-42C0-4251-846C-31A00D680DD2}" presName="hierChild2" presStyleCnt="0"/>
      <dgm:spPr/>
    </dgm:pt>
    <dgm:pt modelId="{16A8A843-CD45-45FD-A8C9-17F75DECD926}" type="pres">
      <dgm:prSet presAssocID="{E78CAFBF-42C0-4251-846C-31A00D680DD2}" presName="hierChild3" presStyleCnt="0"/>
      <dgm:spPr/>
    </dgm:pt>
  </dgm:ptLst>
  <dgm:cxnLst>
    <dgm:cxn modelId="{6AFE5C09-36D5-4BE4-8CF8-B5D5B55CF198}" srcId="{54D0EA11-505A-4E83-8BD3-32EBFEE922EE}" destId="{A5FEFC0C-7DDC-4467-852F-B14A5DB184EC}" srcOrd="0" destOrd="0" parTransId="{1F6842FC-2A1B-4A04-B32F-E5A8C3212BE8}" sibTransId="{A6BC9C38-752B-448C-A788-7EA92426B826}"/>
    <dgm:cxn modelId="{80A91A10-B425-493B-B04F-1679AE8739FB}" type="presOf" srcId="{82ECDB34-04D5-44C1-BD69-3545EC2D8744}" destId="{857B04FB-6796-4FF5-9216-EC8572FD0E0A}" srcOrd="0" destOrd="0" presId="urn:microsoft.com/office/officeart/2005/8/layout/orgChart1"/>
    <dgm:cxn modelId="{578C9B39-9086-41DB-9FCD-F4C3892C456D}" srcId="{54D0EA11-505A-4E83-8BD3-32EBFEE922EE}" destId="{82ECDB34-04D5-44C1-BD69-3545EC2D8744}" srcOrd="1" destOrd="0" parTransId="{E5DA5062-D6DB-4B5F-9458-6E5C190F3A56}" sibTransId="{72EFCC18-44A1-4BA7-B7D7-839D3D952A11}"/>
    <dgm:cxn modelId="{AD56643C-6B1A-4CE3-BE23-EEF97B5E38BF}" type="presOf" srcId="{54D0EA11-505A-4E83-8BD3-32EBFEE922EE}" destId="{1688B2D7-DF92-46AB-8E8C-EECC8F365C4B}" srcOrd="0" destOrd="0" presId="urn:microsoft.com/office/officeart/2005/8/layout/orgChart1"/>
    <dgm:cxn modelId="{6208925D-0120-4706-A463-DA4E3511292A}" type="presOf" srcId="{A5FEFC0C-7DDC-4467-852F-B14A5DB184EC}" destId="{B44FF632-2242-484B-813B-929DA79F7785}" srcOrd="0" destOrd="0" presId="urn:microsoft.com/office/officeart/2005/8/layout/orgChart1"/>
    <dgm:cxn modelId="{10004E8B-71C1-44F0-A2FA-49E3B1B91C2E}" type="presOf" srcId="{E78CAFBF-42C0-4251-846C-31A00D680DD2}" destId="{7DCB6B40-8148-458E-9347-2E9AB85952E6}" srcOrd="1" destOrd="0" presId="urn:microsoft.com/office/officeart/2005/8/layout/orgChart1"/>
    <dgm:cxn modelId="{0D239FA0-D3C8-4E58-96BE-B6BF8EFE752E}" type="presOf" srcId="{82ECDB34-04D5-44C1-BD69-3545EC2D8744}" destId="{F5A8F386-A24D-47F2-A69D-C8834FFC2149}" srcOrd="1" destOrd="0" presId="urn:microsoft.com/office/officeart/2005/8/layout/orgChart1"/>
    <dgm:cxn modelId="{1868C1C8-B72F-46D1-B45F-DDD0E66E2D3A}" srcId="{54D0EA11-505A-4E83-8BD3-32EBFEE922EE}" destId="{E78CAFBF-42C0-4251-846C-31A00D680DD2}" srcOrd="2" destOrd="0" parTransId="{F52D2295-4F0C-40D3-8AA5-50BA4747ECFE}" sibTransId="{628D7029-46F4-4750-8337-5E2FDD924C73}"/>
    <dgm:cxn modelId="{4B5958E8-C783-4C6A-9CD2-793D87889CA2}" type="presOf" srcId="{E78CAFBF-42C0-4251-846C-31A00D680DD2}" destId="{08B63EE8-8F4D-4437-A331-77890F61F23E}" srcOrd="0" destOrd="0" presId="urn:microsoft.com/office/officeart/2005/8/layout/orgChart1"/>
    <dgm:cxn modelId="{A523F1FD-74B3-4A84-AC9F-0927763E5BBA}" type="presOf" srcId="{A5FEFC0C-7DDC-4467-852F-B14A5DB184EC}" destId="{B2980D87-47DE-4F6A-BA2B-E3768BEC7A28}" srcOrd="1" destOrd="0" presId="urn:microsoft.com/office/officeart/2005/8/layout/orgChart1"/>
    <dgm:cxn modelId="{8A1A6E2F-B3FD-4F82-86BC-737368DECDE1}" type="presParOf" srcId="{1688B2D7-DF92-46AB-8E8C-EECC8F365C4B}" destId="{92E95935-81EE-4DCE-BBF0-834188E35AD5}" srcOrd="0" destOrd="0" presId="urn:microsoft.com/office/officeart/2005/8/layout/orgChart1"/>
    <dgm:cxn modelId="{48613636-731A-49B1-8B96-A73DD49A3D99}" type="presParOf" srcId="{92E95935-81EE-4DCE-BBF0-834188E35AD5}" destId="{BD4C40C3-E214-4D90-AACB-1267740D7F81}" srcOrd="0" destOrd="0" presId="urn:microsoft.com/office/officeart/2005/8/layout/orgChart1"/>
    <dgm:cxn modelId="{6996C290-51A2-4D26-9084-8E9E6AEC9F58}" type="presParOf" srcId="{BD4C40C3-E214-4D90-AACB-1267740D7F81}" destId="{B44FF632-2242-484B-813B-929DA79F7785}" srcOrd="0" destOrd="0" presId="urn:microsoft.com/office/officeart/2005/8/layout/orgChart1"/>
    <dgm:cxn modelId="{6279EC51-3951-4892-A9BA-FD89BE84DD72}" type="presParOf" srcId="{BD4C40C3-E214-4D90-AACB-1267740D7F81}" destId="{B2980D87-47DE-4F6A-BA2B-E3768BEC7A28}" srcOrd="1" destOrd="0" presId="urn:microsoft.com/office/officeart/2005/8/layout/orgChart1"/>
    <dgm:cxn modelId="{0FD1EA17-CBF7-44F4-A588-1F3CE97DC57D}" type="presParOf" srcId="{92E95935-81EE-4DCE-BBF0-834188E35AD5}" destId="{16D42774-B0C7-49B0-8C90-4624FEC7F250}" srcOrd="1" destOrd="0" presId="urn:microsoft.com/office/officeart/2005/8/layout/orgChart1"/>
    <dgm:cxn modelId="{814AC77F-B250-4287-9EB5-B6E225BEE9F9}" type="presParOf" srcId="{92E95935-81EE-4DCE-BBF0-834188E35AD5}" destId="{A4AC120D-91B6-4398-BF96-460FEFC93F9E}" srcOrd="2" destOrd="0" presId="urn:microsoft.com/office/officeart/2005/8/layout/orgChart1"/>
    <dgm:cxn modelId="{9FB9AC8B-A9C8-412C-BF1F-065F73ACEBDA}" type="presParOf" srcId="{1688B2D7-DF92-46AB-8E8C-EECC8F365C4B}" destId="{88500CA2-BCFE-4EBA-9F13-7C2FB52F585B}" srcOrd="1" destOrd="0" presId="urn:microsoft.com/office/officeart/2005/8/layout/orgChart1"/>
    <dgm:cxn modelId="{A4839006-56E0-414D-834E-3FF7E2908D5E}" type="presParOf" srcId="{88500CA2-BCFE-4EBA-9F13-7C2FB52F585B}" destId="{F20BBBAB-C3F4-41B4-8DBE-A01D1A73B3B6}" srcOrd="0" destOrd="0" presId="urn:microsoft.com/office/officeart/2005/8/layout/orgChart1"/>
    <dgm:cxn modelId="{330853D2-E330-4DEB-BDD4-693C6072DCE4}" type="presParOf" srcId="{F20BBBAB-C3F4-41B4-8DBE-A01D1A73B3B6}" destId="{857B04FB-6796-4FF5-9216-EC8572FD0E0A}" srcOrd="0" destOrd="0" presId="urn:microsoft.com/office/officeart/2005/8/layout/orgChart1"/>
    <dgm:cxn modelId="{5BF70F74-D6F1-4DD4-92AE-74A23A9060BD}" type="presParOf" srcId="{F20BBBAB-C3F4-41B4-8DBE-A01D1A73B3B6}" destId="{F5A8F386-A24D-47F2-A69D-C8834FFC2149}" srcOrd="1" destOrd="0" presId="urn:microsoft.com/office/officeart/2005/8/layout/orgChart1"/>
    <dgm:cxn modelId="{0D9DD6A6-1F96-4AFA-AECC-15D3A51A8E90}" type="presParOf" srcId="{88500CA2-BCFE-4EBA-9F13-7C2FB52F585B}" destId="{FE3A6E45-0F40-4334-8256-54CB534CE050}" srcOrd="1" destOrd="0" presId="urn:microsoft.com/office/officeart/2005/8/layout/orgChart1"/>
    <dgm:cxn modelId="{F90BEC00-3BC0-4DAA-851B-A0015FBE8AA7}" type="presParOf" srcId="{88500CA2-BCFE-4EBA-9F13-7C2FB52F585B}" destId="{3B6551C5-12C0-4813-A884-09B2DBF87E46}" srcOrd="2" destOrd="0" presId="urn:microsoft.com/office/officeart/2005/8/layout/orgChart1"/>
    <dgm:cxn modelId="{D2D11738-5B47-4B8C-B762-E1F9840FA5CC}" type="presParOf" srcId="{1688B2D7-DF92-46AB-8E8C-EECC8F365C4B}" destId="{FA678C0B-D117-4425-BDAC-235AE4D4BDB1}" srcOrd="2" destOrd="0" presId="urn:microsoft.com/office/officeart/2005/8/layout/orgChart1"/>
    <dgm:cxn modelId="{8AAA44D4-699B-4C8B-BD96-D163614D9D20}" type="presParOf" srcId="{FA678C0B-D117-4425-BDAC-235AE4D4BDB1}" destId="{A6DE3386-8F25-4CBD-9ED5-54324E177C04}" srcOrd="0" destOrd="0" presId="urn:microsoft.com/office/officeart/2005/8/layout/orgChart1"/>
    <dgm:cxn modelId="{0DF4E4DF-8DB9-47CE-94B2-1FDCD60C1256}" type="presParOf" srcId="{A6DE3386-8F25-4CBD-9ED5-54324E177C04}" destId="{08B63EE8-8F4D-4437-A331-77890F61F23E}" srcOrd="0" destOrd="0" presId="urn:microsoft.com/office/officeart/2005/8/layout/orgChart1"/>
    <dgm:cxn modelId="{8B0975FA-841C-49C2-9A7F-B1FEAEAA573A}" type="presParOf" srcId="{A6DE3386-8F25-4CBD-9ED5-54324E177C04}" destId="{7DCB6B40-8148-458E-9347-2E9AB85952E6}" srcOrd="1" destOrd="0" presId="urn:microsoft.com/office/officeart/2005/8/layout/orgChart1"/>
    <dgm:cxn modelId="{82E2DB65-C2DA-4020-BE9C-D84BDAC7E98C}" type="presParOf" srcId="{FA678C0B-D117-4425-BDAC-235AE4D4BDB1}" destId="{8D88B367-0BED-4097-85C5-3BA58321AB95}" srcOrd="1" destOrd="0" presId="urn:microsoft.com/office/officeart/2005/8/layout/orgChart1"/>
    <dgm:cxn modelId="{278C4617-51EE-4D8F-8ABB-3F32D7F7E6BB}" type="presParOf" srcId="{FA678C0B-D117-4425-BDAC-235AE4D4BDB1}" destId="{16A8A843-CD45-45FD-A8C9-17F75DECD92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1674D233-1537-41BB-9BCE-BDC3C069CBF7}" type="doc">
      <dgm:prSet loTypeId="urn:microsoft.com/office/officeart/2005/8/layout/orgChart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7391D67-E11B-408C-954C-85D14B6510F5}">
      <dgm:prSet custT="1"/>
      <dgm:spPr/>
      <dgm:t>
        <a:bodyPr/>
        <a:lstStyle/>
        <a:p>
          <a:r>
            <a:rPr lang="sr-Latn-ME" sz="1400" u="sng" dirty="0">
              <a:latin typeface="Hurme Geometric Sans 1" panose="020B0500020000000000" pitchFamily="34" charset="0"/>
            </a:rPr>
            <a:t>Obrazac iz Pravilnika o izgledu i sadržaju izjave o svojstvima građevinskog proizvoda </a:t>
          </a:r>
          <a:r>
            <a:rPr lang="sr-Latn-ME" sz="1400" dirty="0">
              <a:latin typeface="Hurme Geometric Sans 1" panose="020B0500020000000000" pitchFamily="34" charset="0"/>
            </a:rPr>
            <a:t>("Službeni list Crne Gore", br. 046/18 od 31.10.2014, 038/17 od 20.06.2017)</a:t>
          </a:r>
          <a:endParaRPr lang="en-US" sz="1400" dirty="0">
            <a:latin typeface="Hurme Geometric Sans 1" panose="020B0500020000000000" pitchFamily="34" charset="0"/>
          </a:endParaRPr>
        </a:p>
      </dgm:t>
    </dgm:pt>
    <dgm:pt modelId="{B31406DC-3086-40D3-8288-54835D9D9A0C}" type="parTrans" cxnId="{2FF66CFB-BBCC-4D00-89EE-975EDE5CC7E1}">
      <dgm:prSet/>
      <dgm:spPr/>
      <dgm:t>
        <a:bodyPr/>
        <a:lstStyle/>
        <a:p>
          <a:endParaRPr lang="en-US" sz="1400">
            <a:latin typeface="Hurme Geometric Sans 1" panose="020B0500020000000000" pitchFamily="34" charset="0"/>
          </a:endParaRPr>
        </a:p>
      </dgm:t>
    </dgm:pt>
    <dgm:pt modelId="{B8E3611D-5D55-4650-ACA2-5A1C81ED83C1}" type="sibTrans" cxnId="{2FF66CFB-BBCC-4D00-89EE-975EDE5CC7E1}">
      <dgm:prSet/>
      <dgm:spPr/>
      <dgm:t>
        <a:bodyPr/>
        <a:lstStyle/>
        <a:p>
          <a:endParaRPr lang="en-US" sz="1400">
            <a:latin typeface="Hurme Geometric Sans 1" panose="020B0500020000000000" pitchFamily="34" charset="0"/>
          </a:endParaRPr>
        </a:p>
      </dgm:t>
    </dgm:pt>
    <dgm:pt modelId="{A43C5C9D-76D9-4B5D-A088-83FBFFA82B44}" type="pres">
      <dgm:prSet presAssocID="{1674D233-1537-41BB-9BCE-BDC3C069CBF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81B3E7C-F88C-47BF-B953-63727BCE8066}" type="pres">
      <dgm:prSet presAssocID="{47391D67-E11B-408C-954C-85D14B6510F5}" presName="hierRoot1" presStyleCnt="0">
        <dgm:presLayoutVars>
          <dgm:hierBranch val="init"/>
        </dgm:presLayoutVars>
      </dgm:prSet>
      <dgm:spPr/>
    </dgm:pt>
    <dgm:pt modelId="{85BE8140-F683-4D8C-9993-3AAC68DFCA3F}" type="pres">
      <dgm:prSet presAssocID="{47391D67-E11B-408C-954C-85D14B6510F5}" presName="rootComposite1" presStyleCnt="0"/>
      <dgm:spPr/>
    </dgm:pt>
    <dgm:pt modelId="{480B405E-13CF-4C31-AE5C-0282BFF6AFC6}" type="pres">
      <dgm:prSet presAssocID="{47391D67-E11B-408C-954C-85D14B6510F5}" presName="rootText1" presStyleLbl="node0" presStyleIdx="0" presStyleCnt="1">
        <dgm:presLayoutVars>
          <dgm:chPref val="3"/>
        </dgm:presLayoutVars>
      </dgm:prSet>
      <dgm:spPr/>
    </dgm:pt>
    <dgm:pt modelId="{6A8CC5CF-B756-406D-BB55-4A26A0036AD5}" type="pres">
      <dgm:prSet presAssocID="{47391D67-E11B-408C-954C-85D14B6510F5}" presName="rootConnector1" presStyleLbl="node1" presStyleIdx="0" presStyleCnt="0"/>
      <dgm:spPr/>
    </dgm:pt>
    <dgm:pt modelId="{B3E4DBEC-C37B-453F-99C9-871C9BB76432}" type="pres">
      <dgm:prSet presAssocID="{47391D67-E11B-408C-954C-85D14B6510F5}" presName="hierChild2" presStyleCnt="0"/>
      <dgm:spPr/>
    </dgm:pt>
    <dgm:pt modelId="{C86EBB45-6EE6-4ABF-8151-72EE9CA10F48}" type="pres">
      <dgm:prSet presAssocID="{47391D67-E11B-408C-954C-85D14B6510F5}" presName="hierChild3" presStyleCnt="0"/>
      <dgm:spPr/>
    </dgm:pt>
  </dgm:ptLst>
  <dgm:cxnLst>
    <dgm:cxn modelId="{5EEE6981-FD44-40B7-94AE-6EA50ED75251}" type="presOf" srcId="{47391D67-E11B-408C-954C-85D14B6510F5}" destId="{480B405E-13CF-4C31-AE5C-0282BFF6AFC6}" srcOrd="0" destOrd="0" presId="urn:microsoft.com/office/officeart/2005/8/layout/orgChart1"/>
    <dgm:cxn modelId="{078A7F8E-1386-4C7B-850E-47B995F1F01B}" type="presOf" srcId="{47391D67-E11B-408C-954C-85D14B6510F5}" destId="{6A8CC5CF-B756-406D-BB55-4A26A0036AD5}" srcOrd="1" destOrd="0" presId="urn:microsoft.com/office/officeart/2005/8/layout/orgChart1"/>
    <dgm:cxn modelId="{809F16E0-71D0-4BFA-A0F3-D533C23B3607}" type="presOf" srcId="{1674D233-1537-41BB-9BCE-BDC3C069CBF7}" destId="{A43C5C9D-76D9-4B5D-A088-83FBFFA82B44}" srcOrd="0" destOrd="0" presId="urn:microsoft.com/office/officeart/2005/8/layout/orgChart1"/>
    <dgm:cxn modelId="{2FF66CFB-BBCC-4D00-89EE-975EDE5CC7E1}" srcId="{1674D233-1537-41BB-9BCE-BDC3C069CBF7}" destId="{47391D67-E11B-408C-954C-85D14B6510F5}" srcOrd="0" destOrd="0" parTransId="{B31406DC-3086-40D3-8288-54835D9D9A0C}" sibTransId="{B8E3611D-5D55-4650-ACA2-5A1C81ED83C1}"/>
    <dgm:cxn modelId="{D7D377AF-6177-4D20-90A1-5164704BFAFC}" type="presParOf" srcId="{A43C5C9D-76D9-4B5D-A088-83FBFFA82B44}" destId="{B81B3E7C-F88C-47BF-B953-63727BCE8066}" srcOrd="0" destOrd="0" presId="urn:microsoft.com/office/officeart/2005/8/layout/orgChart1"/>
    <dgm:cxn modelId="{6BDCC0DF-A0C1-4014-8D19-92F349875F71}" type="presParOf" srcId="{B81B3E7C-F88C-47BF-B953-63727BCE8066}" destId="{85BE8140-F683-4D8C-9993-3AAC68DFCA3F}" srcOrd="0" destOrd="0" presId="urn:microsoft.com/office/officeart/2005/8/layout/orgChart1"/>
    <dgm:cxn modelId="{FC4F025A-6F01-4508-A9C6-BD5F5C3E52B8}" type="presParOf" srcId="{85BE8140-F683-4D8C-9993-3AAC68DFCA3F}" destId="{480B405E-13CF-4C31-AE5C-0282BFF6AFC6}" srcOrd="0" destOrd="0" presId="urn:microsoft.com/office/officeart/2005/8/layout/orgChart1"/>
    <dgm:cxn modelId="{B9B352CC-28B4-42CC-98C1-2F303EBF4C4E}" type="presParOf" srcId="{85BE8140-F683-4D8C-9993-3AAC68DFCA3F}" destId="{6A8CC5CF-B756-406D-BB55-4A26A0036AD5}" srcOrd="1" destOrd="0" presId="urn:microsoft.com/office/officeart/2005/8/layout/orgChart1"/>
    <dgm:cxn modelId="{21C81427-897B-4565-8B5D-5C9A9E7DE393}" type="presParOf" srcId="{B81B3E7C-F88C-47BF-B953-63727BCE8066}" destId="{B3E4DBEC-C37B-453F-99C9-871C9BB76432}" srcOrd="1" destOrd="0" presId="urn:microsoft.com/office/officeart/2005/8/layout/orgChart1"/>
    <dgm:cxn modelId="{C28B3741-F995-4640-A788-F820A5BDB984}" type="presParOf" srcId="{B81B3E7C-F88C-47BF-B953-63727BCE8066}" destId="{C86EBB45-6EE6-4ABF-8151-72EE9CA10F4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83CD6DA7-4558-4906-AA3B-2AAABBEFAD55}" type="doc">
      <dgm:prSet loTypeId="urn:microsoft.com/office/officeart/2005/8/layout/orgChart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0CE5F5-0AA1-46C7-87B5-04B838D861A1}">
      <dgm:prSet custT="1"/>
      <dgm:spPr/>
      <dgm:t>
        <a:bodyPr/>
        <a:lstStyle/>
        <a:p>
          <a:r>
            <a:rPr lang="en-US" sz="1400" dirty="0" err="1">
              <a:latin typeface="Hurme Geometric Sans 1" panose="020B0500020000000000" pitchFamily="34" charset="0"/>
            </a:rPr>
            <a:t>Izjava</a:t>
          </a:r>
          <a:r>
            <a:rPr lang="en-US" sz="1400" dirty="0">
              <a:latin typeface="Hurme Geometric Sans 1" panose="020B0500020000000000" pitchFamily="34" charset="0"/>
            </a:rPr>
            <a:t> o </a:t>
          </a:r>
          <a:r>
            <a:rPr lang="en-US" sz="1400" dirty="0" err="1">
              <a:latin typeface="Hurme Geometric Sans 1" panose="020B0500020000000000" pitchFamily="34" charset="0"/>
            </a:rPr>
            <a:t>svojstvima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i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znak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usaglašenosti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izdati</a:t>
          </a:r>
          <a:r>
            <a:rPr lang="en-US" sz="1400" dirty="0">
              <a:latin typeface="Hurme Geometric Sans 1" panose="020B0500020000000000" pitchFamily="34" charset="0"/>
            </a:rPr>
            <a:t> u </a:t>
          </a:r>
          <a:r>
            <a:rPr lang="en-US" sz="1400" dirty="0" err="1">
              <a:latin typeface="Hurme Geometric Sans 1" panose="020B0500020000000000" pitchFamily="34" charset="0"/>
            </a:rPr>
            <a:t>inostranstvu</a:t>
          </a:r>
          <a:r>
            <a:rPr lang="en-US" sz="1400" dirty="0">
              <a:latin typeface="Hurme Geometric Sans 1" panose="020B0500020000000000" pitchFamily="34" charset="0"/>
            </a:rPr>
            <a:t> (u </a:t>
          </a:r>
          <a:r>
            <a:rPr lang="en-US" sz="1400" dirty="0" err="1">
              <a:latin typeface="Hurme Geometric Sans 1" panose="020B0500020000000000" pitchFamily="34" charset="0"/>
            </a:rPr>
            <a:t>daljem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tekstu</a:t>
          </a:r>
          <a:r>
            <a:rPr lang="en-US" sz="1400" dirty="0">
              <a:latin typeface="Hurme Geometric Sans 1" panose="020B0500020000000000" pitchFamily="34" charset="0"/>
            </a:rPr>
            <a:t>: </a:t>
          </a:r>
          <a:r>
            <a:rPr lang="en-US" sz="1400" dirty="0" err="1">
              <a:latin typeface="Hurme Geometric Sans 1" panose="020B0500020000000000" pitchFamily="34" charset="0"/>
            </a:rPr>
            <a:t>inostrana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isprava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i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znak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usaglašenosti</a:t>
          </a:r>
          <a:r>
            <a:rPr lang="en-US" sz="1400" dirty="0">
              <a:latin typeface="Hurme Geometric Sans 1" panose="020B0500020000000000" pitchFamily="34" charset="0"/>
            </a:rPr>
            <a:t>) </a:t>
          </a:r>
          <a:r>
            <a:rPr lang="en-US" sz="1400" dirty="0" err="1">
              <a:latin typeface="Hurme Geometric Sans 1" panose="020B0500020000000000" pitchFamily="34" charset="0"/>
            </a:rPr>
            <a:t>ako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su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izdati</a:t>
          </a:r>
          <a:r>
            <a:rPr lang="en-US" sz="1400" dirty="0">
              <a:latin typeface="Hurme Geometric Sans 1" panose="020B0500020000000000" pitchFamily="34" charset="0"/>
            </a:rPr>
            <a:t> u </a:t>
          </a:r>
          <a:r>
            <a:rPr lang="en-US" sz="1400" dirty="0" err="1">
              <a:latin typeface="Hurme Geometric Sans 1" panose="020B0500020000000000" pitchFamily="34" charset="0"/>
            </a:rPr>
            <a:t>skladu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sa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potvrđenim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međunarodnim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sporazumom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važe</a:t>
          </a:r>
          <a:r>
            <a:rPr lang="en-US" sz="1400" dirty="0">
              <a:latin typeface="Hurme Geometric Sans 1" panose="020B0500020000000000" pitchFamily="34" charset="0"/>
            </a:rPr>
            <a:t> u </a:t>
          </a:r>
          <a:r>
            <a:rPr lang="en-US" sz="1400" dirty="0" err="1">
              <a:latin typeface="Hurme Geometric Sans 1" panose="020B0500020000000000" pitchFamily="34" charset="0"/>
            </a:rPr>
            <a:t>Crnoj</a:t>
          </a:r>
          <a:r>
            <a:rPr lang="en-US" sz="1400" dirty="0">
              <a:latin typeface="Hurme Geometric Sans 1" panose="020B0500020000000000" pitchFamily="34" charset="0"/>
            </a:rPr>
            <a:t> Gori</a:t>
          </a:r>
          <a:r>
            <a:rPr lang="sr-Latn-ME" sz="1400" dirty="0">
              <a:latin typeface="Hurme Geometric Sans 1" panose="020B0500020000000000" pitchFamily="34" charset="0"/>
            </a:rPr>
            <a:t> /Srbiji</a:t>
          </a:r>
          <a:r>
            <a:rPr lang="en-US" sz="1400" dirty="0">
              <a:latin typeface="Hurme Geometric Sans 1" panose="020B0500020000000000" pitchFamily="34" charset="0"/>
            </a:rPr>
            <a:t>. </a:t>
          </a:r>
        </a:p>
      </dgm:t>
    </dgm:pt>
    <dgm:pt modelId="{24A363A2-6CD2-45BB-863A-9FCF411F15CC}" type="parTrans" cxnId="{359F4297-15BC-4C07-BFED-A6CBB1FC8E28}">
      <dgm:prSet/>
      <dgm:spPr/>
      <dgm:t>
        <a:bodyPr/>
        <a:lstStyle/>
        <a:p>
          <a:endParaRPr lang="en-US" sz="1400">
            <a:latin typeface="Hurme Geometric Sans 1" panose="020B0500020000000000" pitchFamily="34" charset="0"/>
          </a:endParaRPr>
        </a:p>
      </dgm:t>
    </dgm:pt>
    <dgm:pt modelId="{E4AB9C06-9FAD-4BB8-8255-B7FEDE3A4FFC}" type="sibTrans" cxnId="{359F4297-15BC-4C07-BFED-A6CBB1FC8E28}">
      <dgm:prSet/>
      <dgm:spPr/>
      <dgm:t>
        <a:bodyPr/>
        <a:lstStyle/>
        <a:p>
          <a:endParaRPr lang="en-US" sz="1400">
            <a:latin typeface="Hurme Geometric Sans 1" panose="020B0500020000000000" pitchFamily="34" charset="0"/>
          </a:endParaRPr>
        </a:p>
      </dgm:t>
    </dgm:pt>
    <dgm:pt modelId="{A3FDCF46-83C8-4733-8860-6723BD7279E5}" type="pres">
      <dgm:prSet presAssocID="{83CD6DA7-4558-4906-AA3B-2AAABBEFAD5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C48CAC7-B235-487B-AD6A-B043B29E2B5C}" type="pres">
      <dgm:prSet presAssocID="{280CE5F5-0AA1-46C7-87B5-04B838D861A1}" presName="hierRoot1" presStyleCnt="0">
        <dgm:presLayoutVars>
          <dgm:hierBranch val="init"/>
        </dgm:presLayoutVars>
      </dgm:prSet>
      <dgm:spPr/>
    </dgm:pt>
    <dgm:pt modelId="{09907B04-4781-46A8-ACEB-7595157B65C9}" type="pres">
      <dgm:prSet presAssocID="{280CE5F5-0AA1-46C7-87B5-04B838D861A1}" presName="rootComposite1" presStyleCnt="0"/>
      <dgm:spPr/>
    </dgm:pt>
    <dgm:pt modelId="{79A11463-438B-4B31-BBBB-F51559964CE4}" type="pres">
      <dgm:prSet presAssocID="{280CE5F5-0AA1-46C7-87B5-04B838D861A1}" presName="rootText1" presStyleLbl="node0" presStyleIdx="0" presStyleCnt="1">
        <dgm:presLayoutVars>
          <dgm:chPref val="3"/>
        </dgm:presLayoutVars>
      </dgm:prSet>
      <dgm:spPr/>
    </dgm:pt>
    <dgm:pt modelId="{E1326993-199E-4046-990C-92E871AECA6A}" type="pres">
      <dgm:prSet presAssocID="{280CE5F5-0AA1-46C7-87B5-04B838D861A1}" presName="rootConnector1" presStyleLbl="node1" presStyleIdx="0" presStyleCnt="0"/>
      <dgm:spPr/>
    </dgm:pt>
    <dgm:pt modelId="{F4C77406-52DC-4EED-9DE4-063AE65D8A1B}" type="pres">
      <dgm:prSet presAssocID="{280CE5F5-0AA1-46C7-87B5-04B838D861A1}" presName="hierChild2" presStyleCnt="0"/>
      <dgm:spPr/>
    </dgm:pt>
    <dgm:pt modelId="{FFAA4156-8105-4F9A-BF33-C7801AC7511D}" type="pres">
      <dgm:prSet presAssocID="{280CE5F5-0AA1-46C7-87B5-04B838D861A1}" presName="hierChild3" presStyleCnt="0"/>
      <dgm:spPr/>
    </dgm:pt>
  </dgm:ptLst>
  <dgm:cxnLst>
    <dgm:cxn modelId="{D8825644-6370-4C2E-B6EF-F1B98576E94C}" type="presOf" srcId="{280CE5F5-0AA1-46C7-87B5-04B838D861A1}" destId="{79A11463-438B-4B31-BBBB-F51559964CE4}" srcOrd="0" destOrd="0" presId="urn:microsoft.com/office/officeart/2005/8/layout/orgChart1"/>
    <dgm:cxn modelId="{359F4297-15BC-4C07-BFED-A6CBB1FC8E28}" srcId="{83CD6DA7-4558-4906-AA3B-2AAABBEFAD55}" destId="{280CE5F5-0AA1-46C7-87B5-04B838D861A1}" srcOrd="0" destOrd="0" parTransId="{24A363A2-6CD2-45BB-863A-9FCF411F15CC}" sibTransId="{E4AB9C06-9FAD-4BB8-8255-B7FEDE3A4FFC}"/>
    <dgm:cxn modelId="{F874C4A6-AB6D-4CE1-BB8A-1113D97AF05E}" type="presOf" srcId="{280CE5F5-0AA1-46C7-87B5-04B838D861A1}" destId="{E1326993-199E-4046-990C-92E871AECA6A}" srcOrd="1" destOrd="0" presId="urn:microsoft.com/office/officeart/2005/8/layout/orgChart1"/>
    <dgm:cxn modelId="{9BB253C1-03D6-499F-855F-5F546AFC26BC}" type="presOf" srcId="{83CD6DA7-4558-4906-AA3B-2AAABBEFAD55}" destId="{A3FDCF46-83C8-4733-8860-6723BD7279E5}" srcOrd="0" destOrd="0" presId="urn:microsoft.com/office/officeart/2005/8/layout/orgChart1"/>
    <dgm:cxn modelId="{BC043DEB-8153-452A-8295-C667D013FC6C}" type="presParOf" srcId="{A3FDCF46-83C8-4733-8860-6723BD7279E5}" destId="{3C48CAC7-B235-487B-AD6A-B043B29E2B5C}" srcOrd="0" destOrd="0" presId="urn:microsoft.com/office/officeart/2005/8/layout/orgChart1"/>
    <dgm:cxn modelId="{5469D0A1-F08F-427C-B35E-D727D582D101}" type="presParOf" srcId="{3C48CAC7-B235-487B-AD6A-B043B29E2B5C}" destId="{09907B04-4781-46A8-ACEB-7595157B65C9}" srcOrd="0" destOrd="0" presId="urn:microsoft.com/office/officeart/2005/8/layout/orgChart1"/>
    <dgm:cxn modelId="{2A7B4988-768D-46BA-8B4C-FCC00C5650C2}" type="presParOf" srcId="{09907B04-4781-46A8-ACEB-7595157B65C9}" destId="{79A11463-438B-4B31-BBBB-F51559964CE4}" srcOrd="0" destOrd="0" presId="urn:microsoft.com/office/officeart/2005/8/layout/orgChart1"/>
    <dgm:cxn modelId="{82DDF3EE-9C34-44FE-8E86-F3D12470DFBE}" type="presParOf" srcId="{09907B04-4781-46A8-ACEB-7595157B65C9}" destId="{E1326993-199E-4046-990C-92E871AECA6A}" srcOrd="1" destOrd="0" presId="urn:microsoft.com/office/officeart/2005/8/layout/orgChart1"/>
    <dgm:cxn modelId="{B1E63597-7517-47BD-85A6-301D150295D7}" type="presParOf" srcId="{3C48CAC7-B235-487B-AD6A-B043B29E2B5C}" destId="{F4C77406-52DC-4EED-9DE4-063AE65D8A1B}" srcOrd="1" destOrd="0" presId="urn:microsoft.com/office/officeart/2005/8/layout/orgChart1"/>
    <dgm:cxn modelId="{0DD912B8-CED1-418C-B06F-E88970267F96}" type="presParOf" srcId="{3C48CAC7-B235-487B-AD6A-B043B29E2B5C}" destId="{FFAA4156-8105-4F9A-BF33-C7801AC7511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02D372-E0C8-473A-A15A-D07F29A551F2}" type="doc">
      <dgm:prSet loTypeId="urn:microsoft.com/office/officeart/2005/8/layout/orgChart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A796E5-09EB-426D-ABF4-87EB99C96DA6}">
      <dgm:prSet custT="1"/>
      <dgm:spPr/>
      <dgm:t>
        <a:bodyPr/>
        <a:lstStyle/>
        <a:p>
          <a:r>
            <a:rPr lang="sr-Latn-ME" sz="1400" dirty="0">
              <a:latin typeface="Hurme Geometric Sans 1" panose="020B0500020000000000" pitchFamily="34" charset="0"/>
            </a:rPr>
            <a:t>CPR ne funkcioniše na isti način kao ostalo zakonodavstvo tržišta EU jer se ne ocjenjuje bezbjednost proizvoda već umjesto toga zahtijeva se da se samo svojstva proizvoda deklarišu.</a:t>
          </a:r>
          <a:endParaRPr lang="en-US" sz="1400" dirty="0">
            <a:latin typeface="Hurme Geometric Sans 1" panose="020B0500020000000000" pitchFamily="34" charset="0"/>
          </a:endParaRPr>
        </a:p>
      </dgm:t>
    </dgm:pt>
    <dgm:pt modelId="{C63655B9-04FD-4328-A8E9-7C936646613F}" type="parTrans" cxnId="{FDD10BFF-A74B-40DC-8604-748E63D403BE}">
      <dgm:prSet/>
      <dgm:spPr/>
      <dgm:t>
        <a:bodyPr/>
        <a:lstStyle/>
        <a:p>
          <a:endParaRPr lang="en-US" sz="1400">
            <a:latin typeface="Hurme Geometric Sans 1" panose="020B0500020000000000" pitchFamily="34" charset="0"/>
          </a:endParaRPr>
        </a:p>
      </dgm:t>
    </dgm:pt>
    <dgm:pt modelId="{7024E44A-B3A5-4C96-8C5D-A34EDBFC4E07}" type="sibTrans" cxnId="{FDD10BFF-A74B-40DC-8604-748E63D403BE}">
      <dgm:prSet/>
      <dgm:spPr/>
      <dgm:t>
        <a:bodyPr/>
        <a:lstStyle/>
        <a:p>
          <a:endParaRPr lang="en-US" sz="1400">
            <a:latin typeface="Hurme Geometric Sans 1" panose="020B0500020000000000" pitchFamily="34" charset="0"/>
          </a:endParaRPr>
        </a:p>
      </dgm:t>
    </dgm:pt>
    <dgm:pt modelId="{8A032BAD-2CFC-424D-A05D-3EC4CC278527}">
      <dgm:prSet custT="1"/>
      <dgm:spPr/>
      <dgm:t>
        <a:bodyPr/>
        <a:lstStyle/>
        <a:p>
          <a:r>
            <a:rPr lang="sr-Latn-ME" sz="1400" dirty="0">
              <a:latin typeface="Hurme Geometric Sans 1" panose="020B0500020000000000" pitchFamily="34" charset="0"/>
            </a:rPr>
            <a:t>Odgovornost za odlučivanje o pogodnosti proizvoda pripada po pravilu specifikatorima (projektantima) i korisnicima (izvođačima) takvih proizvoda.</a:t>
          </a:r>
          <a:endParaRPr lang="en-US" sz="1400" dirty="0">
            <a:latin typeface="Hurme Geometric Sans 1" panose="020B0500020000000000" pitchFamily="34" charset="0"/>
          </a:endParaRPr>
        </a:p>
      </dgm:t>
    </dgm:pt>
    <dgm:pt modelId="{A6AD77AA-E48E-4214-AA1F-DC0D219D2B8A}" type="parTrans" cxnId="{CB110C21-E7E8-4640-B2C2-FC1EB4CF0524}">
      <dgm:prSet/>
      <dgm:spPr/>
      <dgm:t>
        <a:bodyPr/>
        <a:lstStyle/>
        <a:p>
          <a:endParaRPr lang="en-US" sz="1400">
            <a:latin typeface="Hurme Geometric Sans 1" panose="020B0500020000000000" pitchFamily="34" charset="0"/>
          </a:endParaRPr>
        </a:p>
      </dgm:t>
    </dgm:pt>
    <dgm:pt modelId="{E5D38F42-5017-4A4C-BF3E-D7CB34317445}" type="sibTrans" cxnId="{CB110C21-E7E8-4640-B2C2-FC1EB4CF0524}">
      <dgm:prSet/>
      <dgm:spPr/>
      <dgm:t>
        <a:bodyPr/>
        <a:lstStyle/>
        <a:p>
          <a:endParaRPr lang="en-US" sz="1400">
            <a:latin typeface="Hurme Geometric Sans 1" panose="020B0500020000000000" pitchFamily="34" charset="0"/>
          </a:endParaRPr>
        </a:p>
      </dgm:t>
    </dgm:pt>
    <dgm:pt modelId="{0A9B1936-672F-45A4-AF97-930821E91A5F}" type="pres">
      <dgm:prSet presAssocID="{5702D372-E0C8-473A-A15A-D07F29A551F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7B6E8D3-6926-422A-8F2D-A086FB0BA04E}" type="pres">
      <dgm:prSet presAssocID="{AAA796E5-09EB-426D-ABF4-87EB99C96DA6}" presName="hierRoot1" presStyleCnt="0">
        <dgm:presLayoutVars>
          <dgm:hierBranch val="init"/>
        </dgm:presLayoutVars>
      </dgm:prSet>
      <dgm:spPr/>
    </dgm:pt>
    <dgm:pt modelId="{B614ED64-DB6B-452D-B287-F0A45746C627}" type="pres">
      <dgm:prSet presAssocID="{AAA796E5-09EB-426D-ABF4-87EB99C96DA6}" presName="rootComposite1" presStyleCnt="0"/>
      <dgm:spPr/>
    </dgm:pt>
    <dgm:pt modelId="{0771114B-8FAD-4F81-8056-08A360000872}" type="pres">
      <dgm:prSet presAssocID="{AAA796E5-09EB-426D-ABF4-87EB99C96DA6}" presName="rootText1" presStyleLbl="node0" presStyleIdx="0" presStyleCnt="2" custScaleX="109644" custScaleY="129537">
        <dgm:presLayoutVars>
          <dgm:chPref val="3"/>
        </dgm:presLayoutVars>
      </dgm:prSet>
      <dgm:spPr/>
    </dgm:pt>
    <dgm:pt modelId="{812F0806-D520-47FC-B1B7-6CB7FEF3E45D}" type="pres">
      <dgm:prSet presAssocID="{AAA796E5-09EB-426D-ABF4-87EB99C96DA6}" presName="rootConnector1" presStyleLbl="node1" presStyleIdx="0" presStyleCnt="0"/>
      <dgm:spPr/>
    </dgm:pt>
    <dgm:pt modelId="{7F237A24-5EFB-452B-9E56-AAC0D510202C}" type="pres">
      <dgm:prSet presAssocID="{AAA796E5-09EB-426D-ABF4-87EB99C96DA6}" presName="hierChild2" presStyleCnt="0"/>
      <dgm:spPr/>
    </dgm:pt>
    <dgm:pt modelId="{A80F5405-3510-43BD-927C-232C4F52ADC9}" type="pres">
      <dgm:prSet presAssocID="{AAA796E5-09EB-426D-ABF4-87EB99C96DA6}" presName="hierChild3" presStyleCnt="0"/>
      <dgm:spPr/>
    </dgm:pt>
    <dgm:pt modelId="{40FD3C8D-15BA-4C1A-8FF0-338C9ECE916A}" type="pres">
      <dgm:prSet presAssocID="{8A032BAD-2CFC-424D-A05D-3EC4CC278527}" presName="hierRoot1" presStyleCnt="0">
        <dgm:presLayoutVars>
          <dgm:hierBranch val="init"/>
        </dgm:presLayoutVars>
      </dgm:prSet>
      <dgm:spPr/>
    </dgm:pt>
    <dgm:pt modelId="{F5C1B347-A8D8-49F1-8484-C51013E88645}" type="pres">
      <dgm:prSet presAssocID="{8A032BAD-2CFC-424D-A05D-3EC4CC278527}" presName="rootComposite1" presStyleCnt="0"/>
      <dgm:spPr/>
    </dgm:pt>
    <dgm:pt modelId="{B8EF4353-4A7C-41FD-81CC-3B6428964357}" type="pres">
      <dgm:prSet presAssocID="{8A032BAD-2CFC-424D-A05D-3EC4CC278527}" presName="rootText1" presStyleLbl="node0" presStyleIdx="1" presStyleCnt="2" custScaleX="109644" custScaleY="129537">
        <dgm:presLayoutVars>
          <dgm:chPref val="3"/>
        </dgm:presLayoutVars>
      </dgm:prSet>
      <dgm:spPr/>
    </dgm:pt>
    <dgm:pt modelId="{4B919A49-AEC6-4F29-9E31-D033ECA1743D}" type="pres">
      <dgm:prSet presAssocID="{8A032BAD-2CFC-424D-A05D-3EC4CC278527}" presName="rootConnector1" presStyleLbl="node1" presStyleIdx="0" presStyleCnt="0"/>
      <dgm:spPr/>
    </dgm:pt>
    <dgm:pt modelId="{68B1B175-EA0E-4A1A-AD19-E273834FC96F}" type="pres">
      <dgm:prSet presAssocID="{8A032BAD-2CFC-424D-A05D-3EC4CC278527}" presName="hierChild2" presStyleCnt="0"/>
      <dgm:spPr/>
    </dgm:pt>
    <dgm:pt modelId="{FC37D755-68C9-4BA3-BC73-4A6B7E499FBD}" type="pres">
      <dgm:prSet presAssocID="{8A032BAD-2CFC-424D-A05D-3EC4CC278527}" presName="hierChild3" presStyleCnt="0"/>
      <dgm:spPr/>
    </dgm:pt>
  </dgm:ptLst>
  <dgm:cxnLst>
    <dgm:cxn modelId="{333A381E-0F65-4E27-9493-1FBC8BEB69DA}" type="presOf" srcId="{8A032BAD-2CFC-424D-A05D-3EC4CC278527}" destId="{4B919A49-AEC6-4F29-9E31-D033ECA1743D}" srcOrd="1" destOrd="0" presId="urn:microsoft.com/office/officeart/2005/8/layout/orgChart1"/>
    <dgm:cxn modelId="{CB110C21-E7E8-4640-B2C2-FC1EB4CF0524}" srcId="{5702D372-E0C8-473A-A15A-D07F29A551F2}" destId="{8A032BAD-2CFC-424D-A05D-3EC4CC278527}" srcOrd="1" destOrd="0" parTransId="{A6AD77AA-E48E-4214-AA1F-DC0D219D2B8A}" sibTransId="{E5D38F42-5017-4A4C-BF3E-D7CB34317445}"/>
    <dgm:cxn modelId="{EEF28F33-31D1-4C4B-9711-C8C0A790B7F5}" type="presOf" srcId="{8A032BAD-2CFC-424D-A05D-3EC4CC278527}" destId="{B8EF4353-4A7C-41FD-81CC-3B6428964357}" srcOrd="0" destOrd="0" presId="urn:microsoft.com/office/officeart/2005/8/layout/orgChart1"/>
    <dgm:cxn modelId="{F33AF066-5A03-4501-BF9F-EF281665F4BC}" type="presOf" srcId="{AAA796E5-09EB-426D-ABF4-87EB99C96DA6}" destId="{812F0806-D520-47FC-B1B7-6CB7FEF3E45D}" srcOrd="1" destOrd="0" presId="urn:microsoft.com/office/officeart/2005/8/layout/orgChart1"/>
    <dgm:cxn modelId="{85180AA2-36AC-4335-9138-0D064B80D369}" type="presOf" srcId="{5702D372-E0C8-473A-A15A-D07F29A551F2}" destId="{0A9B1936-672F-45A4-AF97-930821E91A5F}" srcOrd="0" destOrd="0" presId="urn:microsoft.com/office/officeart/2005/8/layout/orgChart1"/>
    <dgm:cxn modelId="{55C6AAF6-BA14-4A20-8F82-C4CC561D022F}" type="presOf" srcId="{AAA796E5-09EB-426D-ABF4-87EB99C96DA6}" destId="{0771114B-8FAD-4F81-8056-08A360000872}" srcOrd="0" destOrd="0" presId="urn:microsoft.com/office/officeart/2005/8/layout/orgChart1"/>
    <dgm:cxn modelId="{FDD10BFF-A74B-40DC-8604-748E63D403BE}" srcId="{5702D372-E0C8-473A-A15A-D07F29A551F2}" destId="{AAA796E5-09EB-426D-ABF4-87EB99C96DA6}" srcOrd="0" destOrd="0" parTransId="{C63655B9-04FD-4328-A8E9-7C936646613F}" sibTransId="{7024E44A-B3A5-4C96-8C5D-A34EDBFC4E07}"/>
    <dgm:cxn modelId="{A7559D99-C65E-4BF1-A096-FD875377CABB}" type="presParOf" srcId="{0A9B1936-672F-45A4-AF97-930821E91A5F}" destId="{C7B6E8D3-6926-422A-8F2D-A086FB0BA04E}" srcOrd="0" destOrd="0" presId="urn:microsoft.com/office/officeart/2005/8/layout/orgChart1"/>
    <dgm:cxn modelId="{EA9683AA-7B35-4472-B0A5-A8744F774501}" type="presParOf" srcId="{C7B6E8D3-6926-422A-8F2D-A086FB0BA04E}" destId="{B614ED64-DB6B-452D-B287-F0A45746C627}" srcOrd="0" destOrd="0" presId="urn:microsoft.com/office/officeart/2005/8/layout/orgChart1"/>
    <dgm:cxn modelId="{5CAB06AD-8606-4B1D-B24A-7B552B443B41}" type="presParOf" srcId="{B614ED64-DB6B-452D-B287-F0A45746C627}" destId="{0771114B-8FAD-4F81-8056-08A360000872}" srcOrd="0" destOrd="0" presId="urn:microsoft.com/office/officeart/2005/8/layout/orgChart1"/>
    <dgm:cxn modelId="{C44B1A48-B3C4-415D-99A6-94C44066F035}" type="presParOf" srcId="{B614ED64-DB6B-452D-B287-F0A45746C627}" destId="{812F0806-D520-47FC-B1B7-6CB7FEF3E45D}" srcOrd="1" destOrd="0" presId="urn:microsoft.com/office/officeart/2005/8/layout/orgChart1"/>
    <dgm:cxn modelId="{06F56E72-4A3C-4CF0-8D6C-1BE62E05FD39}" type="presParOf" srcId="{C7B6E8D3-6926-422A-8F2D-A086FB0BA04E}" destId="{7F237A24-5EFB-452B-9E56-AAC0D510202C}" srcOrd="1" destOrd="0" presId="urn:microsoft.com/office/officeart/2005/8/layout/orgChart1"/>
    <dgm:cxn modelId="{00F9D014-95E1-4A1F-B3B8-E3B570488314}" type="presParOf" srcId="{C7B6E8D3-6926-422A-8F2D-A086FB0BA04E}" destId="{A80F5405-3510-43BD-927C-232C4F52ADC9}" srcOrd="2" destOrd="0" presId="urn:microsoft.com/office/officeart/2005/8/layout/orgChart1"/>
    <dgm:cxn modelId="{D1BA4874-5A7C-4E2B-843C-DA290FB7D273}" type="presParOf" srcId="{0A9B1936-672F-45A4-AF97-930821E91A5F}" destId="{40FD3C8D-15BA-4C1A-8FF0-338C9ECE916A}" srcOrd="1" destOrd="0" presId="urn:microsoft.com/office/officeart/2005/8/layout/orgChart1"/>
    <dgm:cxn modelId="{E90A30FB-4356-437C-890D-9F3D7AAFFEA5}" type="presParOf" srcId="{40FD3C8D-15BA-4C1A-8FF0-338C9ECE916A}" destId="{F5C1B347-A8D8-49F1-8484-C51013E88645}" srcOrd="0" destOrd="0" presId="urn:microsoft.com/office/officeart/2005/8/layout/orgChart1"/>
    <dgm:cxn modelId="{16F99655-EF32-4C8D-9004-882BE1464117}" type="presParOf" srcId="{F5C1B347-A8D8-49F1-8484-C51013E88645}" destId="{B8EF4353-4A7C-41FD-81CC-3B6428964357}" srcOrd="0" destOrd="0" presId="urn:microsoft.com/office/officeart/2005/8/layout/orgChart1"/>
    <dgm:cxn modelId="{1D038360-B1E0-4A81-AA83-B6AC606F95D9}" type="presParOf" srcId="{F5C1B347-A8D8-49F1-8484-C51013E88645}" destId="{4B919A49-AEC6-4F29-9E31-D033ECA1743D}" srcOrd="1" destOrd="0" presId="urn:microsoft.com/office/officeart/2005/8/layout/orgChart1"/>
    <dgm:cxn modelId="{1BF9FE0C-C6EB-4986-9CF6-B31B85EDAF3F}" type="presParOf" srcId="{40FD3C8D-15BA-4C1A-8FF0-338C9ECE916A}" destId="{68B1B175-EA0E-4A1A-AD19-E273834FC96F}" srcOrd="1" destOrd="0" presId="urn:microsoft.com/office/officeart/2005/8/layout/orgChart1"/>
    <dgm:cxn modelId="{C54A3148-F582-457A-BB50-FFB1A7805577}" type="presParOf" srcId="{40FD3C8D-15BA-4C1A-8FF0-338C9ECE916A}" destId="{FC37D755-68C9-4BA3-BC73-4A6B7E499FB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5F753068-CF7E-4437-8406-217BA04ECF60}" type="doc">
      <dgm:prSet loTypeId="urn:microsoft.com/office/officeart/2005/8/layout/orgChart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B96C5D-7C00-436B-B802-29FAA5CCE5EC}">
      <dgm:prSet custT="1"/>
      <dgm:spPr/>
      <dgm:t>
        <a:bodyPr/>
        <a:lstStyle/>
        <a:p>
          <a:r>
            <a:rPr lang="en-US" sz="1400" dirty="0" err="1">
              <a:latin typeface="Hurme Geometric Sans 1" panose="020B0500020000000000" pitchFamily="34" charset="0"/>
            </a:rPr>
            <a:t>Akt</a:t>
          </a:r>
          <a:r>
            <a:rPr lang="en-US" sz="1400" dirty="0">
              <a:latin typeface="Hurme Geometric Sans 1" panose="020B0500020000000000" pitchFamily="34" charset="0"/>
            </a:rPr>
            <a:t> o </a:t>
          </a:r>
          <a:r>
            <a:rPr lang="en-US" sz="1400" dirty="0" err="1">
              <a:latin typeface="Hurme Geometric Sans 1" panose="020B0500020000000000" pitchFamily="34" charset="0"/>
            </a:rPr>
            <a:t>priznavanju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važenja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inostrane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isprave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i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znaka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usaglašenosti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donosi</a:t>
          </a:r>
          <a:r>
            <a:rPr lang="en-US" sz="1400" dirty="0">
              <a:latin typeface="Hurme Geometric Sans 1" panose="020B0500020000000000" pitchFamily="34" charset="0"/>
            </a:rPr>
            <a:t> se po </a:t>
          </a:r>
          <a:r>
            <a:rPr lang="en-US" sz="1400" dirty="0" err="1">
              <a:latin typeface="Hurme Geometric Sans 1" panose="020B0500020000000000" pitchFamily="34" charset="0"/>
            </a:rPr>
            <a:t>prethodno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pribavljenom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mišljenju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imenovanog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tijela</a:t>
          </a:r>
          <a:r>
            <a:rPr lang="en-US" sz="1400" dirty="0">
              <a:latin typeface="Hurme Geometric Sans 1" panose="020B0500020000000000" pitchFamily="34" charset="0"/>
            </a:rPr>
            <a:t> za </a:t>
          </a:r>
          <a:r>
            <a:rPr lang="en-US" sz="1400" dirty="0" err="1">
              <a:latin typeface="Hurme Geometric Sans 1" panose="020B0500020000000000" pitchFamily="34" charset="0"/>
            </a:rPr>
            <a:t>ocjenu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i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provjeru</a:t>
          </a:r>
          <a:r>
            <a:rPr lang="en-US" sz="1400" dirty="0">
              <a:latin typeface="Hurme Geometric Sans 1" panose="020B0500020000000000" pitchFamily="34" charset="0"/>
            </a:rPr>
            <a:t>. </a:t>
          </a:r>
        </a:p>
      </dgm:t>
    </dgm:pt>
    <dgm:pt modelId="{0CE2B253-F0F6-4838-BCCD-4CFE7246521C}" type="parTrans" cxnId="{0326F610-0251-4EA6-88B7-8AF40535CAB1}">
      <dgm:prSet/>
      <dgm:spPr/>
      <dgm:t>
        <a:bodyPr/>
        <a:lstStyle/>
        <a:p>
          <a:endParaRPr lang="en-US" sz="1400">
            <a:latin typeface="Hurme Geometric Sans 1" panose="020B0500020000000000" pitchFamily="34" charset="0"/>
          </a:endParaRPr>
        </a:p>
      </dgm:t>
    </dgm:pt>
    <dgm:pt modelId="{041D171D-6B32-4F83-A66A-3A216287AE3E}" type="sibTrans" cxnId="{0326F610-0251-4EA6-88B7-8AF40535CAB1}">
      <dgm:prSet/>
      <dgm:spPr/>
      <dgm:t>
        <a:bodyPr/>
        <a:lstStyle/>
        <a:p>
          <a:endParaRPr lang="en-US" sz="1400">
            <a:latin typeface="Hurme Geometric Sans 1" panose="020B0500020000000000" pitchFamily="34" charset="0"/>
          </a:endParaRPr>
        </a:p>
      </dgm:t>
    </dgm:pt>
    <dgm:pt modelId="{A2760699-B251-463D-82DE-F3C23B9FDA08}">
      <dgm:prSet custT="1"/>
      <dgm:spPr/>
      <dgm:t>
        <a:bodyPr/>
        <a:lstStyle/>
        <a:p>
          <a:r>
            <a:rPr lang="en-US" sz="1400" dirty="0" err="1">
              <a:latin typeface="Hurme Geometric Sans 1" panose="020B0500020000000000" pitchFamily="34" charset="0"/>
            </a:rPr>
            <a:t>Način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priznavanja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inostrane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isprave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i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znaka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koji</a:t>
          </a:r>
          <a:r>
            <a:rPr lang="en-US" sz="1400" dirty="0">
              <a:latin typeface="Hurme Geometric Sans 1" panose="020B0500020000000000" pitchFamily="34" charset="0"/>
            </a:rPr>
            <a:t> se </a:t>
          </a:r>
          <a:r>
            <a:rPr lang="en-US" sz="1400" dirty="0" err="1">
              <a:latin typeface="Hurme Geometric Sans 1" panose="020B0500020000000000" pitchFamily="34" charset="0"/>
            </a:rPr>
            <a:t>odnose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na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građevinske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proizvode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uređuje</a:t>
          </a:r>
          <a:r>
            <a:rPr lang="en-US" sz="1400" dirty="0">
              <a:latin typeface="Hurme Geometric Sans 1" panose="020B0500020000000000" pitchFamily="34" charset="0"/>
            </a:rPr>
            <a:t> se </a:t>
          </a:r>
          <a:r>
            <a:rPr lang="en-US" sz="1400" dirty="0" err="1">
              <a:latin typeface="Hurme Geometric Sans 1" panose="020B0500020000000000" pitchFamily="34" charset="0"/>
            </a:rPr>
            <a:t>propisom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Vlade</a:t>
          </a:r>
          <a:r>
            <a:rPr lang="en-US" sz="1400" dirty="0">
              <a:latin typeface="Hurme Geometric Sans 1" panose="020B0500020000000000" pitchFamily="34" charset="0"/>
            </a:rPr>
            <a:t>. </a:t>
          </a:r>
        </a:p>
      </dgm:t>
    </dgm:pt>
    <dgm:pt modelId="{569D5EEA-0EBA-4497-8FF3-5139ED1D4991}" type="parTrans" cxnId="{4541E4BD-6092-4AC8-8974-478B64B9DAE5}">
      <dgm:prSet/>
      <dgm:spPr/>
      <dgm:t>
        <a:bodyPr/>
        <a:lstStyle/>
        <a:p>
          <a:endParaRPr lang="en-US" sz="1400">
            <a:latin typeface="Hurme Geometric Sans 1" panose="020B0500020000000000" pitchFamily="34" charset="0"/>
          </a:endParaRPr>
        </a:p>
      </dgm:t>
    </dgm:pt>
    <dgm:pt modelId="{A60B222B-23C3-4F96-B355-FD49A18B30A7}" type="sibTrans" cxnId="{4541E4BD-6092-4AC8-8974-478B64B9DAE5}">
      <dgm:prSet/>
      <dgm:spPr/>
      <dgm:t>
        <a:bodyPr/>
        <a:lstStyle/>
        <a:p>
          <a:endParaRPr lang="en-US" sz="1400">
            <a:latin typeface="Hurme Geometric Sans 1" panose="020B0500020000000000" pitchFamily="34" charset="0"/>
          </a:endParaRPr>
        </a:p>
      </dgm:t>
    </dgm:pt>
    <dgm:pt modelId="{B6DA6955-8A5E-452B-9AAA-A303C3CA46A9}" type="pres">
      <dgm:prSet presAssocID="{5F753068-CF7E-4437-8406-217BA04ECF6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02F3E80-C808-4257-A99B-8B75D40247EC}" type="pres">
      <dgm:prSet presAssocID="{AAB96C5D-7C00-436B-B802-29FAA5CCE5EC}" presName="hierRoot1" presStyleCnt="0">
        <dgm:presLayoutVars>
          <dgm:hierBranch val="init"/>
        </dgm:presLayoutVars>
      </dgm:prSet>
      <dgm:spPr/>
    </dgm:pt>
    <dgm:pt modelId="{3DE80F96-3910-4705-AD1B-D9183D24AF7C}" type="pres">
      <dgm:prSet presAssocID="{AAB96C5D-7C00-436B-B802-29FAA5CCE5EC}" presName="rootComposite1" presStyleCnt="0"/>
      <dgm:spPr/>
    </dgm:pt>
    <dgm:pt modelId="{994F70EF-7051-442E-8E8B-13BA0BBEF76E}" type="pres">
      <dgm:prSet presAssocID="{AAB96C5D-7C00-436B-B802-29FAA5CCE5EC}" presName="rootText1" presStyleLbl="node0" presStyleIdx="0" presStyleCnt="2">
        <dgm:presLayoutVars>
          <dgm:chPref val="3"/>
        </dgm:presLayoutVars>
      </dgm:prSet>
      <dgm:spPr/>
    </dgm:pt>
    <dgm:pt modelId="{E279769F-C511-4C50-A1AB-C22578B9D038}" type="pres">
      <dgm:prSet presAssocID="{AAB96C5D-7C00-436B-B802-29FAA5CCE5EC}" presName="rootConnector1" presStyleLbl="node1" presStyleIdx="0" presStyleCnt="0"/>
      <dgm:spPr/>
    </dgm:pt>
    <dgm:pt modelId="{45630FF3-9CD7-4D95-A6AF-917581ED7299}" type="pres">
      <dgm:prSet presAssocID="{AAB96C5D-7C00-436B-B802-29FAA5CCE5EC}" presName="hierChild2" presStyleCnt="0"/>
      <dgm:spPr/>
    </dgm:pt>
    <dgm:pt modelId="{F2A8A62E-BB8B-40E7-BF5C-2B5639CD97C2}" type="pres">
      <dgm:prSet presAssocID="{AAB96C5D-7C00-436B-B802-29FAA5CCE5EC}" presName="hierChild3" presStyleCnt="0"/>
      <dgm:spPr/>
    </dgm:pt>
    <dgm:pt modelId="{5EDBB226-42D6-42C1-AFCD-E45AB5D3A1C8}" type="pres">
      <dgm:prSet presAssocID="{A2760699-B251-463D-82DE-F3C23B9FDA08}" presName="hierRoot1" presStyleCnt="0">
        <dgm:presLayoutVars>
          <dgm:hierBranch val="init"/>
        </dgm:presLayoutVars>
      </dgm:prSet>
      <dgm:spPr/>
    </dgm:pt>
    <dgm:pt modelId="{2F01E83B-B55E-4C5E-9461-0909D0816685}" type="pres">
      <dgm:prSet presAssocID="{A2760699-B251-463D-82DE-F3C23B9FDA08}" presName="rootComposite1" presStyleCnt="0"/>
      <dgm:spPr/>
    </dgm:pt>
    <dgm:pt modelId="{CA8F288C-C73C-4C95-A9D0-45211272A8DB}" type="pres">
      <dgm:prSet presAssocID="{A2760699-B251-463D-82DE-F3C23B9FDA08}" presName="rootText1" presStyleLbl="node0" presStyleIdx="1" presStyleCnt="2">
        <dgm:presLayoutVars>
          <dgm:chPref val="3"/>
        </dgm:presLayoutVars>
      </dgm:prSet>
      <dgm:spPr/>
    </dgm:pt>
    <dgm:pt modelId="{C78FD44B-E937-41FE-A7F0-3C8FDBD8A93C}" type="pres">
      <dgm:prSet presAssocID="{A2760699-B251-463D-82DE-F3C23B9FDA08}" presName="rootConnector1" presStyleLbl="node1" presStyleIdx="0" presStyleCnt="0"/>
      <dgm:spPr/>
    </dgm:pt>
    <dgm:pt modelId="{49CC2355-3AB7-4387-B526-BA77DD0A53D5}" type="pres">
      <dgm:prSet presAssocID="{A2760699-B251-463D-82DE-F3C23B9FDA08}" presName="hierChild2" presStyleCnt="0"/>
      <dgm:spPr/>
    </dgm:pt>
    <dgm:pt modelId="{848814A3-F708-47B6-9A87-CF83B6AAC1EB}" type="pres">
      <dgm:prSet presAssocID="{A2760699-B251-463D-82DE-F3C23B9FDA08}" presName="hierChild3" presStyleCnt="0"/>
      <dgm:spPr/>
    </dgm:pt>
  </dgm:ptLst>
  <dgm:cxnLst>
    <dgm:cxn modelId="{0326F610-0251-4EA6-88B7-8AF40535CAB1}" srcId="{5F753068-CF7E-4437-8406-217BA04ECF60}" destId="{AAB96C5D-7C00-436B-B802-29FAA5CCE5EC}" srcOrd="0" destOrd="0" parTransId="{0CE2B253-F0F6-4838-BCCD-4CFE7246521C}" sibTransId="{041D171D-6B32-4F83-A66A-3A216287AE3E}"/>
    <dgm:cxn modelId="{8F56BB4D-1FB7-48D4-904B-1FE0E298D0E2}" type="presOf" srcId="{A2760699-B251-463D-82DE-F3C23B9FDA08}" destId="{C78FD44B-E937-41FE-A7F0-3C8FDBD8A93C}" srcOrd="1" destOrd="0" presId="urn:microsoft.com/office/officeart/2005/8/layout/orgChart1"/>
    <dgm:cxn modelId="{52EC0F9A-D2A3-4BD3-9813-B40DB2D8C03F}" type="presOf" srcId="{5F753068-CF7E-4437-8406-217BA04ECF60}" destId="{B6DA6955-8A5E-452B-9AAA-A303C3CA46A9}" srcOrd="0" destOrd="0" presId="urn:microsoft.com/office/officeart/2005/8/layout/orgChart1"/>
    <dgm:cxn modelId="{C3934FAC-5F8A-446C-93AE-617CF8B5A3FB}" type="presOf" srcId="{AAB96C5D-7C00-436B-B802-29FAA5CCE5EC}" destId="{994F70EF-7051-442E-8E8B-13BA0BBEF76E}" srcOrd="0" destOrd="0" presId="urn:microsoft.com/office/officeart/2005/8/layout/orgChart1"/>
    <dgm:cxn modelId="{4541E4BD-6092-4AC8-8974-478B64B9DAE5}" srcId="{5F753068-CF7E-4437-8406-217BA04ECF60}" destId="{A2760699-B251-463D-82DE-F3C23B9FDA08}" srcOrd="1" destOrd="0" parTransId="{569D5EEA-0EBA-4497-8FF3-5139ED1D4991}" sibTransId="{A60B222B-23C3-4F96-B355-FD49A18B30A7}"/>
    <dgm:cxn modelId="{CC6218D8-BBDE-488E-B79B-CA46C448E3E2}" type="presOf" srcId="{AAB96C5D-7C00-436B-B802-29FAA5CCE5EC}" destId="{E279769F-C511-4C50-A1AB-C22578B9D038}" srcOrd="1" destOrd="0" presId="urn:microsoft.com/office/officeart/2005/8/layout/orgChart1"/>
    <dgm:cxn modelId="{531021FE-63C0-4AA6-9365-B8B47EB2CAE0}" type="presOf" srcId="{A2760699-B251-463D-82DE-F3C23B9FDA08}" destId="{CA8F288C-C73C-4C95-A9D0-45211272A8DB}" srcOrd="0" destOrd="0" presId="urn:microsoft.com/office/officeart/2005/8/layout/orgChart1"/>
    <dgm:cxn modelId="{55B9A90D-0959-4E57-8D1E-97F8D09F9CA9}" type="presParOf" srcId="{B6DA6955-8A5E-452B-9AAA-A303C3CA46A9}" destId="{102F3E80-C808-4257-A99B-8B75D40247EC}" srcOrd="0" destOrd="0" presId="urn:microsoft.com/office/officeart/2005/8/layout/orgChart1"/>
    <dgm:cxn modelId="{41C3613A-A72E-45A2-89D6-0967CD4E898B}" type="presParOf" srcId="{102F3E80-C808-4257-A99B-8B75D40247EC}" destId="{3DE80F96-3910-4705-AD1B-D9183D24AF7C}" srcOrd="0" destOrd="0" presId="urn:microsoft.com/office/officeart/2005/8/layout/orgChart1"/>
    <dgm:cxn modelId="{A4CF6957-56AE-4BAD-B714-4D61261698E0}" type="presParOf" srcId="{3DE80F96-3910-4705-AD1B-D9183D24AF7C}" destId="{994F70EF-7051-442E-8E8B-13BA0BBEF76E}" srcOrd="0" destOrd="0" presId="urn:microsoft.com/office/officeart/2005/8/layout/orgChart1"/>
    <dgm:cxn modelId="{8E5C6DF5-064A-4F8F-8240-73B65D7A6A35}" type="presParOf" srcId="{3DE80F96-3910-4705-AD1B-D9183D24AF7C}" destId="{E279769F-C511-4C50-A1AB-C22578B9D038}" srcOrd="1" destOrd="0" presId="urn:microsoft.com/office/officeart/2005/8/layout/orgChart1"/>
    <dgm:cxn modelId="{879BCE89-10E5-47BB-9354-BE665F901654}" type="presParOf" srcId="{102F3E80-C808-4257-A99B-8B75D40247EC}" destId="{45630FF3-9CD7-4D95-A6AF-917581ED7299}" srcOrd="1" destOrd="0" presId="urn:microsoft.com/office/officeart/2005/8/layout/orgChart1"/>
    <dgm:cxn modelId="{28B5EB60-442D-4645-AD2F-1545370416EC}" type="presParOf" srcId="{102F3E80-C808-4257-A99B-8B75D40247EC}" destId="{F2A8A62E-BB8B-40E7-BF5C-2B5639CD97C2}" srcOrd="2" destOrd="0" presId="urn:microsoft.com/office/officeart/2005/8/layout/orgChart1"/>
    <dgm:cxn modelId="{393C5A98-4720-4784-8BC9-58A68BCA7549}" type="presParOf" srcId="{B6DA6955-8A5E-452B-9AAA-A303C3CA46A9}" destId="{5EDBB226-42D6-42C1-AFCD-E45AB5D3A1C8}" srcOrd="1" destOrd="0" presId="urn:microsoft.com/office/officeart/2005/8/layout/orgChart1"/>
    <dgm:cxn modelId="{B3ABB741-AC68-44C4-A648-BAD73D99C570}" type="presParOf" srcId="{5EDBB226-42D6-42C1-AFCD-E45AB5D3A1C8}" destId="{2F01E83B-B55E-4C5E-9461-0909D0816685}" srcOrd="0" destOrd="0" presId="urn:microsoft.com/office/officeart/2005/8/layout/orgChart1"/>
    <dgm:cxn modelId="{E940E715-B90F-4ECD-A7F9-F7AA07F8A45F}" type="presParOf" srcId="{2F01E83B-B55E-4C5E-9461-0909D0816685}" destId="{CA8F288C-C73C-4C95-A9D0-45211272A8DB}" srcOrd="0" destOrd="0" presId="urn:microsoft.com/office/officeart/2005/8/layout/orgChart1"/>
    <dgm:cxn modelId="{E1FA0342-8A9F-45EC-BCB3-4B19C1AA9551}" type="presParOf" srcId="{2F01E83B-B55E-4C5E-9461-0909D0816685}" destId="{C78FD44B-E937-41FE-A7F0-3C8FDBD8A93C}" srcOrd="1" destOrd="0" presId="urn:microsoft.com/office/officeart/2005/8/layout/orgChart1"/>
    <dgm:cxn modelId="{6731FBAF-1A5F-4765-B742-CC1739F0E437}" type="presParOf" srcId="{5EDBB226-42D6-42C1-AFCD-E45AB5D3A1C8}" destId="{49CC2355-3AB7-4387-B526-BA77DD0A53D5}" srcOrd="1" destOrd="0" presId="urn:microsoft.com/office/officeart/2005/8/layout/orgChart1"/>
    <dgm:cxn modelId="{F960DCEE-6DC5-48CA-9FE8-38B515E5DAB6}" type="presParOf" srcId="{5EDBB226-42D6-42C1-AFCD-E45AB5D3A1C8}" destId="{848814A3-F708-47B6-9A87-CF83B6AAC1E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5EF9C1B8-ABEF-47C4-94A4-FD502380B9BD}" type="doc">
      <dgm:prSet loTypeId="urn:microsoft.com/office/officeart/2005/8/layout/orgChart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2EE601-3CB4-4089-9EB3-94283584905C}">
      <dgm:prSet custT="1"/>
      <dgm:spPr/>
      <dgm:t>
        <a:bodyPr/>
        <a:lstStyle/>
        <a:p>
          <a:r>
            <a:rPr lang="sr-Latn-ME" sz="1400" dirty="0">
              <a:latin typeface="Hurme Geometric Sans 1" panose="020B0500020000000000" pitchFamily="34" charset="0"/>
            </a:rPr>
            <a:t>FKP  označava trajnu unutrašnju kontrolu saglasno standardu i vrši je proizvođač. FKP omogućava proizvođaču da deklariše svojstva. Ovo suštinski znači obezbjeđivanje da naredni proizvodi budu suštinski isti kao oni dostavljeni u početnom ispitivanju tipa.</a:t>
          </a:r>
          <a:endParaRPr lang="en-US" sz="1400" dirty="0">
            <a:latin typeface="Hurme Geometric Sans 1" panose="020B0500020000000000" pitchFamily="34" charset="0"/>
          </a:endParaRPr>
        </a:p>
      </dgm:t>
    </dgm:pt>
    <dgm:pt modelId="{CC47BEBB-95CD-4521-AC3D-B7F43C260F04}" type="parTrans" cxnId="{ED3014AE-0D33-4057-9DEB-F3B1983EAAD4}">
      <dgm:prSet/>
      <dgm:spPr/>
      <dgm:t>
        <a:bodyPr/>
        <a:lstStyle/>
        <a:p>
          <a:endParaRPr lang="en-US" sz="1400">
            <a:latin typeface="Hurme Geometric Sans 1" panose="020B0500020000000000" pitchFamily="34" charset="0"/>
          </a:endParaRPr>
        </a:p>
      </dgm:t>
    </dgm:pt>
    <dgm:pt modelId="{CE2004BA-9826-4DFC-BBDA-78D8A139FC22}" type="sibTrans" cxnId="{ED3014AE-0D33-4057-9DEB-F3B1983EAAD4}">
      <dgm:prSet/>
      <dgm:spPr/>
      <dgm:t>
        <a:bodyPr/>
        <a:lstStyle/>
        <a:p>
          <a:endParaRPr lang="en-US" sz="1400">
            <a:latin typeface="Hurme Geometric Sans 1" panose="020B0500020000000000" pitchFamily="34" charset="0"/>
          </a:endParaRPr>
        </a:p>
      </dgm:t>
    </dgm:pt>
    <dgm:pt modelId="{E3F43D42-6F69-4693-8F2C-97548A85ECCA}">
      <dgm:prSet custT="1"/>
      <dgm:spPr/>
      <dgm:t>
        <a:bodyPr/>
        <a:lstStyle/>
        <a:p>
          <a:r>
            <a:rPr lang="sr-Latn-ME" sz="1400" dirty="0">
              <a:latin typeface="Hurme Geometric Sans 1" panose="020B0500020000000000" pitchFamily="34" charset="0"/>
            </a:rPr>
            <a:t>Obezbjeđivanje tipa proizvoda se ne ponavlja osim ako se bitno promijeni nešto što je uticalo na deklarisana svojstva proizvoda.</a:t>
          </a:r>
          <a:endParaRPr lang="en-US" sz="1400" dirty="0">
            <a:latin typeface="Hurme Geometric Sans 1" panose="020B0500020000000000" pitchFamily="34" charset="0"/>
          </a:endParaRPr>
        </a:p>
      </dgm:t>
    </dgm:pt>
    <dgm:pt modelId="{4ACD4ADC-1808-4D41-9E82-E72AFCD604F5}" type="parTrans" cxnId="{DE2037D2-605A-448D-9BEC-636D51B765CB}">
      <dgm:prSet/>
      <dgm:spPr/>
      <dgm:t>
        <a:bodyPr/>
        <a:lstStyle/>
        <a:p>
          <a:endParaRPr lang="en-US" sz="1400">
            <a:latin typeface="Hurme Geometric Sans 1" panose="020B0500020000000000" pitchFamily="34" charset="0"/>
          </a:endParaRPr>
        </a:p>
      </dgm:t>
    </dgm:pt>
    <dgm:pt modelId="{7C855240-A220-476D-A5CB-EFFFAB5DFDFF}" type="sibTrans" cxnId="{DE2037D2-605A-448D-9BEC-636D51B765CB}">
      <dgm:prSet/>
      <dgm:spPr/>
      <dgm:t>
        <a:bodyPr/>
        <a:lstStyle/>
        <a:p>
          <a:endParaRPr lang="en-US" sz="1400">
            <a:latin typeface="Hurme Geometric Sans 1" panose="020B0500020000000000" pitchFamily="34" charset="0"/>
          </a:endParaRPr>
        </a:p>
      </dgm:t>
    </dgm:pt>
    <dgm:pt modelId="{C83037B3-C510-40C3-A68D-701BB456AA99}">
      <dgm:prSet custT="1"/>
      <dgm:spPr/>
      <dgm:t>
        <a:bodyPr/>
        <a:lstStyle/>
        <a:p>
          <a:r>
            <a:rPr lang="sr-Latn-ME" sz="1400">
              <a:latin typeface="Hurme Geometric Sans 1" panose="020B0500020000000000" pitchFamily="34" charset="0"/>
            </a:rPr>
            <a:t>Za proizvode koji se ocjenjuju sistemima 3 i 4 početno ispitivanje se ne ponavlja.</a:t>
          </a:r>
          <a:endParaRPr lang="en-US" sz="1400">
            <a:latin typeface="Hurme Geometric Sans 1" panose="020B0500020000000000" pitchFamily="34" charset="0"/>
          </a:endParaRPr>
        </a:p>
      </dgm:t>
    </dgm:pt>
    <dgm:pt modelId="{E72A37AB-7E93-4495-B633-331E82657EF2}" type="parTrans" cxnId="{27A1669A-E8C6-4EED-96FC-2C6BFABEDA2D}">
      <dgm:prSet/>
      <dgm:spPr/>
      <dgm:t>
        <a:bodyPr/>
        <a:lstStyle/>
        <a:p>
          <a:endParaRPr lang="en-US" sz="1400">
            <a:latin typeface="Hurme Geometric Sans 1" panose="020B0500020000000000" pitchFamily="34" charset="0"/>
          </a:endParaRPr>
        </a:p>
      </dgm:t>
    </dgm:pt>
    <dgm:pt modelId="{CCD4602B-F71D-433A-BC40-ED55412DAF36}" type="sibTrans" cxnId="{27A1669A-E8C6-4EED-96FC-2C6BFABEDA2D}">
      <dgm:prSet/>
      <dgm:spPr/>
      <dgm:t>
        <a:bodyPr/>
        <a:lstStyle/>
        <a:p>
          <a:endParaRPr lang="en-US" sz="1400">
            <a:latin typeface="Hurme Geometric Sans 1" panose="020B0500020000000000" pitchFamily="34" charset="0"/>
          </a:endParaRPr>
        </a:p>
      </dgm:t>
    </dgm:pt>
    <dgm:pt modelId="{41CE60D1-FF84-4562-A91E-3E6CA62E46DA}" type="pres">
      <dgm:prSet presAssocID="{5EF9C1B8-ABEF-47C4-94A4-FD502380B9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4A89FEC-276D-468A-8535-9E061DDA9E8E}" type="pres">
      <dgm:prSet presAssocID="{D52EE601-3CB4-4089-9EB3-94283584905C}" presName="hierRoot1" presStyleCnt="0">
        <dgm:presLayoutVars>
          <dgm:hierBranch val="init"/>
        </dgm:presLayoutVars>
      </dgm:prSet>
      <dgm:spPr/>
    </dgm:pt>
    <dgm:pt modelId="{2755CB66-3993-4897-BD95-AF835FD48A24}" type="pres">
      <dgm:prSet presAssocID="{D52EE601-3CB4-4089-9EB3-94283584905C}" presName="rootComposite1" presStyleCnt="0"/>
      <dgm:spPr/>
    </dgm:pt>
    <dgm:pt modelId="{850421F3-3F69-4073-940C-3F4D272E3439}" type="pres">
      <dgm:prSet presAssocID="{D52EE601-3CB4-4089-9EB3-94283584905C}" presName="rootText1" presStyleLbl="node0" presStyleIdx="0" presStyleCnt="3" custScaleY="298749">
        <dgm:presLayoutVars>
          <dgm:chPref val="3"/>
        </dgm:presLayoutVars>
      </dgm:prSet>
      <dgm:spPr/>
    </dgm:pt>
    <dgm:pt modelId="{74CC4FE2-3675-425F-BCD9-DEA79F338912}" type="pres">
      <dgm:prSet presAssocID="{D52EE601-3CB4-4089-9EB3-94283584905C}" presName="rootConnector1" presStyleLbl="node1" presStyleIdx="0" presStyleCnt="0"/>
      <dgm:spPr/>
    </dgm:pt>
    <dgm:pt modelId="{857FBA2F-D687-47EE-ACD2-9D6112390479}" type="pres">
      <dgm:prSet presAssocID="{D52EE601-3CB4-4089-9EB3-94283584905C}" presName="hierChild2" presStyleCnt="0"/>
      <dgm:spPr/>
    </dgm:pt>
    <dgm:pt modelId="{012F9EC1-A360-4D87-B156-3EC7B1B60EC5}" type="pres">
      <dgm:prSet presAssocID="{D52EE601-3CB4-4089-9EB3-94283584905C}" presName="hierChild3" presStyleCnt="0"/>
      <dgm:spPr/>
    </dgm:pt>
    <dgm:pt modelId="{00120B96-FE98-49CF-960F-6874CF931B0E}" type="pres">
      <dgm:prSet presAssocID="{E3F43D42-6F69-4693-8F2C-97548A85ECCA}" presName="hierRoot1" presStyleCnt="0">
        <dgm:presLayoutVars>
          <dgm:hierBranch val="init"/>
        </dgm:presLayoutVars>
      </dgm:prSet>
      <dgm:spPr/>
    </dgm:pt>
    <dgm:pt modelId="{ADA74D74-AD5A-43ED-8326-AA7836311C1F}" type="pres">
      <dgm:prSet presAssocID="{E3F43D42-6F69-4693-8F2C-97548A85ECCA}" presName="rootComposite1" presStyleCnt="0"/>
      <dgm:spPr/>
    </dgm:pt>
    <dgm:pt modelId="{E8991DFB-63F6-474B-948E-D566760C1904}" type="pres">
      <dgm:prSet presAssocID="{E3F43D42-6F69-4693-8F2C-97548A85ECCA}" presName="rootText1" presStyleLbl="node0" presStyleIdx="1" presStyleCnt="3" custScaleY="179369">
        <dgm:presLayoutVars>
          <dgm:chPref val="3"/>
        </dgm:presLayoutVars>
      </dgm:prSet>
      <dgm:spPr/>
    </dgm:pt>
    <dgm:pt modelId="{C78ACC50-6AE8-4FD0-B4C2-56C31DD09052}" type="pres">
      <dgm:prSet presAssocID="{E3F43D42-6F69-4693-8F2C-97548A85ECCA}" presName="rootConnector1" presStyleLbl="node1" presStyleIdx="0" presStyleCnt="0"/>
      <dgm:spPr/>
    </dgm:pt>
    <dgm:pt modelId="{0C4F8106-98CD-4ECD-96B7-37B2436B4B3F}" type="pres">
      <dgm:prSet presAssocID="{E3F43D42-6F69-4693-8F2C-97548A85ECCA}" presName="hierChild2" presStyleCnt="0"/>
      <dgm:spPr/>
    </dgm:pt>
    <dgm:pt modelId="{73FBE5A6-972D-4ACC-9AE1-12D1B12C2C1F}" type="pres">
      <dgm:prSet presAssocID="{E3F43D42-6F69-4693-8F2C-97548A85ECCA}" presName="hierChild3" presStyleCnt="0"/>
      <dgm:spPr/>
    </dgm:pt>
    <dgm:pt modelId="{72624063-40BB-457B-9732-A22E11C9CC41}" type="pres">
      <dgm:prSet presAssocID="{C83037B3-C510-40C3-A68D-701BB456AA99}" presName="hierRoot1" presStyleCnt="0">
        <dgm:presLayoutVars>
          <dgm:hierBranch val="init"/>
        </dgm:presLayoutVars>
      </dgm:prSet>
      <dgm:spPr/>
    </dgm:pt>
    <dgm:pt modelId="{025A0328-FD3D-4AA2-97E1-BA379606D28E}" type="pres">
      <dgm:prSet presAssocID="{C83037B3-C510-40C3-A68D-701BB456AA99}" presName="rootComposite1" presStyleCnt="0"/>
      <dgm:spPr/>
    </dgm:pt>
    <dgm:pt modelId="{80E944DE-DE47-43A4-A98E-D902C4B182FC}" type="pres">
      <dgm:prSet presAssocID="{C83037B3-C510-40C3-A68D-701BB456AA99}" presName="rootText1" presStyleLbl="node0" presStyleIdx="2" presStyleCnt="3">
        <dgm:presLayoutVars>
          <dgm:chPref val="3"/>
        </dgm:presLayoutVars>
      </dgm:prSet>
      <dgm:spPr/>
    </dgm:pt>
    <dgm:pt modelId="{EF0B5E7B-E7CE-4306-826E-9781057BDB74}" type="pres">
      <dgm:prSet presAssocID="{C83037B3-C510-40C3-A68D-701BB456AA99}" presName="rootConnector1" presStyleLbl="node1" presStyleIdx="0" presStyleCnt="0"/>
      <dgm:spPr/>
    </dgm:pt>
    <dgm:pt modelId="{E9CA3AB3-E2F9-4492-A99C-6382FE253198}" type="pres">
      <dgm:prSet presAssocID="{C83037B3-C510-40C3-A68D-701BB456AA99}" presName="hierChild2" presStyleCnt="0"/>
      <dgm:spPr/>
    </dgm:pt>
    <dgm:pt modelId="{B7A89CC6-7358-472C-9D3B-7FA490077DD3}" type="pres">
      <dgm:prSet presAssocID="{C83037B3-C510-40C3-A68D-701BB456AA99}" presName="hierChild3" presStyleCnt="0"/>
      <dgm:spPr/>
    </dgm:pt>
  </dgm:ptLst>
  <dgm:cxnLst>
    <dgm:cxn modelId="{1DC3FE04-170A-4146-9A65-9FD80B3DB41E}" type="presOf" srcId="{C83037B3-C510-40C3-A68D-701BB456AA99}" destId="{EF0B5E7B-E7CE-4306-826E-9781057BDB74}" srcOrd="1" destOrd="0" presId="urn:microsoft.com/office/officeart/2005/8/layout/orgChart1"/>
    <dgm:cxn modelId="{661CCC84-10E3-47F8-8E92-240E44C926F0}" type="presOf" srcId="{5EF9C1B8-ABEF-47C4-94A4-FD502380B9BD}" destId="{41CE60D1-FF84-4562-A91E-3E6CA62E46DA}" srcOrd="0" destOrd="0" presId="urn:microsoft.com/office/officeart/2005/8/layout/orgChart1"/>
    <dgm:cxn modelId="{4BC93D97-3BCD-4A80-9654-AD3BB88605A2}" type="presOf" srcId="{E3F43D42-6F69-4693-8F2C-97548A85ECCA}" destId="{C78ACC50-6AE8-4FD0-B4C2-56C31DD09052}" srcOrd="1" destOrd="0" presId="urn:microsoft.com/office/officeart/2005/8/layout/orgChart1"/>
    <dgm:cxn modelId="{27A1669A-E8C6-4EED-96FC-2C6BFABEDA2D}" srcId="{5EF9C1B8-ABEF-47C4-94A4-FD502380B9BD}" destId="{C83037B3-C510-40C3-A68D-701BB456AA99}" srcOrd="2" destOrd="0" parTransId="{E72A37AB-7E93-4495-B633-331E82657EF2}" sibTransId="{CCD4602B-F71D-433A-BC40-ED55412DAF36}"/>
    <dgm:cxn modelId="{94990F9B-054A-4724-90E1-40C3970EFEE4}" type="presOf" srcId="{E3F43D42-6F69-4693-8F2C-97548A85ECCA}" destId="{E8991DFB-63F6-474B-948E-D566760C1904}" srcOrd="0" destOrd="0" presId="urn:microsoft.com/office/officeart/2005/8/layout/orgChart1"/>
    <dgm:cxn modelId="{D15801AB-1202-4AFB-8828-EC859763525F}" type="presOf" srcId="{D52EE601-3CB4-4089-9EB3-94283584905C}" destId="{850421F3-3F69-4073-940C-3F4D272E3439}" srcOrd="0" destOrd="0" presId="urn:microsoft.com/office/officeart/2005/8/layout/orgChart1"/>
    <dgm:cxn modelId="{ED3014AE-0D33-4057-9DEB-F3B1983EAAD4}" srcId="{5EF9C1B8-ABEF-47C4-94A4-FD502380B9BD}" destId="{D52EE601-3CB4-4089-9EB3-94283584905C}" srcOrd="0" destOrd="0" parTransId="{CC47BEBB-95CD-4521-AC3D-B7F43C260F04}" sibTransId="{CE2004BA-9826-4DFC-BBDA-78D8A139FC22}"/>
    <dgm:cxn modelId="{944356CE-74BC-4D93-80E4-A5E0F6098489}" type="presOf" srcId="{D52EE601-3CB4-4089-9EB3-94283584905C}" destId="{74CC4FE2-3675-425F-BCD9-DEA79F338912}" srcOrd="1" destOrd="0" presId="urn:microsoft.com/office/officeart/2005/8/layout/orgChart1"/>
    <dgm:cxn modelId="{DE2037D2-605A-448D-9BEC-636D51B765CB}" srcId="{5EF9C1B8-ABEF-47C4-94A4-FD502380B9BD}" destId="{E3F43D42-6F69-4693-8F2C-97548A85ECCA}" srcOrd="1" destOrd="0" parTransId="{4ACD4ADC-1808-4D41-9E82-E72AFCD604F5}" sibTransId="{7C855240-A220-476D-A5CB-EFFFAB5DFDFF}"/>
    <dgm:cxn modelId="{CC47A1D7-902B-481E-9B68-3D57CB6999D2}" type="presOf" srcId="{C83037B3-C510-40C3-A68D-701BB456AA99}" destId="{80E944DE-DE47-43A4-A98E-D902C4B182FC}" srcOrd="0" destOrd="0" presId="urn:microsoft.com/office/officeart/2005/8/layout/orgChart1"/>
    <dgm:cxn modelId="{D1FCF92F-0113-484D-B3AB-F2EF5D6EE41E}" type="presParOf" srcId="{41CE60D1-FF84-4562-A91E-3E6CA62E46DA}" destId="{34A89FEC-276D-468A-8535-9E061DDA9E8E}" srcOrd="0" destOrd="0" presId="urn:microsoft.com/office/officeart/2005/8/layout/orgChart1"/>
    <dgm:cxn modelId="{87F46B33-8F60-4B15-AA08-326045F5DEAA}" type="presParOf" srcId="{34A89FEC-276D-468A-8535-9E061DDA9E8E}" destId="{2755CB66-3993-4897-BD95-AF835FD48A24}" srcOrd="0" destOrd="0" presId="urn:microsoft.com/office/officeart/2005/8/layout/orgChart1"/>
    <dgm:cxn modelId="{A5125BA5-EE58-4A6E-850E-560AF9928F99}" type="presParOf" srcId="{2755CB66-3993-4897-BD95-AF835FD48A24}" destId="{850421F3-3F69-4073-940C-3F4D272E3439}" srcOrd="0" destOrd="0" presId="urn:microsoft.com/office/officeart/2005/8/layout/orgChart1"/>
    <dgm:cxn modelId="{EE6CF2B5-1BBE-459C-8696-42000F17C74C}" type="presParOf" srcId="{2755CB66-3993-4897-BD95-AF835FD48A24}" destId="{74CC4FE2-3675-425F-BCD9-DEA79F338912}" srcOrd="1" destOrd="0" presId="urn:microsoft.com/office/officeart/2005/8/layout/orgChart1"/>
    <dgm:cxn modelId="{250CDA7B-A7E6-4FFB-8CA5-E01EBE16583C}" type="presParOf" srcId="{34A89FEC-276D-468A-8535-9E061DDA9E8E}" destId="{857FBA2F-D687-47EE-ACD2-9D6112390479}" srcOrd="1" destOrd="0" presId="urn:microsoft.com/office/officeart/2005/8/layout/orgChart1"/>
    <dgm:cxn modelId="{165FCE49-48F7-43AA-BF53-9A22DCEA6A8C}" type="presParOf" srcId="{34A89FEC-276D-468A-8535-9E061DDA9E8E}" destId="{012F9EC1-A360-4D87-B156-3EC7B1B60EC5}" srcOrd="2" destOrd="0" presId="urn:microsoft.com/office/officeart/2005/8/layout/orgChart1"/>
    <dgm:cxn modelId="{C09C85A0-B929-4E29-BCC4-C3A5D9959C05}" type="presParOf" srcId="{41CE60D1-FF84-4562-A91E-3E6CA62E46DA}" destId="{00120B96-FE98-49CF-960F-6874CF931B0E}" srcOrd="1" destOrd="0" presId="urn:microsoft.com/office/officeart/2005/8/layout/orgChart1"/>
    <dgm:cxn modelId="{0741D717-DFF5-42D6-AA87-AA974733B2C3}" type="presParOf" srcId="{00120B96-FE98-49CF-960F-6874CF931B0E}" destId="{ADA74D74-AD5A-43ED-8326-AA7836311C1F}" srcOrd="0" destOrd="0" presId="urn:microsoft.com/office/officeart/2005/8/layout/orgChart1"/>
    <dgm:cxn modelId="{A449D24D-DF43-48A0-A058-FF4EF595C498}" type="presParOf" srcId="{ADA74D74-AD5A-43ED-8326-AA7836311C1F}" destId="{E8991DFB-63F6-474B-948E-D566760C1904}" srcOrd="0" destOrd="0" presId="urn:microsoft.com/office/officeart/2005/8/layout/orgChart1"/>
    <dgm:cxn modelId="{34D00686-BCA6-4DC2-93E2-4E8F480C9F07}" type="presParOf" srcId="{ADA74D74-AD5A-43ED-8326-AA7836311C1F}" destId="{C78ACC50-6AE8-4FD0-B4C2-56C31DD09052}" srcOrd="1" destOrd="0" presId="urn:microsoft.com/office/officeart/2005/8/layout/orgChart1"/>
    <dgm:cxn modelId="{8704DCFD-C0E5-4935-9CE4-92B2240B6B55}" type="presParOf" srcId="{00120B96-FE98-49CF-960F-6874CF931B0E}" destId="{0C4F8106-98CD-4ECD-96B7-37B2436B4B3F}" srcOrd="1" destOrd="0" presId="urn:microsoft.com/office/officeart/2005/8/layout/orgChart1"/>
    <dgm:cxn modelId="{7ACBE9C5-2D3A-4969-A0AF-85C5E3E6078D}" type="presParOf" srcId="{00120B96-FE98-49CF-960F-6874CF931B0E}" destId="{73FBE5A6-972D-4ACC-9AE1-12D1B12C2C1F}" srcOrd="2" destOrd="0" presId="urn:microsoft.com/office/officeart/2005/8/layout/orgChart1"/>
    <dgm:cxn modelId="{6E45DC80-31E9-42B3-BE9A-9538AB23D540}" type="presParOf" srcId="{41CE60D1-FF84-4562-A91E-3E6CA62E46DA}" destId="{72624063-40BB-457B-9732-A22E11C9CC41}" srcOrd="2" destOrd="0" presId="urn:microsoft.com/office/officeart/2005/8/layout/orgChart1"/>
    <dgm:cxn modelId="{DAD96555-6104-4C60-BB1B-A6820A66E0E0}" type="presParOf" srcId="{72624063-40BB-457B-9732-A22E11C9CC41}" destId="{025A0328-FD3D-4AA2-97E1-BA379606D28E}" srcOrd="0" destOrd="0" presId="urn:microsoft.com/office/officeart/2005/8/layout/orgChart1"/>
    <dgm:cxn modelId="{7AFF1FF7-1641-4F58-8D18-D2419B208706}" type="presParOf" srcId="{025A0328-FD3D-4AA2-97E1-BA379606D28E}" destId="{80E944DE-DE47-43A4-A98E-D902C4B182FC}" srcOrd="0" destOrd="0" presId="urn:microsoft.com/office/officeart/2005/8/layout/orgChart1"/>
    <dgm:cxn modelId="{82D52B26-B248-4095-B418-A7995D24364B}" type="presParOf" srcId="{025A0328-FD3D-4AA2-97E1-BA379606D28E}" destId="{EF0B5E7B-E7CE-4306-826E-9781057BDB74}" srcOrd="1" destOrd="0" presId="urn:microsoft.com/office/officeart/2005/8/layout/orgChart1"/>
    <dgm:cxn modelId="{3CBF872E-0E7C-4D24-9F13-46C8201B393C}" type="presParOf" srcId="{72624063-40BB-457B-9732-A22E11C9CC41}" destId="{E9CA3AB3-E2F9-4492-A99C-6382FE253198}" srcOrd="1" destOrd="0" presId="urn:microsoft.com/office/officeart/2005/8/layout/orgChart1"/>
    <dgm:cxn modelId="{C707DAEC-B723-4809-8860-B77DBFC7B477}" type="presParOf" srcId="{72624063-40BB-457B-9732-A22E11C9CC41}" destId="{B7A89CC6-7358-472C-9D3B-7FA490077DD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DC1599F4-DFEB-4885-85D0-0BE8536E1DC4}" type="doc">
      <dgm:prSet loTypeId="urn:microsoft.com/office/officeart/2005/8/layout/orgChart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6BC3F32-E175-4A4A-A9AB-DD8432D5F9B1}">
      <dgm:prSet custT="1"/>
      <dgm:spPr/>
      <dgm:t>
        <a:bodyPr/>
        <a:lstStyle/>
        <a:p>
          <a:r>
            <a:rPr lang="hr-HR" sz="1600" dirty="0">
              <a:solidFill>
                <a:schemeClr val="bg1"/>
              </a:solidFill>
            </a:rPr>
            <a:t>1. CPR EU/305/2011</a:t>
          </a:r>
          <a:endParaRPr lang="en-US" sz="1600" dirty="0">
            <a:solidFill>
              <a:schemeClr val="bg1"/>
            </a:solidFill>
          </a:endParaRPr>
        </a:p>
      </dgm:t>
    </dgm:pt>
    <dgm:pt modelId="{74144BF4-A0D1-4439-A517-F3E876C27230}" type="parTrans" cxnId="{552E44FA-D5AA-4448-A040-2913B53CB707}">
      <dgm:prSet/>
      <dgm:spPr/>
      <dgm:t>
        <a:bodyPr/>
        <a:lstStyle/>
        <a:p>
          <a:endParaRPr lang="en-US" sz="1600">
            <a:solidFill>
              <a:schemeClr val="bg1"/>
            </a:solidFill>
          </a:endParaRPr>
        </a:p>
      </dgm:t>
    </dgm:pt>
    <dgm:pt modelId="{8DA96C61-8177-46F1-9E61-E5938A9311E8}" type="sibTrans" cxnId="{552E44FA-D5AA-4448-A040-2913B53CB707}">
      <dgm:prSet/>
      <dgm:spPr/>
      <dgm:t>
        <a:bodyPr/>
        <a:lstStyle/>
        <a:p>
          <a:endParaRPr lang="en-US" sz="1600">
            <a:solidFill>
              <a:schemeClr val="bg1"/>
            </a:solidFill>
          </a:endParaRPr>
        </a:p>
      </dgm:t>
    </dgm:pt>
    <dgm:pt modelId="{E4A429D5-D666-4CDF-AE4C-E4D3CDDE35E7}">
      <dgm:prSet custT="1"/>
      <dgm:spPr/>
      <dgm:t>
        <a:bodyPr/>
        <a:lstStyle/>
        <a:p>
          <a:r>
            <a:rPr lang="hr-HR" sz="1600" dirty="0">
              <a:solidFill>
                <a:schemeClr val="bg1"/>
              </a:solidFill>
            </a:rPr>
            <a:t>2. ZAKON O GRAĐEVINSKIM PROIZVODIMA i PODZAKONSKA AKTA</a:t>
          </a:r>
          <a:endParaRPr lang="en-US" sz="1600" dirty="0">
            <a:solidFill>
              <a:schemeClr val="bg1"/>
            </a:solidFill>
          </a:endParaRPr>
        </a:p>
      </dgm:t>
    </dgm:pt>
    <dgm:pt modelId="{C0069D29-9044-496B-B9BE-13CA78C82701}" type="parTrans" cxnId="{1469309F-0799-425A-B290-68416A7A2CF6}">
      <dgm:prSet/>
      <dgm:spPr/>
      <dgm:t>
        <a:bodyPr/>
        <a:lstStyle/>
        <a:p>
          <a:endParaRPr lang="en-US" sz="1600">
            <a:solidFill>
              <a:schemeClr val="bg1"/>
            </a:solidFill>
          </a:endParaRPr>
        </a:p>
      </dgm:t>
    </dgm:pt>
    <dgm:pt modelId="{72002620-7595-46FF-A9D3-9F5D22ACBDE8}" type="sibTrans" cxnId="{1469309F-0799-425A-B290-68416A7A2CF6}">
      <dgm:prSet/>
      <dgm:spPr/>
      <dgm:t>
        <a:bodyPr/>
        <a:lstStyle/>
        <a:p>
          <a:endParaRPr lang="en-US" sz="1600">
            <a:solidFill>
              <a:schemeClr val="bg1"/>
            </a:solidFill>
          </a:endParaRPr>
        </a:p>
      </dgm:t>
    </dgm:pt>
    <dgm:pt modelId="{35360070-D43F-49F1-9520-2420297A13CD}" type="pres">
      <dgm:prSet presAssocID="{DC1599F4-DFEB-4885-85D0-0BE8536E1DC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AF141C7-F07C-41CB-94E3-D50425960564}" type="pres">
      <dgm:prSet presAssocID="{46BC3F32-E175-4A4A-A9AB-DD8432D5F9B1}" presName="hierRoot1" presStyleCnt="0">
        <dgm:presLayoutVars>
          <dgm:hierBranch val="init"/>
        </dgm:presLayoutVars>
      </dgm:prSet>
      <dgm:spPr/>
    </dgm:pt>
    <dgm:pt modelId="{F3C53D0B-4F39-498B-809E-7736EFBF88C0}" type="pres">
      <dgm:prSet presAssocID="{46BC3F32-E175-4A4A-A9AB-DD8432D5F9B1}" presName="rootComposite1" presStyleCnt="0"/>
      <dgm:spPr/>
    </dgm:pt>
    <dgm:pt modelId="{4D178A83-F58F-4EE6-B6FB-2DC98D8C200F}" type="pres">
      <dgm:prSet presAssocID="{46BC3F32-E175-4A4A-A9AB-DD8432D5F9B1}" presName="rootText1" presStyleLbl="node0" presStyleIdx="0" presStyleCnt="2" custScaleY="45436">
        <dgm:presLayoutVars>
          <dgm:chPref val="3"/>
        </dgm:presLayoutVars>
      </dgm:prSet>
      <dgm:spPr/>
    </dgm:pt>
    <dgm:pt modelId="{E1E476C0-ABF4-4AB6-90B2-013EBFAD15BC}" type="pres">
      <dgm:prSet presAssocID="{46BC3F32-E175-4A4A-A9AB-DD8432D5F9B1}" presName="rootConnector1" presStyleLbl="node1" presStyleIdx="0" presStyleCnt="0"/>
      <dgm:spPr/>
    </dgm:pt>
    <dgm:pt modelId="{FF7D6236-F64B-4EB3-9060-CE7AB5A3008C}" type="pres">
      <dgm:prSet presAssocID="{46BC3F32-E175-4A4A-A9AB-DD8432D5F9B1}" presName="hierChild2" presStyleCnt="0"/>
      <dgm:spPr/>
    </dgm:pt>
    <dgm:pt modelId="{0E3E8C51-7EBF-447E-BC34-B924D9CFF093}" type="pres">
      <dgm:prSet presAssocID="{46BC3F32-E175-4A4A-A9AB-DD8432D5F9B1}" presName="hierChild3" presStyleCnt="0"/>
      <dgm:spPr/>
    </dgm:pt>
    <dgm:pt modelId="{06FFCB23-55C2-4199-AE30-0D4D968617BC}" type="pres">
      <dgm:prSet presAssocID="{E4A429D5-D666-4CDF-AE4C-E4D3CDDE35E7}" presName="hierRoot1" presStyleCnt="0">
        <dgm:presLayoutVars>
          <dgm:hierBranch val="init"/>
        </dgm:presLayoutVars>
      </dgm:prSet>
      <dgm:spPr/>
    </dgm:pt>
    <dgm:pt modelId="{3C8CE562-2635-4121-814A-D68C030967B1}" type="pres">
      <dgm:prSet presAssocID="{E4A429D5-D666-4CDF-AE4C-E4D3CDDE35E7}" presName="rootComposite1" presStyleCnt="0"/>
      <dgm:spPr/>
    </dgm:pt>
    <dgm:pt modelId="{DC1AEB95-6EB8-4AA6-83A5-528F8704EB66}" type="pres">
      <dgm:prSet presAssocID="{E4A429D5-D666-4CDF-AE4C-E4D3CDDE35E7}" presName="rootText1" presStyleLbl="node0" presStyleIdx="1" presStyleCnt="2" custScaleY="45436">
        <dgm:presLayoutVars>
          <dgm:chPref val="3"/>
        </dgm:presLayoutVars>
      </dgm:prSet>
      <dgm:spPr/>
    </dgm:pt>
    <dgm:pt modelId="{24EE3F87-2F70-4265-B635-DD975D47578E}" type="pres">
      <dgm:prSet presAssocID="{E4A429D5-D666-4CDF-AE4C-E4D3CDDE35E7}" presName="rootConnector1" presStyleLbl="node1" presStyleIdx="0" presStyleCnt="0"/>
      <dgm:spPr/>
    </dgm:pt>
    <dgm:pt modelId="{03314D96-88B0-4E8E-B1B9-274629C91633}" type="pres">
      <dgm:prSet presAssocID="{E4A429D5-D666-4CDF-AE4C-E4D3CDDE35E7}" presName="hierChild2" presStyleCnt="0"/>
      <dgm:spPr/>
    </dgm:pt>
    <dgm:pt modelId="{F0AF0D0A-C600-4571-B76B-A6FD347C696E}" type="pres">
      <dgm:prSet presAssocID="{E4A429D5-D666-4CDF-AE4C-E4D3CDDE35E7}" presName="hierChild3" presStyleCnt="0"/>
      <dgm:spPr/>
    </dgm:pt>
  </dgm:ptLst>
  <dgm:cxnLst>
    <dgm:cxn modelId="{02DB141F-3EE3-4C3F-A90F-C0978738D88A}" type="presOf" srcId="{46BC3F32-E175-4A4A-A9AB-DD8432D5F9B1}" destId="{E1E476C0-ABF4-4AB6-90B2-013EBFAD15BC}" srcOrd="1" destOrd="0" presId="urn:microsoft.com/office/officeart/2005/8/layout/orgChart1"/>
    <dgm:cxn modelId="{6C965031-BB4C-446C-8033-8C13CC35ED79}" type="presOf" srcId="{DC1599F4-DFEB-4885-85D0-0BE8536E1DC4}" destId="{35360070-D43F-49F1-9520-2420297A13CD}" srcOrd="0" destOrd="0" presId="urn:microsoft.com/office/officeart/2005/8/layout/orgChart1"/>
    <dgm:cxn modelId="{68DE593A-2199-440A-A13A-6840680106CB}" type="presOf" srcId="{E4A429D5-D666-4CDF-AE4C-E4D3CDDE35E7}" destId="{24EE3F87-2F70-4265-B635-DD975D47578E}" srcOrd="1" destOrd="0" presId="urn:microsoft.com/office/officeart/2005/8/layout/orgChart1"/>
    <dgm:cxn modelId="{6C3A1146-C0BF-40D8-9851-5EDA69D928E7}" type="presOf" srcId="{46BC3F32-E175-4A4A-A9AB-DD8432D5F9B1}" destId="{4D178A83-F58F-4EE6-B6FB-2DC98D8C200F}" srcOrd="0" destOrd="0" presId="urn:microsoft.com/office/officeart/2005/8/layout/orgChart1"/>
    <dgm:cxn modelId="{2A6D6579-23EF-4962-9828-61595DF96012}" type="presOf" srcId="{E4A429D5-D666-4CDF-AE4C-E4D3CDDE35E7}" destId="{DC1AEB95-6EB8-4AA6-83A5-528F8704EB66}" srcOrd="0" destOrd="0" presId="urn:microsoft.com/office/officeart/2005/8/layout/orgChart1"/>
    <dgm:cxn modelId="{1469309F-0799-425A-B290-68416A7A2CF6}" srcId="{DC1599F4-DFEB-4885-85D0-0BE8536E1DC4}" destId="{E4A429D5-D666-4CDF-AE4C-E4D3CDDE35E7}" srcOrd="1" destOrd="0" parTransId="{C0069D29-9044-496B-B9BE-13CA78C82701}" sibTransId="{72002620-7595-46FF-A9D3-9F5D22ACBDE8}"/>
    <dgm:cxn modelId="{552E44FA-D5AA-4448-A040-2913B53CB707}" srcId="{DC1599F4-DFEB-4885-85D0-0BE8536E1DC4}" destId="{46BC3F32-E175-4A4A-A9AB-DD8432D5F9B1}" srcOrd="0" destOrd="0" parTransId="{74144BF4-A0D1-4439-A517-F3E876C27230}" sibTransId="{8DA96C61-8177-46F1-9E61-E5938A9311E8}"/>
    <dgm:cxn modelId="{7363C1C2-2778-4605-B367-6613CAE004AE}" type="presParOf" srcId="{35360070-D43F-49F1-9520-2420297A13CD}" destId="{8AF141C7-F07C-41CB-94E3-D50425960564}" srcOrd="0" destOrd="0" presId="urn:microsoft.com/office/officeart/2005/8/layout/orgChart1"/>
    <dgm:cxn modelId="{B4634096-F008-479C-A4DD-FECD0D574F0F}" type="presParOf" srcId="{8AF141C7-F07C-41CB-94E3-D50425960564}" destId="{F3C53D0B-4F39-498B-809E-7736EFBF88C0}" srcOrd="0" destOrd="0" presId="urn:microsoft.com/office/officeart/2005/8/layout/orgChart1"/>
    <dgm:cxn modelId="{C2FA32BA-6771-4C12-B6A5-983BCE8D17BC}" type="presParOf" srcId="{F3C53D0B-4F39-498B-809E-7736EFBF88C0}" destId="{4D178A83-F58F-4EE6-B6FB-2DC98D8C200F}" srcOrd="0" destOrd="0" presId="urn:microsoft.com/office/officeart/2005/8/layout/orgChart1"/>
    <dgm:cxn modelId="{6A89417B-AC8F-484E-993E-0F7EC78BD2C7}" type="presParOf" srcId="{F3C53D0B-4F39-498B-809E-7736EFBF88C0}" destId="{E1E476C0-ABF4-4AB6-90B2-013EBFAD15BC}" srcOrd="1" destOrd="0" presId="urn:microsoft.com/office/officeart/2005/8/layout/orgChart1"/>
    <dgm:cxn modelId="{F4704D9C-7234-4D39-B389-9A37CA09857E}" type="presParOf" srcId="{8AF141C7-F07C-41CB-94E3-D50425960564}" destId="{FF7D6236-F64B-4EB3-9060-CE7AB5A3008C}" srcOrd="1" destOrd="0" presId="urn:microsoft.com/office/officeart/2005/8/layout/orgChart1"/>
    <dgm:cxn modelId="{AE430FA7-FA75-4B4B-BA08-631D1958B005}" type="presParOf" srcId="{8AF141C7-F07C-41CB-94E3-D50425960564}" destId="{0E3E8C51-7EBF-447E-BC34-B924D9CFF093}" srcOrd="2" destOrd="0" presId="urn:microsoft.com/office/officeart/2005/8/layout/orgChart1"/>
    <dgm:cxn modelId="{638C2B2E-6850-424B-AD4E-AB220F619B01}" type="presParOf" srcId="{35360070-D43F-49F1-9520-2420297A13CD}" destId="{06FFCB23-55C2-4199-AE30-0D4D968617BC}" srcOrd="1" destOrd="0" presId="urn:microsoft.com/office/officeart/2005/8/layout/orgChart1"/>
    <dgm:cxn modelId="{7DCEA62B-AA83-4DCD-B742-F815E003C19E}" type="presParOf" srcId="{06FFCB23-55C2-4199-AE30-0D4D968617BC}" destId="{3C8CE562-2635-4121-814A-D68C030967B1}" srcOrd="0" destOrd="0" presId="urn:microsoft.com/office/officeart/2005/8/layout/orgChart1"/>
    <dgm:cxn modelId="{A9F4133B-3254-4DCF-B46E-47842826F708}" type="presParOf" srcId="{3C8CE562-2635-4121-814A-D68C030967B1}" destId="{DC1AEB95-6EB8-4AA6-83A5-528F8704EB66}" srcOrd="0" destOrd="0" presId="urn:microsoft.com/office/officeart/2005/8/layout/orgChart1"/>
    <dgm:cxn modelId="{6868FB40-0662-4DF1-83EB-4AD8FDFB3467}" type="presParOf" srcId="{3C8CE562-2635-4121-814A-D68C030967B1}" destId="{24EE3F87-2F70-4265-B635-DD975D47578E}" srcOrd="1" destOrd="0" presId="urn:microsoft.com/office/officeart/2005/8/layout/orgChart1"/>
    <dgm:cxn modelId="{5D45B4AA-474F-4066-8EFC-93E7963D3464}" type="presParOf" srcId="{06FFCB23-55C2-4199-AE30-0D4D968617BC}" destId="{03314D96-88B0-4E8E-B1B9-274629C91633}" srcOrd="1" destOrd="0" presId="urn:microsoft.com/office/officeart/2005/8/layout/orgChart1"/>
    <dgm:cxn modelId="{A05AB60A-9160-4290-AA78-977EC017B1A7}" type="presParOf" srcId="{06FFCB23-55C2-4199-AE30-0D4D968617BC}" destId="{F0AF0D0A-C600-4571-B76B-A6FD347C696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C78EE5C-733A-4F5E-999B-C8925B4A9605}" type="doc">
      <dgm:prSet loTypeId="urn:microsoft.com/office/officeart/2005/8/layout/orgChart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98F603-6E87-4FC8-A22E-6161E3DC3E0B}">
      <dgm:prSet custT="1"/>
      <dgm:spPr/>
      <dgm:t>
        <a:bodyPr/>
        <a:lstStyle/>
        <a:p>
          <a:r>
            <a:rPr lang="sr-Latn-ME" sz="1400">
              <a:latin typeface="Hurme Geometric Sans 1" panose="020B0500020000000000" pitchFamily="34" charset="0"/>
            </a:rPr>
            <a:t>CPR je identifikovao sedam osnovnih zahtjeva za objekte</a:t>
          </a:r>
          <a:endParaRPr lang="en-US" sz="1400">
            <a:latin typeface="Hurme Geometric Sans 1" panose="020B0500020000000000" pitchFamily="34" charset="0"/>
          </a:endParaRPr>
        </a:p>
      </dgm:t>
    </dgm:pt>
    <dgm:pt modelId="{A5E5FF22-BFD1-4D94-8E7D-CD41CB0F575C}" type="parTrans" cxnId="{BA68483D-319C-4079-8506-3A80B3DAD3DF}">
      <dgm:prSet/>
      <dgm:spPr/>
      <dgm:t>
        <a:bodyPr/>
        <a:lstStyle/>
        <a:p>
          <a:endParaRPr lang="en-US"/>
        </a:p>
      </dgm:t>
    </dgm:pt>
    <dgm:pt modelId="{CBFDA5C7-4458-47EA-9998-05FA9E4C8D53}" type="sibTrans" cxnId="{BA68483D-319C-4079-8506-3A80B3DAD3DF}">
      <dgm:prSet/>
      <dgm:spPr/>
      <dgm:t>
        <a:bodyPr/>
        <a:lstStyle/>
        <a:p>
          <a:endParaRPr lang="en-US"/>
        </a:p>
      </dgm:t>
    </dgm:pt>
    <dgm:pt modelId="{F73CFB79-3298-4065-B971-CDDDECF56E65}" type="pres">
      <dgm:prSet presAssocID="{9C78EE5C-733A-4F5E-999B-C8925B4A960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0FDB4CB-74A8-49E9-BB17-8F41D8A51D9B}" type="pres">
      <dgm:prSet presAssocID="{8F98F603-6E87-4FC8-A22E-6161E3DC3E0B}" presName="hierRoot1" presStyleCnt="0">
        <dgm:presLayoutVars>
          <dgm:hierBranch val="init"/>
        </dgm:presLayoutVars>
      </dgm:prSet>
      <dgm:spPr/>
    </dgm:pt>
    <dgm:pt modelId="{E2BD98CB-FE40-4461-8514-870F05A3EE46}" type="pres">
      <dgm:prSet presAssocID="{8F98F603-6E87-4FC8-A22E-6161E3DC3E0B}" presName="rootComposite1" presStyleCnt="0"/>
      <dgm:spPr/>
    </dgm:pt>
    <dgm:pt modelId="{226B4C7D-A7DC-486B-839F-F9ECF642E150}" type="pres">
      <dgm:prSet presAssocID="{8F98F603-6E87-4FC8-A22E-6161E3DC3E0B}" presName="rootText1" presStyleLbl="node0" presStyleIdx="0" presStyleCnt="1" custScaleX="338300">
        <dgm:presLayoutVars>
          <dgm:chPref val="3"/>
        </dgm:presLayoutVars>
      </dgm:prSet>
      <dgm:spPr/>
    </dgm:pt>
    <dgm:pt modelId="{D5534156-C5AA-4C81-87EC-F35FB392C2C2}" type="pres">
      <dgm:prSet presAssocID="{8F98F603-6E87-4FC8-A22E-6161E3DC3E0B}" presName="rootConnector1" presStyleLbl="node1" presStyleIdx="0" presStyleCnt="0"/>
      <dgm:spPr/>
    </dgm:pt>
    <dgm:pt modelId="{1DBA5792-FFB7-4C8E-9142-C1909878CF5F}" type="pres">
      <dgm:prSet presAssocID="{8F98F603-6E87-4FC8-A22E-6161E3DC3E0B}" presName="hierChild2" presStyleCnt="0"/>
      <dgm:spPr/>
    </dgm:pt>
    <dgm:pt modelId="{D6E811CF-3544-48D3-A420-5CEE27A40A3F}" type="pres">
      <dgm:prSet presAssocID="{8F98F603-6E87-4FC8-A22E-6161E3DC3E0B}" presName="hierChild3" presStyleCnt="0"/>
      <dgm:spPr/>
    </dgm:pt>
  </dgm:ptLst>
  <dgm:cxnLst>
    <dgm:cxn modelId="{BA68483D-319C-4079-8506-3A80B3DAD3DF}" srcId="{9C78EE5C-733A-4F5E-999B-C8925B4A9605}" destId="{8F98F603-6E87-4FC8-A22E-6161E3DC3E0B}" srcOrd="0" destOrd="0" parTransId="{A5E5FF22-BFD1-4D94-8E7D-CD41CB0F575C}" sibTransId="{CBFDA5C7-4458-47EA-9998-05FA9E4C8D53}"/>
    <dgm:cxn modelId="{6B319B69-49CC-41AA-A95C-371D3622AC7F}" type="presOf" srcId="{9C78EE5C-733A-4F5E-999B-C8925B4A9605}" destId="{F73CFB79-3298-4065-B971-CDDDECF56E65}" srcOrd="0" destOrd="0" presId="urn:microsoft.com/office/officeart/2005/8/layout/orgChart1"/>
    <dgm:cxn modelId="{A8E22094-FE1F-49DC-9B6F-5FA195FC2EB3}" type="presOf" srcId="{8F98F603-6E87-4FC8-A22E-6161E3DC3E0B}" destId="{D5534156-C5AA-4C81-87EC-F35FB392C2C2}" srcOrd="1" destOrd="0" presId="urn:microsoft.com/office/officeart/2005/8/layout/orgChart1"/>
    <dgm:cxn modelId="{0C2587F1-2FDD-477D-A0E5-27EC62B7EED3}" type="presOf" srcId="{8F98F603-6E87-4FC8-A22E-6161E3DC3E0B}" destId="{226B4C7D-A7DC-486B-839F-F9ECF642E150}" srcOrd="0" destOrd="0" presId="urn:microsoft.com/office/officeart/2005/8/layout/orgChart1"/>
    <dgm:cxn modelId="{00DA6676-D4B9-402F-ABA9-FF629147D082}" type="presParOf" srcId="{F73CFB79-3298-4065-B971-CDDDECF56E65}" destId="{70FDB4CB-74A8-49E9-BB17-8F41D8A51D9B}" srcOrd="0" destOrd="0" presId="urn:microsoft.com/office/officeart/2005/8/layout/orgChart1"/>
    <dgm:cxn modelId="{23C8AFB6-A3D3-4460-A571-1C4686F1B1BB}" type="presParOf" srcId="{70FDB4CB-74A8-49E9-BB17-8F41D8A51D9B}" destId="{E2BD98CB-FE40-4461-8514-870F05A3EE46}" srcOrd="0" destOrd="0" presId="urn:microsoft.com/office/officeart/2005/8/layout/orgChart1"/>
    <dgm:cxn modelId="{AD0EC6FE-7351-405C-8824-CAA430F02F9C}" type="presParOf" srcId="{E2BD98CB-FE40-4461-8514-870F05A3EE46}" destId="{226B4C7D-A7DC-486B-839F-F9ECF642E150}" srcOrd="0" destOrd="0" presId="urn:microsoft.com/office/officeart/2005/8/layout/orgChart1"/>
    <dgm:cxn modelId="{E9598705-C1FB-4FFC-9D78-9ECD34FBAF04}" type="presParOf" srcId="{E2BD98CB-FE40-4461-8514-870F05A3EE46}" destId="{D5534156-C5AA-4C81-87EC-F35FB392C2C2}" srcOrd="1" destOrd="0" presId="urn:microsoft.com/office/officeart/2005/8/layout/orgChart1"/>
    <dgm:cxn modelId="{5E6EC7CA-3E5A-4CEB-BF54-EB0FD531A2F4}" type="presParOf" srcId="{70FDB4CB-74A8-49E9-BB17-8F41D8A51D9B}" destId="{1DBA5792-FFB7-4C8E-9142-C1909878CF5F}" srcOrd="1" destOrd="0" presId="urn:microsoft.com/office/officeart/2005/8/layout/orgChart1"/>
    <dgm:cxn modelId="{855BBF79-FB72-4622-8874-5F62C5CB4F49}" type="presParOf" srcId="{70FDB4CB-74A8-49E9-BB17-8F41D8A51D9B}" destId="{D6E811CF-3544-48D3-A420-5CEE27A40A3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1A4B5C2-1E76-46AC-8189-ADDEC8D8B8D7}" type="doc">
      <dgm:prSet loTypeId="urn:microsoft.com/office/officeart/2005/8/layout/orgChart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C8D776-C188-4078-A01C-1C9E98473788}">
      <dgm:prSet custT="1"/>
      <dgm:spPr/>
      <dgm:t>
        <a:bodyPr/>
        <a:lstStyle/>
        <a:p>
          <a:r>
            <a:rPr lang="sr-Latn-ME" sz="1400" dirty="0">
              <a:latin typeface="Hurme Geometric Sans 1" panose="020B0500020000000000" pitchFamily="34" charset="0"/>
            </a:rPr>
            <a:t>ČLAN 68 Zakona o planiranju prostora i izgradnji objekata</a:t>
          </a:r>
          <a:r>
            <a:rPr lang="pl-PL" sz="1400" dirty="0">
              <a:latin typeface="Hurme Geometric Sans 1" panose="020B0500020000000000" pitchFamily="34" charset="0"/>
            </a:rPr>
            <a:t> ("Službeni list Crne Gore", br. 064/17 od 06.10.2017, 044/18 od 06.07.2018, 063/18 od 28.09.2018)</a:t>
          </a:r>
        </a:p>
        <a:p>
          <a:r>
            <a:rPr lang="en-US" sz="1400" dirty="0" err="1">
              <a:latin typeface="Hurme Geometric Sans 1" panose="020B0500020000000000" pitchFamily="34" charset="0"/>
            </a:rPr>
            <a:t>Osnovni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zahtjevi</a:t>
          </a:r>
          <a:r>
            <a:rPr lang="en-US" sz="1400" dirty="0">
              <a:latin typeface="Hurme Geometric Sans 1" panose="020B0500020000000000" pitchFamily="34" charset="0"/>
            </a:rPr>
            <a:t> za </a:t>
          </a:r>
          <a:r>
            <a:rPr lang="en-US" sz="1400" dirty="0" err="1">
              <a:latin typeface="Hurme Geometric Sans 1" panose="020B0500020000000000" pitchFamily="34" charset="0"/>
            </a:rPr>
            <a:t>objekat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su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zahtjevi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koje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objekat</a:t>
          </a:r>
          <a:r>
            <a:rPr lang="en-US" sz="1400" dirty="0">
              <a:latin typeface="Hurme Geometric Sans 1" panose="020B0500020000000000" pitchFamily="34" charset="0"/>
            </a:rPr>
            <a:t>, </a:t>
          </a:r>
          <a:r>
            <a:rPr lang="en-US" sz="1400" dirty="0" err="1">
              <a:latin typeface="Hurme Geometric Sans 1" panose="020B0500020000000000" pitchFamily="34" charset="0"/>
            </a:rPr>
            <a:t>zavisno</a:t>
          </a:r>
          <a:r>
            <a:rPr lang="en-US" sz="1400" dirty="0">
              <a:latin typeface="Hurme Geometric Sans 1" panose="020B0500020000000000" pitchFamily="34" charset="0"/>
            </a:rPr>
            <a:t> od </a:t>
          </a:r>
          <a:r>
            <a:rPr lang="en-US" sz="1400" dirty="0" err="1">
              <a:latin typeface="Hurme Geometric Sans 1" panose="020B0500020000000000" pitchFamily="34" charset="0"/>
            </a:rPr>
            <a:t>svoje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namjene</a:t>
          </a:r>
          <a:r>
            <a:rPr lang="en-US" sz="1400" dirty="0">
              <a:latin typeface="Hurme Geometric Sans 1" panose="020B0500020000000000" pitchFamily="34" charset="0"/>
            </a:rPr>
            <a:t>, mora da </a:t>
          </a:r>
          <a:r>
            <a:rPr lang="en-US" sz="1400" dirty="0" err="1">
              <a:latin typeface="Hurme Geometric Sans 1" panose="020B0500020000000000" pitchFamily="34" charset="0"/>
            </a:rPr>
            <a:t>ispunjava</a:t>
          </a:r>
          <a:r>
            <a:rPr lang="en-US" sz="1400" dirty="0">
              <a:latin typeface="Hurme Geometric Sans 1" panose="020B0500020000000000" pitchFamily="34" charset="0"/>
            </a:rPr>
            <a:t> u </a:t>
          </a:r>
          <a:r>
            <a:rPr lang="en-US" sz="1400" dirty="0" err="1">
              <a:latin typeface="Hurme Geometric Sans 1" panose="020B0500020000000000" pitchFamily="34" charset="0"/>
            </a:rPr>
            <a:t>toku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građenja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i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upotrebe</a:t>
          </a:r>
          <a:r>
            <a:rPr lang="en-US" sz="1400" dirty="0">
              <a:latin typeface="Hurme Geometric Sans 1" panose="020B0500020000000000" pitchFamily="34" charset="0"/>
            </a:rPr>
            <a:t>, a </a:t>
          </a:r>
          <a:r>
            <a:rPr lang="en-US" sz="1400" dirty="0" err="1">
              <a:latin typeface="Hurme Geometric Sans 1" panose="020B0500020000000000" pitchFamily="34" charset="0"/>
            </a:rPr>
            <a:t>kojima</a:t>
          </a:r>
          <a:r>
            <a:rPr lang="en-US" sz="1400" dirty="0">
              <a:latin typeface="Hurme Geometric Sans 1" panose="020B0500020000000000" pitchFamily="34" charset="0"/>
            </a:rPr>
            <a:t> se </a:t>
          </a:r>
          <a:r>
            <a:rPr lang="en-US" sz="1400" dirty="0" err="1">
              <a:latin typeface="Hurme Geometric Sans 1" panose="020B0500020000000000" pitchFamily="34" charset="0"/>
            </a:rPr>
            <a:t>obezbjeđuje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njegova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bezbjednost</a:t>
          </a:r>
          <a:r>
            <a:rPr lang="en-US" sz="1400" dirty="0">
              <a:latin typeface="Hurme Geometric Sans 1" panose="020B0500020000000000" pitchFamily="34" charset="0"/>
            </a:rPr>
            <a:t> u </a:t>
          </a:r>
          <a:r>
            <a:rPr lang="en-US" sz="1400" dirty="0" err="1">
              <a:latin typeface="Hurme Geometric Sans 1" panose="020B0500020000000000" pitchFamily="34" charset="0"/>
            </a:rPr>
            <a:t>cjelini</a:t>
          </a:r>
          <a:r>
            <a:rPr lang="en-US" sz="1400" dirty="0">
              <a:latin typeface="Hurme Geometric Sans 1" panose="020B0500020000000000" pitchFamily="34" charset="0"/>
            </a:rPr>
            <a:t>, </a:t>
          </a:r>
          <a:r>
            <a:rPr lang="en-US" sz="1400" dirty="0" err="1">
              <a:latin typeface="Hurme Geometric Sans 1" panose="020B0500020000000000" pitchFamily="34" charset="0"/>
            </a:rPr>
            <a:t>kao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i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bezbjednost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svakog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njegovog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posebnog</a:t>
          </a:r>
          <a:r>
            <a:rPr lang="en-US" sz="1400" dirty="0">
              <a:latin typeface="Hurme Geometric Sans 1" panose="020B0500020000000000" pitchFamily="34" charset="0"/>
            </a:rPr>
            <a:t> </a:t>
          </a:r>
          <a:r>
            <a:rPr lang="en-US" sz="1400" dirty="0" err="1">
              <a:latin typeface="Hurme Geometric Sans 1" panose="020B0500020000000000" pitchFamily="34" charset="0"/>
            </a:rPr>
            <a:t>dijela</a:t>
          </a:r>
          <a:r>
            <a:rPr lang="en-US" sz="1400" dirty="0">
              <a:latin typeface="Hurme Geometric Sans 1" panose="020B0500020000000000" pitchFamily="34" charset="0"/>
            </a:rPr>
            <a:t>.</a:t>
          </a:r>
        </a:p>
      </dgm:t>
    </dgm:pt>
    <dgm:pt modelId="{94426230-BFEC-4487-BF77-157C0547977F}" type="parTrans" cxnId="{7B405466-213A-454A-B200-2C7FF0C57AC2}">
      <dgm:prSet/>
      <dgm:spPr/>
      <dgm:t>
        <a:bodyPr/>
        <a:lstStyle/>
        <a:p>
          <a:endParaRPr lang="en-US" sz="1400">
            <a:latin typeface="Hurme Geometric Sans 1" panose="020B0500020000000000" pitchFamily="34" charset="0"/>
          </a:endParaRPr>
        </a:p>
      </dgm:t>
    </dgm:pt>
    <dgm:pt modelId="{91A13B39-FDC3-4BE2-945E-F43479093CCD}" type="sibTrans" cxnId="{7B405466-213A-454A-B200-2C7FF0C57AC2}">
      <dgm:prSet/>
      <dgm:spPr/>
      <dgm:t>
        <a:bodyPr/>
        <a:lstStyle/>
        <a:p>
          <a:endParaRPr lang="en-US" sz="1400">
            <a:latin typeface="Hurme Geometric Sans 1" panose="020B0500020000000000" pitchFamily="34" charset="0"/>
          </a:endParaRPr>
        </a:p>
      </dgm:t>
    </dgm:pt>
    <dgm:pt modelId="{5EDEF727-AD86-414D-85D1-E13900193440}" type="pres">
      <dgm:prSet presAssocID="{11A4B5C2-1E76-46AC-8189-ADDEC8D8B8D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7C389FD-E063-4312-A73D-CD59840B21D7}" type="pres">
      <dgm:prSet presAssocID="{58C8D776-C188-4078-A01C-1C9E98473788}" presName="hierRoot1" presStyleCnt="0">
        <dgm:presLayoutVars>
          <dgm:hierBranch val="init"/>
        </dgm:presLayoutVars>
      </dgm:prSet>
      <dgm:spPr/>
    </dgm:pt>
    <dgm:pt modelId="{4EB2999C-10E0-4815-8C18-D4AF2678C479}" type="pres">
      <dgm:prSet presAssocID="{58C8D776-C188-4078-A01C-1C9E98473788}" presName="rootComposite1" presStyleCnt="0"/>
      <dgm:spPr/>
    </dgm:pt>
    <dgm:pt modelId="{BD4C489A-C8D8-4514-BF77-7F9591D092DF}" type="pres">
      <dgm:prSet presAssocID="{58C8D776-C188-4078-A01C-1C9E98473788}" presName="rootText1" presStyleLbl="node0" presStyleIdx="0" presStyleCnt="1">
        <dgm:presLayoutVars>
          <dgm:chPref val="3"/>
        </dgm:presLayoutVars>
      </dgm:prSet>
      <dgm:spPr/>
    </dgm:pt>
    <dgm:pt modelId="{761A64C9-9FF6-45FF-B235-DF5DBC85C619}" type="pres">
      <dgm:prSet presAssocID="{58C8D776-C188-4078-A01C-1C9E98473788}" presName="rootConnector1" presStyleLbl="node1" presStyleIdx="0" presStyleCnt="0"/>
      <dgm:spPr/>
    </dgm:pt>
    <dgm:pt modelId="{51F1DE2B-B2F6-40E8-B19E-1F802C4CD4E9}" type="pres">
      <dgm:prSet presAssocID="{58C8D776-C188-4078-A01C-1C9E98473788}" presName="hierChild2" presStyleCnt="0"/>
      <dgm:spPr/>
    </dgm:pt>
    <dgm:pt modelId="{4CBA9FAF-44DE-4CC1-8066-861147652103}" type="pres">
      <dgm:prSet presAssocID="{58C8D776-C188-4078-A01C-1C9E98473788}" presName="hierChild3" presStyleCnt="0"/>
      <dgm:spPr/>
    </dgm:pt>
  </dgm:ptLst>
  <dgm:cxnLst>
    <dgm:cxn modelId="{A0845530-2709-4042-B4B0-148694D0DCED}" type="presOf" srcId="{11A4B5C2-1E76-46AC-8189-ADDEC8D8B8D7}" destId="{5EDEF727-AD86-414D-85D1-E13900193440}" srcOrd="0" destOrd="0" presId="urn:microsoft.com/office/officeart/2005/8/layout/orgChart1"/>
    <dgm:cxn modelId="{7B405466-213A-454A-B200-2C7FF0C57AC2}" srcId="{11A4B5C2-1E76-46AC-8189-ADDEC8D8B8D7}" destId="{58C8D776-C188-4078-A01C-1C9E98473788}" srcOrd="0" destOrd="0" parTransId="{94426230-BFEC-4487-BF77-157C0547977F}" sibTransId="{91A13B39-FDC3-4BE2-945E-F43479093CCD}"/>
    <dgm:cxn modelId="{7F01CABC-C818-42C6-8077-4EA8569F99C1}" type="presOf" srcId="{58C8D776-C188-4078-A01C-1C9E98473788}" destId="{BD4C489A-C8D8-4514-BF77-7F9591D092DF}" srcOrd="0" destOrd="0" presId="urn:microsoft.com/office/officeart/2005/8/layout/orgChart1"/>
    <dgm:cxn modelId="{E08810EA-A80C-4812-B086-98214B5591B7}" type="presOf" srcId="{58C8D776-C188-4078-A01C-1C9E98473788}" destId="{761A64C9-9FF6-45FF-B235-DF5DBC85C619}" srcOrd="1" destOrd="0" presId="urn:microsoft.com/office/officeart/2005/8/layout/orgChart1"/>
    <dgm:cxn modelId="{FFA1FF87-6DD1-441A-995D-7E723A9F5F9D}" type="presParOf" srcId="{5EDEF727-AD86-414D-85D1-E13900193440}" destId="{47C389FD-E063-4312-A73D-CD59840B21D7}" srcOrd="0" destOrd="0" presId="urn:microsoft.com/office/officeart/2005/8/layout/orgChart1"/>
    <dgm:cxn modelId="{44829A8B-4577-48AD-854D-0DDC88E9C32C}" type="presParOf" srcId="{47C389FD-E063-4312-A73D-CD59840B21D7}" destId="{4EB2999C-10E0-4815-8C18-D4AF2678C479}" srcOrd="0" destOrd="0" presId="urn:microsoft.com/office/officeart/2005/8/layout/orgChart1"/>
    <dgm:cxn modelId="{8E00D405-0D63-4828-B16B-082A0268CD47}" type="presParOf" srcId="{4EB2999C-10E0-4815-8C18-D4AF2678C479}" destId="{BD4C489A-C8D8-4514-BF77-7F9591D092DF}" srcOrd="0" destOrd="0" presId="urn:microsoft.com/office/officeart/2005/8/layout/orgChart1"/>
    <dgm:cxn modelId="{89C04E02-4E00-4485-80D6-CE3345E9BD51}" type="presParOf" srcId="{4EB2999C-10E0-4815-8C18-D4AF2678C479}" destId="{761A64C9-9FF6-45FF-B235-DF5DBC85C619}" srcOrd="1" destOrd="0" presId="urn:microsoft.com/office/officeart/2005/8/layout/orgChart1"/>
    <dgm:cxn modelId="{AECAE7DD-289B-4513-A74A-02FBF3C8480D}" type="presParOf" srcId="{47C389FD-E063-4312-A73D-CD59840B21D7}" destId="{51F1DE2B-B2F6-40E8-B19E-1F802C4CD4E9}" srcOrd="1" destOrd="0" presId="urn:microsoft.com/office/officeart/2005/8/layout/orgChart1"/>
    <dgm:cxn modelId="{D6B1A8E9-E7DB-4A81-91D3-82E813D7C599}" type="presParOf" srcId="{47C389FD-E063-4312-A73D-CD59840B21D7}" destId="{4CBA9FAF-44DE-4CC1-8066-86114765210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136CF76-2E8B-405E-ACC5-36A19DC1169A}" type="doc">
      <dgm:prSet loTypeId="urn:microsoft.com/office/officeart/2005/8/layout/venn1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A4D3C6-F6C5-4CBD-913B-7054CD2C3CC0}">
      <dgm:prSet custT="1"/>
      <dgm:spPr/>
      <dgm:t>
        <a:bodyPr/>
        <a:lstStyle/>
        <a:p>
          <a:r>
            <a:rPr lang="sr-Latn-ME" sz="1400" dirty="0">
              <a:solidFill>
                <a:schemeClr val="bg1"/>
              </a:solidFill>
              <a:latin typeface="Hurme Geometric Sans 1" panose="020B0500020000000000" pitchFamily="34" charset="0"/>
            </a:rPr>
            <a:t>ODAKLE POTIČU ODGOVORNOSTI       ????????</a:t>
          </a:r>
          <a:endParaRPr lang="en-US" sz="1400" dirty="0">
            <a:solidFill>
              <a:schemeClr val="bg1"/>
            </a:solidFill>
            <a:latin typeface="Hurme Geometric Sans 1" panose="020B0500020000000000" pitchFamily="34" charset="0"/>
          </a:endParaRPr>
        </a:p>
      </dgm:t>
    </dgm:pt>
    <dgm:pt modelId="{639D6626-2F18-46A4-9CB1-070B11B10B57}" type="parTrans" cxnId="{0BE254A7-F97B-4DAE-BE19-BF6F980BEB7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023AF53-27DC-43F6-B360-909E4C351E39}" type="sibTrans" cxnId="{0BE254A7-F97B-4DAE-BE19-BF6F980BEB7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94F02E9-8B10-49E9-BD82-21ADF5DBD22B}" type="pres">
      <dgm:prSet presAssocID="{3136CF76-2E8B-405E-ACC5-36A19DC1169A}" presName="compositeShape" presStyleCnt="0">
        <dgm:presLayoutVars>
          <dgm:chMax val="7"/>
          <dgm:dir/>
          <dgm:resizeHandles val="exact"/>
        </dgm:presLayoutVars>
      </dgm:prSet>
      <dgm:spPr/>
    </dgm:pt>
    <dgm:pt modelId="{847657F1-5624-4FF0-BCE7-659351F6AF1E}" type="pres">
      <dgm:prSet presAssocID="{70A4D3C6-F6C5-4CBD-913B-7054CD2C3CC0}" presName="circ1TxSh" presStyleLbl="vennNode1" presStyleIdx="0" presStyleCnt="1"/>
      <dgm:spPr/>
    </dgm:pt>
  </dgm:ptLst>
  <dgm:cxnLst>
    <dgm:cxn modelId="{655E7C3A-7F37-4E61-9859-078267824EAF}" type="presOf" srcId="{3136CF76-2E8B-405E-ACC5-36A19DC1169A}" destId="{294F02E9-8B10-49E9-BD82-21ADF5DBD22B}" srcOrd="0" destOrd="0" presId="urn:microsoft.com/office/officeart/2005/8/layout/venn1"/>
    <dgm:cxn modelId="{0BE254A7-F97B-4DAE-BE19-BF6F980BEB79}" srcId="{3136CF76-2E8B-405E-ACC5-36A19DC1169A}" destId="{70A4D3C6-F6C5-4CBD-913B-7054CD2C3CC0}" srcOrd="0" destOrd="0" parTransId="{639D6626-2F18-46A4-9CB1-070B11B10B57}" sibTransId="{E023AF53-27DC-43F6-B360-909E4C351E39}"/>
    <dgm:cxn modelId="{9F12AAC1-0BDC-4FC0-BEBC-6A44A4BF5BE5}" type="presOf" srcId="{70A4D3C6-F6C5-4CBD-913B-7054CD2C3CC0}" destId="{847657F1-5624-4FF0-BCE7-659351F6AF1E}" srcOrd="0" destOrd="0" presId="urn:microsoft.com/office/officeart/2005/8/layout/venn1"/>
    <dgm:cxn modelId="{0C31994D-B546-4370-A419-013DF769AD42}" type="presParOf" srcId="{294F02E9-8B10-49E9-BD82-21ADF5DBD22B}" destId="{847657F1-5624-4FF0-BCE7-659351F6AF1E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412EC80-0D68-402C-9CB6-19FF4E865F31}" type="doc">
      <dgm:prSet loTypeId="urn:microsoft.com/office/officeart/2009/3/layout/HorizontalOrganizationChart" loCatId="hierarchy" qsTypeId="urn:microsoft.com/office/officeart/2005/8/quickstyle/3d2" qsCatId="3D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66A441D-5965-4284-B047-68DDEEB55B4B}">
      <dgm:prSet custT="1"/>
      <dgm:spPr/>
      <dgm:t>
        <a:bodyPr/>
        <a:lstStyle/>
        <a:p>
          <a:r>
            <a:rPr lang="sr-Latn-ME" sz="1400">
              <a:latin typeface="Hurme Geometric Sans 1" panose="020B0500020000000000" pitchFamily="34" charset="0"/>
            </a:rPr>
            <a:t>ZAHTJEVI ZA OBJEKTE </a:t>
          </a:r>
          <a:endParaRPr lang="en-US" sz="1400">
            <a:latin typeface="Hurme Geometric Sans 1" panose="020B0500020000000000" pitchFamily="34" charset="0"/>
          </a:endParaRPr>
        </a:p>
      </dgm:t>
    </dgm:pt>
    <dgm:pt modelId="{A0E3ABAF-6F01-4CB5-A8CA-FD7786E441F2}" type="parTrans" cxnId="{D7260D22-7D9A-429D-8394-BDBA8499A172}">
      <dgm:prSet/>
      <dgm:spPr/>
      <dgm:t>
        <a:bodyPr/>
        <a:lstStyle/>
        <a:p>
          <a:endParaRPr lang="en-US" sz="1400">
            <a:latin typeface="Hurme Geometric Sans 1" panose="020B0500020000000000" pitchFamily="34" charset="0"/>
          </a:endParaRPr>
        </a:p>
      </dgm:t>
    </dgm:pt>
    <dgm:pt modelId="{2EC0F434-9ECE-4E59-B210-DFF3BAC4B886}" type="sibTrans" cxnId="{D7260D22-7D9A-429D-8394-BDBA8499A172}">
      <dgm:prSet/>
      <dgm:spPr/>
      <dgm:t>
        <a:bodyPr/>
        <a:lstStyle/>
        <a:p>
          <a:endParaRPr lang="en-US" sz="1400">
            <a:latin typeface="Hurme Geometric Sans 1" panose="020B0500020000000000" pitchFamily="34" charset="0"/>
          </a:endParaRPr>
        </a:p>
      </dgm:t>
    </dgm:pt>
    <dgm:pt modelId="{CCC638A3-D3BB-4F2D-A626-B22812844615}">
      <dgm:prSet custT="1"/>
      <dgm:spPr/>
      <dgm:t>
        <a:bodyPr/>
        <a:lstStyle/>
        <a:p>
          <a:r>
            <a:rPr lang="sr-Latn-ME" sz="1400">
              <a:latin typeface="Hurme Geometric Sans 1" panose="020B0500020000000000" pitchFamily="34" charset="0"/>
            </a:rPr>
            <a:t>BWR1- </a:t>
          </a:r>
          <a:r>
            <a:rPr lang="en-US" sz="1400">
              <a:latin typeface="Hurme Geometric Sans 1" panose="020B0500020000000000" pitchFamily="34" charset="0"/>
            </a:rPr>
            <a:t>mehanička otpornost i stabilnost </a:t>
          </a:r>
        </a:p>
      </dgm:t>
    </dgm:pt>
    <dgm:pt modelId="{4C0E1589-73EC-4DA0-989A-5AAFB924985A}" type="parTrans" cxnId="{E1EC9372-C709-4757-B4DC-F5EA82E352CC}">
      <dgm:prSet/>
      <dgm:spPr/>
      <dgm:t>
        <a:bodyPr/>
        <a:lstStyle/>
        <a:p>
          <a:endParaRPr lang="en-US" sz="1400">
            <a:latin typeface="Hurme Geometric Sans 1" panose="020B0500020000000000" pitchFamily="34" charset="0"/>
          </a:endParaRPr>
        </a:p>
      </dgm:t>
    </dgm:pt>
    <dgm:pt modelId="{676C84BF-49A3-4688-B1EE-E531F30AAEBA}" type="sibTrans" cxnId="{E1EC9372-C709-4757-B4DC-F5EA82E352CC}">
      <dgm:prSet/>
      <dgm:spPr/>
      <dgm:t>
        <a:bodyPr/>
        <a:lstStyle/>
        <a:p>
          <a:endParaRPr lang="en-US" sz="1400">
            <a:latin typeface="Hurme Geometric Sans 1" panose="020B0500020000000000" pitchFamily="34" charset="0"/>
          </a:endParaRPr>
        </a:p>
      </dgm:t>
    </dgm:pt>
    <dgm:pt modelId="{7FD67730-B664-435B-9CF8-AA91A4A55B21}">
      <dgm:prSet custT="1"/>
      <dgm:spPr/>
      <dgm:t>
        <a:bodyPr/>
        <a:lstStyle/>
        <a:p>
          <a:r>
            <a:rPr lang="sr-Latn-ME" sz="1400">
              <a:latin typeface="Hurme Geometric Sans 1" panose="020B0500020000000000" pitchFamily="34" charset="0"/>
            </a:rPr>
            <a:t>BWR2- </a:t>
          </a:r>
          <a:r>
            <a:rPr lang="en-US" sz="1400">
              <a:latin typeface="Hurme Geometric Sans 1" panose="020B0500020000000000" pitchFamily="34" charset="0"/>
            </a:rPr>
            <a:t>zaštita u slučaju požara</a:t>
          </a:r>
        </a:p>
      </dgm:t>
    </dgm:pt>
    <dgm:pt modelId="{7CA3F528-578B-4878-9FD3-A0B8C2A71C4B}" type="parTrans" cxnId="{04E58EAE-BE8B-4320-B367-47FCE42B487E}">
      <dgm:prSet/>
      <dgm:spPr/>
      <dgm:t>
        <a:bodyPr/>
        <a:lstStyle/>
        <a:p>
          <a:endParaRPr lang="en-US" sz="1400">
            <a:latin typeface="Hurme Geometric Sans 1" panose="020B0500020000000000" pitchFamily="34" charset="0"/>
          </a:endParaRPr>
        </a:p>
      </dgm:t>
    </dgm:pt>
    <dgm:pt modelId="{5CC05BD0-CC3C-459E-AE11-1820C1CFBA58}" type="sibTrans" cxnId="{04E58EAE-BE8B-4320-B367-47FCE42B487E}">
      <dgm:prSet/>
      <dgm:spPr/>
      <dgm:t>
        <a:bodyPr/>
        <a:lstStyle/>
        <a:p>
          <a:endParaRPr lang="en-US" sz="1400">
            <a:latin typeface="Hurme Geometric Sans 1" panose="020B0500020000000000" pitchFamily="34" charset="0"/>
          </a:endParaRPr>
        </a:p>
      </dgm:t>
    </dgm:pt>
    <dgm:pt modelId="{0E431ED6-B13E-4081-BA5A-B538777B0B5A}">
      <dgm:prSet custT="1"/>
      <dgm:spPr/>
      <dgm:t>
        <a:bodyPr/>
        <a:lstStyle/>
        <a:p>
          <a:r>
            <a:rPr lang="sr-Latn-ME" sz="1400">
              <a:latin typeface="Hurme Geometric Sans 1" panose="020B0500020000000000" pitchFamily="34" charset="0"/>
            </a:rPr>
            <a:t>BWR3- </a:t>
          </a:r>
          <a:r>
            <a:rPr lang="en-US" sz="1400">
              <a:latin typeface="Hurme Geometric Sans 1" panose="020B0500020000000000" pitchFamily="34" charset="0"/>
            </a:rPr>
            <a:t>higijena, zdravlje ljudi i zaštita životne sredine</a:t>
          </a:r>
        </a:p>
      </dgm:t>
    </dgm:pt>
    <dgm:pt modelId="{2F57E5BC-D6E8-46CA-945D-49C23C8B9944}" type="parTrans" cxnId="{5622F3C8-E149-4BDA-968C-8B94B59004D7}">
      <dgm:prSet/>
      <dgm:spPr/>
      <dgm:t>
        <a:bodyPr/>
        <a:lstStyle/>
        <a:p>
          <a:endParaRPr lang="en-US" sz="1400">
            <a:latin typeface="Hurme Geometric Sans 1" panose="020B0500020000000000" pitchFamily="34" charset="0"/>
          </a:endParaRPr>
        </a:p>
      </dgm:t>
    </dgm:pt>
    <dgm:pt modelId="{4951C589-B558-47B3-9EFC-D5D04DDE8348}" type="sibTrans" cxnId="{5622F3C8-E149-4BDA-968C-8B94B59004D7}">
      <dgm:prSet/>
      <dgm:spPr/>
      <dgm:t>
        <a:bodyPr/>
        <a:lstStyle/>
        <a:p>
          <a:endParaRPr lang="en-US" sz="1400">
            <a:latin typeface="Hurme Geometric Sans 1" panose="020B0500020000000000" pitchFamily="34" charset="0"/>
          </a:endParaRPr>
        </a:p>
      </dgm:t>
    </dgm:pt>
    <dgm:pt modelId="{EC03CA96-EA52-4920-BAA0-147A7384CBF7}">
      <dgm:prSet custT="1"/>
      <dgm:spPr/>
      <dgm:t>
        <a:bodyPr/>
        <a:lstStyle/>
        <a:p>
          <a:r>
            <a:rPr lang="sr-Latn-ME" sz="1400">
              <a:latin typeface="Hurme Geometric Sans 1" panose="020B0500020000000000" pitchFamily="34" charset="0"/>
            </a:rPr>
            <a:t>BWR4- </a:t>
          </a:r>
          <a:r>
            <a:rPr lang="en-US" sz="1400">
              <a:latin typeface="Hurme Geometric Sans 1" panose="020B0500020000000000" pitchFamily="34" charset="0"/>
            </a:rPr>
            <a:t>bezbjednost i pristupačnost pri upotrebi</a:t>
          </a:r>
        </a:p>
      </dgm:t>
    </dgm:pt>
    <dgm:pt modelId="{A57948BC-0B26-4262-8D5E-D042412E87CF}" type="parTrans" cxnId="{9AC14116-86CE-4DBC-8DB6-76734C37B7AB}">
      <dgm:prSet/>
      <dgm:spPr/>
      <dgm:t>
        <a:bodyPr/>
        <a:lstStyle/>
        <a:p>
          <a:endParaRPr lang="en-US" sz="1400">
            <a:latin typeface="Hurme Geometric Sans 1" panose="020B0500020000000000" pitchFamily="34" charset="0"/>
          </a:endParaRPr>
        </a:p>
      </dgm:t>
    </dgm:pt>
    <dgm:pt modelId="{0FBF3400-64FC-4C45-98BB-F7B2A35CFE6C}" type="sibTrans" cxnId="{9AC14116-86CE-4DBC-8DB6-76734C37B7AB}">
      <dgm:prSet/>
      <dgm:spPr/>
      <dgm:t>
        <a:bodyPr/>
        <a:lstStyle/>
        <a:p>
          <a:endParaRPr lang="en-US" sz="1400">
            <a:latin typeface="Hurme Geometric Sans 1" panose="020B0500020000000000" pitchFamily="34" charset="0"/>
          </a:endParaRPr>
        </a:p>
      </dgm:t>
    </dgm:pt>
    <dgm:pt modelId="{9ED64536-DD7B-4C20-887D-D9F154374CEE}">
      <dgm:prSet custT="1"/>
      <dgm:spPr/>
      <dgm:t>
        <a:bodyPr/>
        <a:lstStyle/>
        <a:p>
          <a:r>
            <a:rPr lang="sr-Latn-ME" sz="1400">
              <a:latin typeface="Hurme Geometric Sans 1" panose="020B0500020000000000" pitchFamily="34" charset="0"/>
            </a:rPr>
            <a:t>BWR5- </a:t>
          </a:r>
          <a:r>
            <a:rPr lang="en-US" sz="1400">
              <a:latin typeface="Hurme Geometric Sans 1" panose="020B0500020000000000" pitchFamily="34" charset="0"/>
            </a:rPr>
            <a:t>zaštita od buke</a:t>
          </a:r>
        </a:p>
      </dgm:t>
    </dgm:pt>
    <dgm:pt modelId="{8F0899B3-4040-446B-859E-4ADF3894F6CF}" type="parTrans" cxnId="{E888648B-1644-4A3A-98C5-171020998415}">
      <dgm:prSet/>
      <dgm:spPr/>
      <dgm:t>
        <a:bodyPr/>
        <a:lstStyle/>
        <a:p>
          <a:endParaRPr lang="en-US" sz="1400">
            <a:latin typeface="Hurme Geometric Sans 1" panose="020B0500020000000000" pitchFamily="34" charset="0"/>
          </a:endParaRPr>
        </a:p>
      </dgm:t>
    </dgm:pt>
    <dgm:pt modelId="{34A20A9F-2CA2-4665-8AEF-4B7E89D70ACC}" type="sibTrans" cxnId="{E888648B-1644-4A3A-98C5-171020998415}">
      <dgm:prSet/>
      <dgm:spPr/>
      <dgm:t>
        <a:bodyPr/>
        <a:lstStyle/>
        <a:p>
          <a:endParaRPr lang="en-US" sz="1400">
            <a:latin typeface="Hurme Geometric Sans 1" panose="020B0500020000000000" pitchFamily="34" charset="0"/>
          </a:endParaRPr>
        </a:p>
      </dgm:t>
    </dgm:pt>
    <dgm:pt modelId="{654E834D-D706-4FA7-9B5F-DBFF77C55EED}">
      <dgm:prSet custT="1"/>
      <dgm:spPr/>
      <dgm:t>
        <a:bodyPr/>
        <a:lstStyle/>
        <a:p>
          <a:r>
            <a:rPr lang="sr-Latn-ME" sz="1400">
              <a:latin typeface="Hurme Geometric Sans 1" panose="020B0500020000000000" pitchFamily="34" charset="0"/>
            </a:rPr>
            <a:t>BWR6- </a:t>
          </a:r>
          <a:r>
            <a:rPr lang="en-US" sz="1400">
              <a:latin typeface="Hurme Geometric Sans 1" panose="020B0500020000000000" pitchFamily="34" charset="0"/>
            </a:rPr>
            <a:t>ekonomično korišćenje energije i čuvanje toplote</a:t>
          </a:r>
        </a:p>
      </dgm:t>
    </dgm:pt>
    <dgm:pt modelId="{F337F68B-9E96-4B9D-AC80-554EF7774AE5}" type="parTrans" cxnId="{2FA3B3DD-FA7B-4B50-B54A-D6CFB3DDF18D}">
      <dgm:prSet/>
      <dgm:spPr/>
      <dgm:t>
        <a:bodyPr/>
        <a:lstStyle/>
        <a:p>
          <a:endParaRPr lang="en-US" sz="1400">
            <a:latin typeface="Hurme Geometric Sans 1" panose="020B0500020000000000" pitchFamily="34" charset="0"/>
          </a:endParaRPr>
        </a:p>
      </dgm:t>
    </dgm:pt>
    <dgm:pt modelId="{70608AA9-F1D8-433D-991E-58FB508E10A4}" type="sibTrans" cxnId="{2FA3B3DD-FA7B-4B50-B54A-D6CFB3DDF18D}">
      <dgm:prSet/>
      <dgm:spPr/>
      <dgm:t>
        <a:bodyPr/>
        <a:lstStyle/>
        <a:p>
          <a:endParaRPr lang="en-US" sz="1400">
            <a:latin typeface="Hurme Geometric Sans 1" panose="020B0500020000000000" pitchFamily="34" charset="0"/>
          </a:endParaRPr>
        </a:p>
      </dgm:t>
    </dgm:pt>
    <dgm:pt modelId="{E80447F9-A495-4777-9F9E-830AAF890F5F}">
      <dgm:prSet custT="1"/>
      <dgm:spPr/>
      <dgm:t>
        <a:bodyPr/>
        <a:lstStyle/>
        <a:p>
          <a:r>
            <a:rPr lang="sr-Latn-ME" sz="1400">
              <a:latin typeface="Hurme Geometric Sans 1" panose="020B0500020000000000" pitchFamily="34" charset="0"/>
            </a:rPr>
            <a:t>BWR7- </a:t>
          </a:r>
          <a:r>
            <a:rPr lang="en-US" sz="1400">
              <a:latin typeface="Hurme Geometric Sans 1" panose="020B0500020000000000" pitchFamily="34" charset="0"/>
            </a:rPr>
            <a:t>održivo korišćenje prirodnih resursa</a:t>
          </a:r>
        </a:p>
      </dgm:t>
    </dgm:pt>
    <dgm:pt modelId="{53D01AA9-F96D-4E89-938E-EE537BB79272}" type="parTrans" cxnId="{1760BE95-0A15-49B3-AA66-53F2911D8AE0}">
      <dgm:prSet/>
      <dgm:spPr/>
      <dgm:t>
        <a:bodyPr/>
        <a:lstStyle/>
        <a:p>
          <a:endParaRPr lang="en-US" sz="1400">
            <a:latin typeface="Hurme Geometric Sans 1" panose="020B0500020000000000" pitchFamily="34" charset="0"/>
          </a:endParaRPr>
        </a:p>
      </dgm:t>
    </dgm:pt>
    <dgm:pt modelId="{F4BE759E-8A7D-49B9-853F-771CA707E0DC}" type="sibTrans" cxnId="{1760BE95-0A15-49B3-AA66-53F2911D8AE0}">
      <dgm:prSet/>
      <dgm:spPr/>
      <dgm:t>
        <a:bodyPr/>
        <a:lstStyle/>
        <a:p>
          <a:endParaRPr lang="en-US" sz="1400">
            <a:latin typeface="Hurme Geometric Sans 1" panose="020B0500020000000000" pitchFamily="34" charset="0"/>
          </a:endParaRPr>
        </a:p>
      </dgm:t>
    </dgm:pt>
    <dgm:pt modelId="{74D3FEC1-6D61-4DEB-A219-6E7E0AEF6F6E}" type="pres">
      <dgm:prSet presAssocID="{D412EC80-0D68-402C-9CB6-19FF4E865F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FE8FBAA-F0C0-4B6B-B53E-9B2ECB1A9C98}" type="pres">
      <dgm:prSet presAssocID="{166A441D-5965-4284-B047-68DDEEB55B4B}" presName="hierRoot1" presStyleCnt="0">
        <dgm:presLayoutVars>
          <dgm:hierBranch val="init"/>
        </dgm:presLayoutVars>
      </dgm:prSet>
      <dgm:spPr/>
    </dgm:pt>
    <dgm:pt modelId="{B6E2F8F4-BF21-40E9-BF18-316B76036AAB}" type="pres">
      <dgm:prSet presAssocID="{166A441D-5965-4284-B047-68DDEEB55B4B}" presName="rootComposite1" presStyleCnt="0"/>
      <dgm:spPr/>
    </dgm:pt>
    <dgm:pt modelId="{2AE6699E-42AF-4F5F-987A-619DAF727A4F}" type="pres">
      <dgm:prSet presAssocID="{166A441D-5965-4284-B047-68DDEEB55B4B}" presName="rootText1" presStyleLbl="node0" presStyleIdx="0" presStyleCnt="1">
        <dgm:presLayoutVars>
          <dgm:chPref val="3"/>
        </dgm:presLayoutVars>
      </dgm:prSet>
      <dgm:spPr/>
    </dgm:pt>
    <dgm:pt modelId="{F67BEF7C-648B-4D56-91F6-76468847AC3F}" type="pres">
      <dgm:prSet presAssocID="{166A441D-5965-4284-B047-68DDEEB55B4B}" presName="rootConnector1" presStyleLbl="node1" presStyleIdx="0" presStyleCnt="0"/>
      <dgm:spPr/>
    </dgm:pt>
    <dgm:pt modelId="{4E8D58C2-91B2-4F54-8D10-12655CCBE9D7}" type="pres">
      <dgm:prSet presAssocID="{166A441D-5965-4284-B047-68DDEEB55B4B}" presName="hierChild2" presStyleCnt="0"/>
      <dgm:spPr/>
    </dgm:pt>
    <dgm:pt modelId="{AF15739C-1800-41AB-980B-D64BF24FC481}" type="pres">
      <dgm:prSet presAssocID="{4C0E1589-73EC-4DA0-989A-5AAFB924985A}" presName="Name64" presStyleLbl="parChTrans1D2" presStyleIdx="0" presStyleCnt="7"/>
      <dgm:spPr/>
    </dgm:pt>
    <dgm:pt modelId="{01320612-E436-4684-A13A-169A6309C03E}" type="pres">
      <dgm:prSet presAssocID="{CCC638A3-D3BB-4F2D-A626-B22812844615}" presName="hierRoot2" presStyleCnt="0">
        <dgm:presLayoutVars>
          <dgm:hierBranch val="init"/>
        </dgm:presLayoutVars>
      </dgm:prSet>
      <dgm:spPr/>
    </dgm:pt>
    <dgm:pt modelId="{F72EC404-8677-44DE-B177-98FA39465560}" type="pres">
      <dgm:prSet presAssocID="{CCC638A3-D3BB-4F2D-A626-B22812844615}" presName="rootComposite" presStyleCnt="0"/>
      <dgm:spPr/>
    </dgm:pt>
    <dgm:pt modelId="{C3AA4A5B-B743-4E23-9A46-4E77DCF98D5E}" type="pres">
      <dgm:prSet presAssocID="{CCC638A3-D3BB-4F2D-A626-B22812844615}" presName="rootText" presStyleLbl="node2" presStyleIdx="0" presStyleCnt="7">
        <dgm:presLayoutVars>
          <dgm:chPref val="3"/>
        </dgm:presLayoutVars>
      </dgm:prSet>
      <dgm:spPr/>
    </dgm:pt>
    <dgm:pt modelId="{1E5E861E-FCCE-4447-844F-5999EA656C18}" type="pres">
      <dgm:prSet presAssocID="{CCC638A3-D3BB-4F2D-A626-B22812844615}" presName="rootConnector" presStyleLbl="node2" presStyleIdx="0" presStyleCnt="7"/>
      <dgm:spPr/>
    </dgm:pt>
    <dgm:pt modelId="{30C3851B-F2BD-4C8D-A624-F1371D737896}" type="pres">
      <dgm:prSet presAssocID="{CCC638A3-D3BB-4F2D-A626-B22812844615}" presName="hierChild4" presStyleCnt="0"/>
      <dgm:spPr/>
    </dgm:pt>
    <dgm:pt modelId="{42A49905-53FB-42EA-8851-E4683C9BF959}" type="pres">
      <dgm:prSet presAssocID="{CCC638A3-D3BB-4F2D-A626-B22812844615}" presName="hierChild5" presStyleCnt="0"/>
      <dgm:spPr/>
    </dgm:pt>
    <dgm:pt modelId="{0DF877C3-6265-402F-8766-8FD28577BE98}" type="pres">
      <dgm:prSet presAssocID="{7CA3F528-578B-4878-9FD3-A0B8C2A71C4B}" presName="Name64" presStyleLbl="parChTrans1D2" presStyleIdx="1" presStyleCnt="7"/>
      <dgm:spPr/>
    </dgm:pt>
    <dgm:pt modelId="{C2160144-EEBC-443B-A091-1502C737CD46}" type="pres">
      <dgm:prSet presAssocID="{7FD67730-B664-435B-9CF8-AA91A4A55B21}" presName="hierRoot2" presStyleCnt="0">
        <dgm:presLayoutVars>
          <dgm:hierBranch val="init"/>
        </dgm:presLayoutVars>
      </dgm:prSet>
      <dgm:spPr/>
    </dgm:pt>
    <dgm:pt modelId="{BC91FB10-BDA8-4CAF-93C1-71177D9BC1A6}" type="pres">
      <dgm:prSet presAssocID="{7FD67730-B664-435B-9CF8-AA91A4A55B21}" presName="rootComposite" presStyleCnt="0"/>
      <dgm:spPr/>
    </dgm:pt>
    <dgm:pt modelId="{3B21AEEE-7F4F-49BA-A6A1-2B24C6CF088A}" type="pres">
      <dgm:prSet presAssocID="{7FD67730-B664-435B-9CF8-AA91A4A55B21}" presName="rootText" presStyleLbl="node2" presStyleIdx="1" presStyleCnt="7">
        <dgm:presLayoutVars>
          <dgm:chPref val="3"/>
        </dgm:presLayoutVars>
      </dgm:prSet>
      <dgm:spPr/>
    </dgm:pt>
    <dgm:pt modelId="{0B4F1AEE-6016-4F4C-B54B-0C80E8EC6992}" type="pres">
      <dgm:prSet presAssocID="{7FD67730-B664-435B-9CF8-AA91A4A55B21}" presName="rootConnector" presStyleLbl="node2" presStyleIdx="1" presStyleCnt="7"/>
      <dgm:spPr/>
    </dgm:pt>
    <dgm:pt modelId="{1A17530C-B194-43FE-9EDE-A9E82B04EE6E}" type="pres">
      <dgm:prSet presAssocID="{7FD67730-B664-435B-9CF8-AA91A4A55B21}" presName="hierChild4" presStyleCnt="0"/>
      <dgm:spPr/>
    </dgm:pt>
    <dgm:pt modelId="{A56E4ABC-4284-4E53-9DED-9D5733A3F6F9}" type="pres">
      <dgm:prSet presAssocID="{7FD67730-B664-435B-9CF8-AA91A4A55B21}" presName="hierChild5" presStyleCnt="0"/>
      <dgm:spPr/>
    </dgm:pt>
    <dgm:pt modelId="{F1993A26-8493-42A9-B221-0E3063E5A91F}" type="pres">
      <dgm:prSet presAssocID="{2F57E5BC-D6E8-46CA-945D-49C23C8B9944}" presName="Name64" presStyleLbl="parChTrans1D2" presStyleIdx="2" presStyleCnt="7"/>
      <dgm:spPr/>
    </dgm:pt>
    <dgm:pt modelId="{D60E8363-B674-49A1-9191-27CF6A43B3F4}" type="pres">
      <dgm:prSet presAssocID="{0E431ED6-B13E-4081-BA5A-B538777B0B5A}" presName="hierRoot2" presStyleCnt="0">
        <dgm:presLayoutVars>
          <dgm:hierBranch val="init"/>
        </dgm:presLayoutVars>
      </dgm:prSet>
      <dgm:spPr/>
    </dgm:pt>
    <dgm:pt modelId="{81E6E426-7699-4FB0-BEB7-FDF4A3C275DD}" type="pres">
      <dgm:prSet presAssocID="{0E431ED6-B13E-4081-BA5A-B538777B0B5A}" presName="rootComposite" presStyleCnt="0"/>
      <dgm:spPr/>
    </dgm:pt>
    <dgm:pt modelId="{42D2FA81-75A0-40FA-9BAC-B7BA446872A7}" type="pres">
      <dgm:prSet presAssocID="{0E431ED6-B13E-4081-BA5A-B538777B0B5A}" presName="rootText" presStyleLbl="node2" presStyleIdx="2" presStyleCnt="7">
        <dgm:presLayoutVars>
          <dgm:chPref val="3"/>
        </dgm:presLayoutVars>
      </dgm:prSet>
      <dgm:spPr/>
    </dgm:pt>
    <dgm:pt modelId="{0E6EE91E-1E5E-4983-9E22-8F77CA8C5A41}" type="pres">
      <dgm:prSet presAssocID="{0E431ED6-B13E-4081-BA5A-B538777B0B5A}" presName="rootConnector" presStyleLbl="node2" presStyleIdx="2" presStyleCnt="7"/>
      <dgm:spPr/>
    </dgm:pt>
    <dgm:pt modelId="{D48F944F-79DC-4393-AB9F-354084D9B49C}" type="pres">
      <dgm:prSet presAssocID="{0E431ED6-B13E-4081-BA5A-B538777B0B5A}" presName="hierChild4" presStyleCnt="0"/>
      <dgm:spPr/>
    </dgm:pt>
    <dgm:pt modelId="{DAC94139-B91D-4170-BA94-5259F65CF538}" type="pres">
      <dgm:prSet presAssocID="{0E431ED6-B13E-4081-BA5A-B538777B0B5A}" presName="hierChild5" presStyleCnt="0"/>
      <dgm:spPr/>
    </dgm:pt>
    <dgm:pt modelId="{515433AA-A9D6-4BDA-B7B1-BBED1A744426}" type="pres">
      <dgm:prSet presAssocID="{A57948BC-0B26-4262-8D5E-D042412E87CF}" presName="Name64" presStyleLbl="parChTrans1D2" presStyleIdx="3" presStyleCnt="7"/>
      <dgm:spPr/>
    </dgm:pt>
    <dgm:pt modelId="{BD8DA98F-3605-43EC-B54B-CD121E99401C}" type="pres">
      <dgm:prSet presAssocID="{EC03CA96-EA52-4920-BAA0-147A7384CBF7}" presName="hierRoot2" presStyleCnt="0">
        <dgm:presLayoutVars>
          <dgm:hierBranch val="init"/>
        </dgm:presLayoutVars>
      </dgm:prSet>
      <dgm:spPr/>
    </dgm:pt>
    <dgm:pt modelId="{63658522-08DF-4C81-9E73-FAEC2CCC33EF}" type="pres">
      <dgm:prSet presAssocID="{EC03CA96-EA52-4920-BAA0-147A7384CBF7}" presName="rootComposite" presStyleCnt="0"/>
      <dgm:spPr/>
    </dgm:pt>
    <dgm:pt modelId="{806ACE05-4E27-4D7F-952C-C633230D38DA}" type="pres">
      <dgm:prSet presAssocID="{EC03CA96-EA52-4920-BAA0-147A7384CBF7}" presName="rootText" presStyleLbl="node2" presStyleIdx="3" presStyleCnt="7">
        <dgm:presLayoutVars>
          <dgm:chPref val="3"/>
        </dgm:presLayoutVars>
      </dgm:prSet>
      <dgm:spPr/>
    </dgm:pt>
    <dgm:pt modelId="{D387A441-435C-4E90-B5E1-00B02137E1FD}" type="pres">
      <dgm:prSet presAssocID="{EC03CA96-EA52-4920-BAA0-147A7384CBF7}" presName="rootConnector" presStyleLbl="node2" presStyleIdx="3" presStyleCnt="7"/>
      <dgm:spPr/>
    </dgm:pt>
    <dgm:pt modelId="{6273A316-6C6B-40AF-836C-9D00F1667B2D}" type="pres">
      <dgm:prSet presAssocID="{EC03CA96-EA52-4920-BAA0-147A7384CBF7}" presName="hierChild4" presStyleCnt="0"/>
      <dgm:spPr/>
    </dgm:pt>
    <dgm:pt modelId="{C7443E79-3459-4CA3-9038-DD6BAEA33A7D}" type="pres">
      <dgm:prSet presAssocID="{EC03CA96-EA52-4920-BAA0-147A7384CBF7}" presName="hierChild5" presStyleCnt="0"/>
      <dgm:spPr/>
    </dgm:pt>
    <dgm:pt modelId="{3735EABD-5BE2-4501-873A-6F86D70B6F99}" type="pres">
      <dgm:prSet presAssocID="{8F0899B3-4040-446B-859E-4ADF3894F6CF}" presName="Name64" presStyleLbl="parChTrans1D2" presStyleIdx="4" presStyleCnt="7"/>
      <dgm:spPr/>
    </dgm:pt>
    <dgm:pt modelId="{3447B0F3-094C-4D4A-89A9-FEAF65E20803}" type="pres">
      <dgm:prSet presAssocID="{9ED64536-DD7B-4C20-887D-D9F154374CEE}" presName="hierRoot2" presStyleCnt="0">
        <dgm:presLayoutVars>
          <dgm:hierBranch val="init"/>
        </dgm:presLayoutVars>
      </dgm:prSet>
      <dgm:spPr/>
    </dgm:pt>
    <dgm:pt modelId="{D9AB1C2B-9F9B-4D18-B390-6DF6E682B25D}" type="pres">
      <dgm:prSet presAssocID="{9ED64536-DD7B-4C20-887D-D9F154374CEE}" presName="rootComposite" presStyleCnt="0"/>
      <dgm:spPr/>
    </dgm:pt>
    <dgm:pt modelId="{CBE01009-9BDE-4DC6-B700-318AC44B9CDC}" type="pres">
      <dgm:prSet presAssocID="{9ED64536-DD7B-4C20-887D-D9F154374CEE}" presName="rootText" presStyleLbl="node2" presStyleIdx="4" presStyleCnt="7">
        <dgm:presLayoutVars>
          <dgm:chPref val="3"/>
        </dgm:presLayoutVars>
      </dgm:prSet>
      <dgm:spPr/>
    </dgm:pt>
    <dgm:pt modelId="{35315968-1C6B-41E9-9D1B-42FECFD4FB55}" type="pres">
      <dgm:prSet presAssocID="{9ED64536-DD7B-4C20-887D-D9F154374CEE}" presName="rootConnector" presStyleLbl="node2" presStyleIdx="4" presStyleCnt="7"/>
      <dgm:spPr/>
    </dgm:pt>
    <dgm:pt modelId="{F4F12C0C-1ACF-49EF-93E3-7363EADF5865}" type="pres">
      <dgm:prSet presAssocID="{9ED64536-DD7B-4C20-887D-D9F154374CEE}" presName="hierChild4" presStyleCnt="0"/>
      <dgm:spPr/>
    </dgm:pt>
    <dgm:pt modelId="{3BB9D216-5E7D-4307-B273-F0B18DCDBC56}" type="pres">
      <dgm:prSet presAssocID="{9ED64536-DD7B-4C20-887D-D9F154374CEE}" presName="hierChild5" presStyleCnt="0"/>
      <dgm:spPr/>
    </dgm:pt>
    <dgm:pt modelId="{C38F2B0D-72A3-44F4-985A-ABC453108C45}" type="pres">
      <dgm:prSet presAssocID="{F337F68B-9E96-4B9D-AC80-554EF7774AE5}" presName="Name64" presStyleLbl="parChTrans1D2" presStyleIdx="5" presStyleCnt="7"/>
      <dgm:spPr/>
    </dgm:pt>
    <dgm:pt modelId="{BA3BCED7-11A4-4BFB-9566-25F05B78E573}" type="pres">
      <dgm:prSet presAssocID="{654E834D-D706-4FA7-9B5F-DBFF77C55EED}" presName="hierRoot2" presStyleCnt="0">
        <dgm:presLayoutVars>
          <dgm:hierBranch val="init"/>
        </dgm:presLayoutVars>
      </dgm:prSet>
      <dgm:spPr/>
    </dgm:pt>
    <dgm:pt modelId="{A17F0AEA-914C-4F6D-8365-EF0B475BA1BF}" type="pres">
      <dgm:prSet presAssocID="{654E834D-D706-4FA7-9B5F-DBFF77C55EED}" presName="rootComposite" presStyleCnt="0"/>
      <dgm:spPr/>
    </dgm:pt>
    <dgm:pt modelId="{5F541EE4-7FA9-440C-B16B-F82192375023}" type="pres">
      <dgm:prSet presAssocID="{654E834D-D706-4FA7-9B5F-DBFF77C55EED}" presName="rootText" presStyleLbl="node2" presStyleIdx="5" presStyleCnt="7">
        <dgm:presLayoutVars>
          <dgm:chPref val="3"/>
        </dgm:presLayoutVars>
      </dgm:prSet>
      <dgm:spPr/>
    </dgm:pt>
    <dgm:pt modelId="{E83019F8-8273-4644-B02C-73312C414645}" type="pres">
      <dgm:prSet presAssocID="{654E834D-D706-4FA7-9B5F-DBFF77C55EED}" presName="rootConnector" presStyleLbl="node2" presStyleIdx="5" presStyleCnt="7"/>
      <dgm:spPr/>
    </dgm:pt>
    <dgm:pt modelId="{254ABA97-3209-4844-B529-33C2EF7525FE}" type="pres">
      <dgm:prSet presAssocID="{654E834D-D706-4FA7-9B5F-DBFF77C55EED}" presName="hierChild4" presStyleCnt="0"/>
      <dgm:spPr/>
    </dgm:pt>
    <dgm:pt modelId="{5CEB9EDB-400E-4161-A129-19541AD10447}" type="pres">
      <dgm:prSet presAssocID="{654E834D-D706-4FA7-9B5F-DBFF77C55EED}" presName="hierChild5" presStyleCnt="0"/>
      <dgm:spPr/>
    </dgm:pt>
    <dgm:pt modelId="{240B0E20-A726-4CEA-946A-F952AF82152B}" type="pres">
      <dgm:prSet presAssocID="{53D01AA9-F96D-4E89-938E-EE537BB79272}" presName="Name64" presStyleLbl="parChTrans1D2" presStyleIdx="6" presStyleCnt="7"/>
      <dgm:spPr/>
    </dgm:pt>
    <dgm:pt modelId="{55442B86-3FD5-4D52-96DB-3DE030FEC077}" type="pres">
      <dgm:prSet presAssocID="{E80447F9-A495-4777-9F9E-830AAF890F5F}" presName="hierRoot2" presStyleCnt="0">
        <dgm:presLayoutVars>
          <dgm:hierBranch val="init"/>
        </dgm:presLayoutVars>
      </dgm:prSet>
      <dgm:spPr/>
    </dgm:pt>
    <dgm:pt modelId="{4D7CAD24-F1FE-4794-AE79-F04DA3CB7153}" type="pres">
      <dgm:prSet presAssocID="{E80447F9-A495-4777-9F9E-830AAF890F5F}" presName="rootComposite" presStyleCnt="0"/>
      <dgm:spPr/>
    </dgm:pt>
    <dgm:pt modelId="{542D3C83-0113-4A83-91DD-703ABCFF697D}" type="pres">
      <dgm:prSet presAssocID="{E80447F9-A495-4777-9F9E-830AAF890F5F}" presName="rootText" presStyleLbl="node2" presStyleIdx="6" presStyleCnt="7">
        <dgm:presLayoutVars>
          <dgm:chPref val="3"/>
        </dgm:presLayoutVars>
      </dgm:prSet>
      <dgm:spPr/>
    </dgm:pt>
    <dgm:pt modelId="{18496E01-8C4D-47E7-BC36-65F575DCFD80}" type="pres">
      <dgm:prSet presAssocID="{E80447F9-A495-4777-9F9E-830AAF890F5F}" presName="rootConnector" presStyleLbl="node2" presStyleIdx="6" presStyleCnt="7"/>
      <dgm:spPr/>
    </dgm:pt>
    <dgm:pt modelId="{62D80E44-AFCA-4553-A39B-0BB1CFA8CEBA}" type="pres">
      <dgm:prSet presAssocID="{E80447F9-A495-4777-9F9E-830AAF890F5F}" presName="hierChild4" presStyleCnt="0"/>
      <dgm:spPr/>
    </dgm:pt>
    <dgm:pt modelId="{7679BD88-22B8-4FDE-A222-714001DCD4D5}" type="pres">
      <dgm:prSet presAssocID="{E80447F9-A495-4777-9F9E-830AAF890F5F}" presName="hierChild5" presStyleCnt="0"/>
      <dgm:spPr/>
    </dgm:pt>
    <dgm:pt modelId="{6B72E6F5-5D91-45E3-9910-342CE1F6ADDA}" type="pres">
      <dgm:prSet presAssocID="{166A441D-5965-4284-B047-68DDEEB55B4B}" presName="hierChild3" presStyleCnt="0"/>
      <dgm:spPr/>
    </dgm:pt>
  </dgm:ptLst>
  <dgm:cxnLst>
    <dgm:cxn modelId="{2783AA07-CCC8-4848-ADD4-2361FE4BB7BA}" type="presOf" srcId="{9ED64536-DD7B-4C20-887D-D9F154374CEE}" destId="{CBE01009-9BDE-4DC6-B700-318AC44B9CDC}" srcOrd="0" destOrd="0" presId="urn:microsoft.com/office/officeart/2009/3/layout/HorizontalOrganizationChart"/>
    <dgm:cxn modelId="{9AC14116-86CE-4DBC-8DB6-76734C37B7AB}" srcId="{166A441D-5965-4284-B047-68DDEEB55B4B}" destId="{EC03CA96-EA52-4920-BAA0-147A7384CBF7}" srcOrd="3" destOrd="0" parTransId="{A57948BC-0B26-4262-8D5E-D042412E87CF}" sibTransId="{0FBF3400-64FC-4C45-98BB-F7B2A35CFE6C}"/>
    <dgm:cxn modelId="{D4385119-3858-4E17-9CC9-924672EEEB15}" type="presOf" srcId="{8F0899B3-4040-446B-859E-4ADF3894F6CF}" destId="{3735EABD-5BE2-4501-873A-6F86D70B6F99}" srcOrd="0" destOrd="0" presId="urn:microsoft.com/office/officeart/2009/3/layout/HorizontalOrganizationChart"/>
    <dgm:cxn modelId="{D7260D22-7D9A-429D-8394-BDBA8499A172}" srcId="{D412EC80-0D68-402C-9CB6-19FF4E865F31}" destId="{166A441D-5965-4284-B047-68DDEEB55B4B}" srcOrd="0" destOrd="0" parTransId="{A0E3ABAF-6F01-4CB5-A8CA-FD7786E441F2}" sibTransId="{2EC0F434-9ECE-4E59-B210-DFF3BAC4B886}"/>
    <dgm:cxn modelId="{6B47F13F-2DB3-4AFE-AE72-EFE778A0178A}" type="presOf" srcId="{A57948BC-0B26-4262-8D5E-D042412E87CF}" destId="{515433AA-A9D6-4BDA-B7B1-BBED1A744426}" srcOrd="0" destOrd="0" presId="urn:microsoft.com/office/officeart/2009/3/layout/HorizontalOrganizationChart"/>
    <dgm:cxn modelId="{C47F7A40-CB04-4FD8-A62F-8004936D608D}" type="presOf" srcId="{EC03CA96-EA52-4920-BAA0-147A7384CBF7}" destId="{D387A441-435C-4E90-B5E1-00B02137E1FD}" srcOrd="1" destOrd="0" presId="urn:microsoft.com/office/officeart/2009/3/layout/HorizontalOrganizationChart"/>
    <dgm:cxn modelId="{BBD9535C-C30D-45A3-9F28-E47FA887B314}" type="presOf" srcId="{7FD67730-B664-435B-9CF8-AA91A4A55B21}" destId="{3B21AEEE-7F4F-49BA-A6A1-2B24C6CF088A}" srcOrd="0" destOrd="0" presId="urn:microsoft.com/office/officeart/2009/3/layout/HorizontalOrganizationChart"/>
    <dgm:cxn modelId="{6E5FA366-6D16-4745-BCE4-3FD47CA349C6}" type="presOf" srcId="{0E431ED6-B13E-4081-BA5A-B538777B0B5A}" destId="{0E6EE91E-1E5E-4983-9E22-8F77CA8C5A41}" srcOrd="1" destOrd="0" presId="urn:microsoft.com/office/officeart/2009/3/layout/HorizontalOrganizationChart"/>
    <dgm:cxn modelId="{E1EC9372-C709-4757-B4DC-F5EA82E352CC}" srcId="{166A441D-5965-4284-B047-68DDEEB55B4B}" destId="{CCC638A3-D3BB-4F2D-A626-B22812844615}" srcOrd="0" destOrd="0" parTransId="{4C0E1589-73EC-4DA0-989A-5AAFB924985A}" sibTransId="{676C84BF-49A3-4688-B1EE-E531F30AAEBA}"/>
    <dgm:cxn modelId="{F3239552-CD21-4156-BCEA-2D3D197ABB63}" type="presOf" srcId="{E80447F9-A495-4777-9F9E-830AAF890F5F}" destId="{18496E01-8C4D-47E7-BC36-65F575DCFD80}" srcOrd="1" destOrd="0" presId="urn:microsoft.com/office/officeart/2009/3/layout/HorizontalOrganizationChart"/>
    <dgm:cxn modelId="{57606873-211E-4A01-A7F4-2CD1E6A3947B}" type="presOf" srcId="{F337F68B-9E96-4B9D-AC80-554EF7774AE5}" destId="{C38F2B0D-72A3-44F4-985A-ABC453108C45}" srcOrd="0" destOrd="0" presId="urn:microsoft.com/office/officeart/2009/3/layout/HorizontalOrganizationChart"/>
    <dgm:cxn modelId="{F774135A-9EE4-4E64-886B-16FA97025D99}" type="presOf" srcId="{654E834D-D706-4FA7-9B5F-DBFF77C55EED}" destId="{E83019F8-8273-4644-B02C-73312C414645}" srcOrd="1" destOrd="0" presId="urn:microsoft.com/office/officeart/2009/3/layout/HorizontalOrganizationChart"/>
    <dgm:cxn modelId="{BD3F187A-BDAC-43A9-B174-A2C929296DA4}" type="presOf" srcId="{166A441D-5965-4284-B047-68DDEEB55B4B}" destId="{F67BEF7C-648B-4D56-91F6-76468847AC3F}" srcOrd="1" destOrd="0" presId="urn:microsoft.com/office/officeart/2009/3/layout/HorizontalOrganizationChart"/>
    <dgm:cxn modelId="{7016A87A-2D30-4FEE-B808-C78C7B7E709C}" type="presOf" srcId="{D412EC80-0D68-402C-9CB6-19FF4E865F31}" destId="{74D3FEC1-6D61-4DEB-A219-6E7E0AEF6F6E}" srcOrd="0" destOrd="0" presId="urn:microsoft.com/office/officeart/2009/3/layout/HorizontalOrganizationChart"/>
    <dgm:cxn modelId="{A8ECC77A-1272-43C4-9166-8A9C17CD0AB7}" type="presOf" srcId="{CCC638A3-D3BB-4F2D-A626-B22812844615}" destId="{C3AA4A5B-B743-4E23-9A46-4E77DCF98D5E}" srcOrd="0" destOrd="0" presId="urn:microsoft.com/office/officeart/2009/3/layout/HorizontalOrganizationChart"/>
    <dgm:cxn modelId="{BAA3EF82-7573-43D0-A46F-72485323E024}" type="presOf" srcId="{53D01AA9-F96D-4E89-938E-EE537BB79272}" destId="{240B0E20-A726-4CEA-946A-F952AF82152B}" srcOrd="0" destOrd="0" presId="urn:microsoft.com/office/officeart/2009/3/layout/HorizontalOrganizationChart"/>
    <dgm:cxn modelId="{F3A95389-D00E-4663-AAEB-56868C75EC0E}" type="presOf" srcId="{0E431ED6-B13E-4081-BA5A-B538777B0B5A}" destId="{42D2FA81-75A0-40FA-9BAC-B7BA446872A7}" srcOrd="0" destOrd="0" presId="urn:microsoft.com/office/officeart/2009/3/layout/HorizontalOrganizationChart"/>
    <dgm:cxn modelId="{E888648B-1644-4A3A-98C5-171020998415}" srcId="{166A441D-5965-4284-B047-68DDEEB55B4B}" destId="{9ED64536-DD7B-4C20-887D-D9F154374CEE}" srcOrd="4" destOrd="0" parTransId="{8F0899B3-4040-446B-859E-4ADF3894F6CF}" sibTransId="{34A20A9F-2CA2-4665-8AEF-4B7E89D70ACC}"/>
    <dgm:cxn modelId="{1760BE95-0A15-49B3-AA66-53F2911D8AE0}" srcId="{166A441D-5965-4284-B047-68DDEEB55B4B}" destId="{E80447F9-A495-4777-9F9E-830AAF890F5F}" srcOrd="6" destOrd="0" parTransId="{53D01AA9-F96D-4E89-938E-EE537BB79272}" sibTransId="{F4BE759E-8A7D-49B9-853F-771CA707E0DC}"/>
    <dgm:cxn modelId="{868150A0-9B7E-4291-B008-4661DCF9F62E}" type="presOf" srcId="{9ED64536-DD7B-4C20-887D-D9F154374CEE}" destId="{35315968-1C6B-41E9-9D1B-42FECFD4FB55}" srcOrd="1" destOrd="0" presId="urn:microsoft.com/office/officeart/2009/3/layout/HorizontalOrganizationChart"/>
    <dgm:cxn modelId="{3B6206A4-8259-4C27-B5DA-BDAB37B33E6D}" type="presOf" srcId="{EC03CA96-EA52-4920-BAA0-147A7384CBF7}" destId="{806ACE05-4E27-4D7F-952C-C633230D38DA}" srcOrd="0" destOrd="0" presId="urn:microsoft.com/office/officeart/2009/3/layout/HorizontalOrganizationChart"/>
    <dgm:cxn modelId="{6573EAA4-5C35-4D63-8FE2-3666259E4336}" type="presOf" srcId="{7CA3F528-578B-4878-9FD3-A0B8C2A71C4B}" destId="{0DF877C3-6265-402F-8766-8FD28577BE98}" srcOrd="0" destOrd="0" presId="urn:microsoft.com/office/officeart/2009/3/layout/HorizontalOrganizationChart"/>
    <dgm:cxn modelId="{04E58EAE-BE8B-4320-B367-47FCE42B487E}" srcId="{166A441D-5965-4284-B047-68DDEEB55B4B}" destId="{7FD67730-B664-435B-9CF8-AA91A4A55B21}" srcOrd="1" destOrd="0" parTransId="{7CA3F528-578B-4878-9FD3-A0B8C2A71C4B}" sibTransId="{5CC05BD0-CC3C-459E-AE11-1820C1CFBA58}"/>
    <dgm:cxn modelId="{787D2BB4-E60F-4FE6-9C89-C7B7FC1C498C}" type="presOf" srcId="{CCC638A3-D3BB-4F2D-A626-B22812844615}" destId="{1E5E861E-FCCE-4447-844F-5999EA656C18}" srcOrd="1" destOrd="0" presId="urn:microsoft.com/office/officeart/2009/3/layout/HorizontalOrganizationChart"/>
    <dgm:cxn modelId="{2B0730B8-274C-4BB7-AE15-027CD10AF2D2}" type="presOf" srcId="{166A441D-5965-4284-B047-68DDEEB55B4B}" destId="{2AE6699E-42AF-4F5F-987A-619DAF727A4F}" srcOrd="0" destOrd="0" presId="urn:microsoft.com/office/officeart/2009/3/layout/HorizontalOrganizationChart"/>
    <dgm:cxn modelId="{F1B1CFC2-46E8-4DB3-BE55-948F2A092728}" type="presOf" srcId="{7FD67730-B664-435B-9CF8-AA91A4A55B21}" destId="{0B4F1AEE-6016-4F4C-B54B-0C80E8EC6992}" srcOrd="1" destOrd="0" presId="urn:microsoft.com/office/officeart/2009/3/layout/HorizontalOrganizationChart"/>
    <dgm:cxn modelId="{5622F3C8-E149-4BDA-968C-8B94B59004D7}" srcId="{166A441D-5965-4284-B047-68DDEEB55B4B}" destId="{0E431ED6-B13E-4081-BA5A-B538777B0B5A}" srcOrd="2" destOrd="0" parTransId="{2F57E5BC-D6E8-46CA-945D-49C23C8B9944}" sibTransId="{4951C589-B558-47B3-9EFC-D5D04DDE8348}"/>
    <dgm:cxn modelId="{A04802D6-006C-4E54-B966-23A76C42F78A}" type="presOf" srcId="{654E834D-D706-4FA7-9B5F-DBFF77C55EED}" destId="{5F541EE4-7FA9-440C-B16B-F82192375023}" srcOrd="0" destOrd="0" presId="urn:microsoft.com/office/officeart/2009/3/layout/HorizontalOrganizationChart"/>
    <dgm:cxn modelId="{34587AD7-7168-4B15-9193-67306386AE2D}" type="presOf" srcId="{E80447F9-A495-4777-9F9E-830AAF890F5F}" destId="{542D3C83-0113-4A83-91DD-703ABCFF697D}" srcOrd="0" destOrd="0" presId="urn:microsoft.com/office/officeart/2009/3/layout/HorizontalOrganizationChart"/>
    <dgm:cxn modelId="{FF2877DC-3676-47C9-B6F4-6D79C8207841}" type="presOf" srcId="{4C0E1589-73EC-4DA0-989A-5AAFB924985A}" destId="{AF15739C-1800-41AB-980B-D64BF24FC481}" srcOrd="0" destOrd="0" presId="urn:microsoft.com/office/officeart/2009/3/layout/HorizontalOrganizationChart"/>
    <dgm:cxn modelId="{2FA3B3DD-FA7B-4B50-B54A-D6CFB3DDF18D}" srcId="{166A441D-5965-4284-B047-68DDEEB55B4B}" destId="{654E834D-D706-4FA7-9B5F-DBFF77C55EED}" srcOrd="5" destOrd="0" parTransId="{F337F68B-9E96-4B9D-AC80-554EF7774AE5}" sibTransId="{70608AA9-F1D8-433D-991E-58FB508E10A4}"/>
    <dgm:cxn modelId="{8C7D72E8-7331-4A8B-BCEE-DEBF04B1AE0A}" type="presOf" srcId="{2F57E5BC-D6E8-46CA-945D-49C23C8B9944}" destId="{F1993A26-8493-42A9-B221-0E3063E5A91F}" srcOrd="0" destOrd="0" presId="urn:microsoft.com/office/officeart/2009/3/layout/HorizontalOrganizationChart"/>
    <dgm:cxn modelId="{FA9A2CD9-4F77-4FE8-B55C-52F8223641A1}" type="presParOf" srcId="{74D3FEC1-6D61-4DEB-A219-6E7E0AEF6F6E}" destId="{DFE8FBAA-F0C0-4B6B-B53E-9B2ECB1A9C98}" srcOrd="0" destOrd="0" presId="urn:microsoft.com/office/officeart/2009/3/layout/HorizontalOrganizationChart"/>
    <dgm:cxn modelId="{5B909D69-C223-4184-B6F8-32FBB25BC3D3}" type="presParOf" srcId="{DFE8FBAA-F0C0-4B6B-B53E-9B2ECB1A9C98}" destId="{B6E2F8F4-BF21-40E9-BF18-316B76036AAB}" srcOrd="0" destOrd="0" presId="urn:microsoft.com/office/officeart/2009/3/layout/HorizontalOrganizationChart"/>
    <dgm:cxn modelId="{CDF78DD0-CF64-4B84-9365-1530017B1A80}" type="presParOf" srcId="{B6E2F8F4-BF21-40E9-BF18-316B76036AAB}" destId="{2AE6699E-42AF-4F5F-987A-619DAF727A4F}" srcOrd="0" destOrd="0" presId="urn:microsoft.com/office/officeart/2009/3/layout/HorizontalOrganizationChart"/>
    <dgm:cxn modelId="{D0D12B18-CE94-4B72-9A60-7DD8C80F53D2}" type="presParOf" srcId="{B6E2F8F4-BF21-40E9-BF18-316B76036AAB}" destId="{F67BEF7C-648B-4D56-91F6-76468847AC3F}" srcOrd="1" destOrd="0" presId="urn:microsoft.com/office/officeart/2009/3/layout/HorizontalOrganizationChart"/>
    <dgm:cxn modelId="{767B6432-7133-4865-9BF3-911842B4F450}" type="presParOf" srcId="{DFE8FBAA-F0C0-4B6B-B53E-9B2ECB1A9C98}" destId="{4E8D58C2-91B2-4F54-8D10-12655CCBE9D7}" srcOrd="1" destOrd="0" presId="urn:microsoft.com/office/officeart/2009/3/layout/HorizontalOrganizationChart"/>
    <dgm:cxn modelId="{557B7BCC-36A5-4BA5-ABF6-B8F3CCCA94E3}" type="presParOf" srcId="{4E8D58C2-91B2-4F54-8D10-12655CCBE9D7}" destId="{AF15739C-1800-41AB-980B-D64BF24FC481}" srcOrd="0" destOrd="0" presId="urn:microsoft.com/office/officeart/2009/3/layout/HorizontalOrganizationChart"/>
    <dgm:cxn modelId="{96B98D84-799C-44B4-83FA-86335E7D4E7C}" type="presParOf" srcId="{4E8D58C2-91B2-4F54-8D10-12655CCBE9D7}" destId="{01320612-E436-4684-A13A-169A6309C03E}" srcOrd="1" destOrd="0" presId="urn:microsoft.com/office/officeart/2009/3/layout/HorizontalOrganizationChart"/>
    <dgm:cxn modelId="{11B1DFAA-EC36-4A04-B470-8A59A39E9404}" type="presParOf" srcId="{01320612-E436-4684-A13A-169A6309C03E}" destId="{F72EC404-8677-44DE-B177-98FA39465560}" srcOrd="0" destOrd="0" presId="urn:microsoft.com/office/officeart/2009/3/layout/HorizontalOrganizationChart"/>
    <dgm:cxn modelId="{D315DC4D-9137-4C9D-8C71-4DFF71E755BB}" type="presParOf" srcId="{F72EC404-8677-44DE-B177-98FA39465560}" destId="{C3AA4A5B-B743-4E23-9A46-4E77DCF98D5E}" srcOrd="0" destOrd="0" presId="urn:microsoft.com/office/officeart/2009/3/layout/HorizontalOrganizationChart"/>
    <dgm:cxn modelId="{AC08C56B-0350-4862-9045-9FAC9CE58C08}" type="presParOf" srcId="{F72EC404-8677-44DE-B177-98FA39465560}" destId="{1E5E861E-FCCE-4447-844F-5999EA656C18}" srcOrd="1" destOrd="0" presId="urn:microsoft.com/office/officeart/2009/3/layout/HorizontalOrganizationChart"/>
    <dgm:cxn modelId="{0AA5EDE2-CFC2-4E2D-B29C-6C91102323C2}" type="presParOf" srcId="{01320612-E436-4684-A13A-169A6309C03E}" destId="{30C3851B-F2BD-4C8D-A624-F1371D737896}" srcOrd="1" destOrd="0" presId="urn:microsoft.com/office/officeart/2009/3/layout/HorizontalOrganizationChart"/>
    <dgm:cxn modelId="{1197477D-95D1-4BF3-9D22-48E8435A67D7}" type="presParOf" srcId="{01320612-E436-4684-A13A-169A6309C03E}" destId="{42A49905-53FB-42EA-8851-E4683C9BF959}" srcOrd="2" destOrd="0" presId="urn:microsoft.com/office/officeart/2009/3/layout/HorizontalOrganizationChart"/>
    <dgm:cxn modelId="{7811A270-51F4-45C4-A99E-A4B47A97415C}" type="presParOf" srcId="{4E8D58C2-91B2-4F54-8D10-12655CCBE9D7}" destId="{0DF877C3-6265-402F-8766-8FD28577BE98}" srcOrd="2" destOrd="0" presId="urn:microsoft.com/office/officeart/2009/3/layout/HorizontalOrganizationChart"/>
    <dgm:cxn modelId="{78C2CC5F-05C7-4ADD-AD74-54A0E99F6712}" type="presParOf" srcId="{4E8D58C2-91B2-4F54-8D10-12655CCBE9D7}" destId="{C2160144-EEBC-443B-A091-1502C737CD46}" srcOrd="3" destOrd="0" presId="urn:microsoft.com/office/officeart/2009/3/layout/HorizontalOrganizationChart"/>
    <dgm:cxn modelId="{10410E7D-E240-4900-8317-F4C6E618A61E}" type="presParOf" srcId="{C2160144-EEBC-443B-A091-1502C737CD46}" destId="{BC91FB10-BDA8-4CAF-93C1-71177D9BC1A6}" srcOrd="0" destOrd="0" presId="urn:microsoft.com/office/officeart/2009/3/layout/HorizontalOrganizationChart"/>
    <dgm:cxn modelId="{F593E529-9810-4E21-891C-018FF12A9554}" type="presParOf" srcId="{BC91FB10-BDA8-4CAF-93C1-71177D9BC1A6}" destId="{3B21AEEE-7F4F-49BA-A6A1-2B24C6CF088A}" srcOrd="0" destOrd="0" presId="urn:microsoft.com/office/officeart/2009/3/layout/HorizontalOrganizationChart"/>
    <dgm:cxn modelId="{2E9452E8-9610-4CFA-B41C-14A82991986E}" type="presParOf" srcId="{BC91FB10-BDA8-4CAF-93C1-71177D9BC1A6}" destId="{0B4F1AEE-6016-4F4C-B54B-0C80E8EC6992}" srcOrd="1" destOrd="0" presId="urn:microsoft.com/office/officeart/2009/3/layout/HorizontalOrganizationChart"/>
    <dgm:cxn modelId="{984B06F2-5D7B-4C14-913A-EF5970B42908}" type="presParOf" srcId="{C2160144-EEBC-443B-A091-1502C737CD46}" destId="{1A17530C-B194-43FE-9EDE-A9E82B04EE6E}" srcOrd="1" destOrd="0" presId="urn:microsoft.com/office/officeart/2009/3/layout/HorizontalOrganizationChart"/>
    <dgm:cxn modelId="{B22E52CC-BE78-499B-9FA6-D8047EBAC0FC}" type="presParOf" srcId="{C2160144-EEBC-443B-A091-1502C737CD46}" destId="{A56E4ABC-4284-4E53-9DED-9D5733A3F6F9}" srcOrd="2" destOrd="0" presId="urn:microsoft.com/office/officeart/2009/3/layout/HorizontalOrganizationChart"/>
    <dgm:cxn modelId="{7CC4C7DA-6F3A-4772-86FF-03F1C3334F53}" type="presParOf" srcId="{4E8D58C2-91B2-4F54-8D10-12655CCBE9D7}" destId="{F1993A26-8493-42A9-B221-0E3063E5A91F}" srcOrd="4" destOrd="0" presId="urn:microsoft.com/office/officeart/2009/3/layout/HorizontalOrganizationChart"/>
    <dgm:cxn modelId="{16224518-04C3-45C4-84ED-0F233A36613B}" type="presParOf" srcId="{4E8D58C2-91B2-4F54-8D10-12655CCBE9D7}" destId="{D60E8363-B674-49A1-9191-27CF6A43B3F4}" srcOrd="5" destOrd="0" presId="urn:microsoft.com/office/officeart/2009/3/layout/HorizontalOrganizationChart"/>
    <dgm:cxn modelId="{B5925C67-3225-4235-BEFF-DC9CCD9D8898}" type="presParOf" srcId="{D60E8363-B674-49A1-9191-27CF6A43B3F4}" destId="{81E6E426-7699-4FB0-BEB7-FDF4A3C275DD}" srcOrd="0" destOrd="0" presId="urn:microsoft.com/office/officeart/2009/3/layout/HorizontalOrganizationChart"/>
    <dgm:cxn modelId="{C1BA99C9-D4EE-4179-9D92-5CF9F737FF25}" type="presParOf" srcId="{81E6E426-7699-4FB0-BEB7-FDF4A3C275DD}" destId="{42D2FA81-75A0-40FA-9BAC-B7BA446872A7}" srcOrd="0" destOrd="0" presId="urn:microsoft.com/office/officeart/2009/3/layout/HorizontalOrganizationChart"/>
    <dgm:cxn modelId="{4BA08AF1-1BA4-432A-BB39-1F8389D7AA8E}" type="presParOf" srcId="{81E6E426-7699-4FB0-BEB7-FDF4A3C275DD}" destId="{0E6EE91E-1E5E-4983-9E22-8F77CA8C5A41}" srcOrd="1" destOrd="0" presId="urn:microsoft.com/office/officeart/2009/3/layout/HorizontalOrganizationChart"/>
    <dgm:cxn modelId="{C4CFA462-0E87-41BC-BED4-5428730A09D9}" type="presParOf" srcId="{D60E8363-B674-49A1-9191-27CF6A43B3F4}" destId="{D48F944F-79DC-4393-AB9F-354084D9B49C}" srcOrd="1" destOrd="0" presId="urn:microsoft.com/office/officeart/2009/3/layout/HorizontalOrganizationChart"/>
    <dgm:cxn modelId="{D590214A-5F60-4BFC-8D6E-69739D418BBD}" type="presParOf" srcId="{D60E8363-B674-49A1-9191-27CF6A43B3F4}" destId="{DAC94139-B91D-4170-BA94-5259F65CF538}" srcOrd="2" destOrd="0" presId="urn:microsoft.com/office/officeart/2009/3/layout/HorizontalOrganizationChart"/>
    <dgm:cxn modelId="{8916D545-5C52-4006-A1AC-41CC457CFBDC}" type="presParOf" srcId="{4E8D58C2-91B2-4F54-8D10-12655CCBE9D7}" destId="{515433AA-A9D6-4BDA-B7B1-BBED1A744426}" srcOrd="6" destOrd="0" presId="urn:microsoft.com/office/officeart/2009/3/layout/HorizontalOrganizationChart"/>
    <dgm:cxn modelId="{F572F967-A7ED-478B-9B94-FD3932B0B1C1}" type="presParOf" srcId="{4E8D58C2-91B2-4F54-8D10-12655CCBE9D7}" destId="{BD8DA98F-3605-43EC-B54B-CD121E99401C}" srcOrd="7" destOrd="0" presId="urn:microsoft.com/office/officeart/2009/3/layout/HorizontalOrganizationChart"/>
    <dgm:cxn modelId="{8036EFDA-2702-415E-8EFF-9CD14850F604}" type="presParOf" srcId="{BD8DA98F-3605-43EC-B54B-CD121E99401C}" destId="{63658522-08DF-4C81-9E73-FAEC2CCC33EF}" srcOrd="0" destOrd="0" presId="urn:microsoft.com/office/officeart/2009/3/layout/HorizontalOrganizationChart"/>
    <dgm:cxn modelId="{1E9E37CE-D922-4E0C-8AE3-2DE796012968}" type="presParOf" srcId="{63658522-08DF-4C81-9E73-FAEC2CCC33EF}" destId="{806ACE05-4E27-4D7F-952C-C633230D38DA}" srcOrd="0" destOrd="0" presId="urn:microsoft.com/office/officeart/2009/3/layout/HorizontalOrganizationChart"/>
    <dgm:cxn modelId="{12CF861E-1339-41D8-A2BC-66562F290DF6}" type="presParOf" srcId="{63658522-08DF-4C81-9E73-FAEC2CCC33EF}" destId="{D387A441-435C-4E90-B5E1-00B02137E1FD}" srcOrd="1" destOrd="0" presId="urn:microsoft.com/office/officeart/2009/3/layout/HorizontalOrganizationChart"/>
    <dgm:cxn modelId="{71CAB0C0-E4E1-4A93-B7D5-C414A57FE0E4}" type="presParOf" srcId="{BD8DA98F-3605-43EC-B54B-CD121E99401C}" destId="{6273A316-6C6B-40AF-836C-9D00F1667B2D}" srcOrd="1" destOrd="0" presId="urn:microsoft.com/office/officeart/2009/3/layout/HorizontalOrganizationChart"/>
    <dgm:cxn modelId="{FF6AF2FE-5969-4478-AB2A-4375894B43BC}" type="presParOf" srcId="{BD8DA98F-3605-43EC-B54B-CD121E99401C}" destId="{C7443E79-3459-4CA3-9038-DD6BAEA33A7D}" srcOrd="2" destOrd="0" presId="urn:microsoft.com/office/officeart/2009/3/layout/HorizontalOrganizationChart"/>
    <dgm:cxn modelId="{890D7424-D7E3-431E-8CF2-12B46BEFE443}" type="presParOf" srcId="{4E8D58C2-91B2-4F54-8D10-12655CCBE9D7}" destId="{3735EABD-5BE2-4501-873A-6F86D70B6F99}" srcOrd="8" destOrd="0" presId="urn:microsoft.com/office/officeart/2009/3/layout/HorizontalOrganizationChart"/>
    <dgm:cxn modelId="{759C1863-9BCA-49A0-86AD-7F9FF6DB5BEB}" type="presParOf" srcId="{4E8D58C2-91B2-4F54-8D10-12655CCBE9D7}" destId="{3447B0F3-094C-4D4A-89A9-FEAF65E20803}" srcOrd="9" destOrd="0" presId="urn:microsoft.com/office/officeart/2009/3/layout/HorizontalOrganizationChart"/>
    <dgm:cxn modelId="{F4F2C44B-ECCB-4A41-9A73-98E684C84036}" type="presParOf" srcId="{3447B0F3-094C-4D4A-89A9-FEAF65E20803}" destId="{D9AB1C2B-9F9B-4D18-B390-6DF6E682B25D}" srcOrd="0" destOrd="0" presId="urn:microsoft.com/office/officeart/2009/3/layout/HorizontalOrganizationChart"/>
    <dgm:cxn modelId="{669C9650-867F-498F-8B5A-2078F98EED2B}" type="presParOf" srcId="{D9AB1C2B-9F9B-4D18-B390-6DF6E682B25D}" destId="{CBE01009-9BDE-4DC6-B700-318AC44B9CDC}" srcOrd="0" destOrd="0" presId="urn:microsoft.com/office/officeart/2009/3/layout/HorizontalOrganizationChart"/>
    <dgm:cxn modelId="{9659C79A-BD38-42C7-87E4-79B876E13028}" type="presParOf" srcId="{D9AB1C2B-9F9B-4D18-B390-6DF6E682B25D}" destId="{35315968-1C6B-41E9-9D1B-42FECFD4FB55}" srcOrd="1" destOrd="0" presId="urn:microsoft.com/office/officeart/2009/3/layout/HorizontalOrganizationChart"/>
    <dgm:cxn modelId="{4D9EA1FF-1B64-4F3F-8883-16ACA089AD44}" type="presParOf" srcId="{3447B0F3-094C-4D4A-89A9-FEAF65E20803}" destId="{F4F12C0C-1ACF-49EF-93E3-7363EADF5865}" srcOrd="1" destOrd="0" presId="urn:microsoft.com/office/officeart/2009/3/layout/HorizontalOrganizationChart"/>
    <dgm:cxn modelId="{E0FE6AB9-B554-4472-A8A7-DBA66F35F078}" type="presParOf" srcId="{3447B0F3-094C-4D4A-89A9-FEAF65E20803}" destId="{3BB9D216-5E7D-4307-B273-F0B18DCDBC56}" srcOrd="2" destOrd="0" presId="urn:microsoft.com/office/officeart/2009/3/layout/HorizontalOrganizationChart"/>
    <dgm:cxn modelId="{0352A7D1-4C0D-4DA1-95A7-96D9BD7E7A5D}" type="presParOf" srcId="{4E8D58C2-91B2-4F54-8D10-12655CCBE9D7}" destId="{C38F2B0D-72A3-44F4-985A-ABC453108C45}" srcOrd="10" destOrd="0" presId="urn:microsoft.com/office/officeart/2009/3/layout/HorizontalOrganizationChart"/>
    <dgm:cxn modelId="{DCE8CBF5-2CC4-4780-BF6B-3841C79F08DA}" type="presParOf" srcId="{4E8D58C2-91B2-4F54-8D10-12655CCBE9D7}" destId="{BA3BCED7-11A4-4BFB-9566-25F05B78E573}" srcOrd="11" destOrd="0" presId="urn:microsoft.com/office/officeart/2009/3/layout/HorizontalOrganizationChart"/>
    <dgm:cxn modelId="{CF80F884-5948-4E8B-9897-CDF1ED8BBA06}" type="presParOf" srcId="{BA3BCED7-11A4-4BFB-9566-25F05B78E573}" destId="{A17F0AEA-914C-4F6D-8365-EF0B475BA1BF}" srcOrd="0" destOrd="0" presId="urn:microsoft.com/office/officeart/2009/3/layout/HorizontalOrganizationChart"/>
    <dgm:cxn modelId="{71DE4265-3B00-4F55-8D51-24A0E00028B5}" type="presParOf" srcId="{A17F0AEA-914C-4F6D-8365-EF0B475BA1BF}" destId="{5F541EE4-7FA9-440C-B16B-F82192375023}" srcOrd="0" destOrd="0" presId="urn:microsoft.com/office/officeart/2009/3/layout/HorizontalOrganizationChart"/>
    <dgm:cxn modelId="{1BF5AA74-115C-4D17-BD21-E5BB5AF2279C}" type="presParOf" srcId="{A17F0AEA-914C-4F6D-8365-EF0B475BA1BF}" destId="{E83019F8-8273-4644-B02C-73312C414645}" srcOrd="1" destOrd="0" presId="urn:microsoft.com/office/officeart/2009/3/layout/HorizontalOrganizationChart"/>
    <dgm:cxn modelId="{909827C9-2CE3-46A4-961E-CA21C111CC87}" type="presParOf" srcId="{BA3BCED7-11A4-4BFB-9566-25F05B78E573}" destId="{254ABA97-3209-4844-B529-33C2EF7525FE}" srcOrd="1" destOrd="0" presId="urn:microsoft.com/office/officeart/2009/3/layout/HorizontalOrganizationChart"/>
    <dgm:cxn modelId="{92E9CCDA-57D8-4FB4-849C-09ADE1AD8090}" type="presParOf" srcId="{BA3BCED7-11A4-4BFB-9566-25F05B78E573}" destId="{5CEB9EDB-400E-4161-A129-19541AD10447}" srcOrd="2" destOrd="0" presId="urn:microsoft.com/office/officeart/2009/3/layout/HorizontalOrganizationChart"/>
    <dgm:cxn modelId="{315F5B1B-DA8D-4859-B1D0-B3EE96BD7929}" type="presParOf" srcId="{4E8D58C2-91B2-4F54-8D10-12655CCBE9D7}" destId="{240B0E20-A726-4CEA-946A-F952AF82152B}" srcOrd="12" destOrd="0" presId="urn:microsoft.com/office/officeart/2009/3/layout/HorizontalOrganizationChart"/>
    <dgm:cxn modelId="{044C4094-0C75-418C-BA29-E207DF45DAE5}" type="presParOf" srcId="{4E8D58C2-91B2-4F54-8D10-12655CCBE9D7}" destId="{55442B86-3FD5-4D52-96DB-3DE030FEC077}" srcOrd="13" destOrd="0" presId="urn:microsoft.com/office/officeart/2009/3/layout/HorizontalOrganizationChart"/>
    <dgm:cxn modelId="{37A37154-9997-4AC2-AFDE-F600EE0BE6EB}" type="presParOf" srcId="{55442B86-3FD5-4D52-96DB-3DE030FEC077}" destId="{4D7CAD24-F1FE-4794-AE79-F04DA3CB7153}" srcOrd="0" destOrd="0" presId="urn:microsoft.com/office/officeart/2009/3/layout/HorizontalOrganizationChart"/>
    <dgm:cxn modelId="{CC319B66-6B15-4A3A-91EA-C2B195889CCE}" type="presParOf" srcId="{4D7CAD24-F1FE-4794-AE79-F04DA3CB7153}" destId="{542D3C83-0113-4A83-91DD-703ABCFF697D}" srcOrd="0" destOrd="0" presId="urn:microsoft.com/office/officeart/2009/3/layout/HorizontalOrganizationChart"/>
    <dgm:cxn modelId="{AF92D6BF-06D9-4A55-A573-E3E2E8681F8E}" type="presParOf" srcId="{4D7CAD24-F1FE-4794-AE79-F04DA3CB7153}" destId="{18496E01-8C4D-47E7-BC36-65F575DCFD80}" srcOrd="1" destOrd="0" presId="urn:microsoft.com/office/officeart/2009/3/layout/HorizontalOrganizationChart"/>
    <dgm:cxn modelId="{9C79CAA5-DE3F-49F2-8605-8F74EB634F76}" type="presParOf" srcId="{55442B86-3FD5-4D52-96DB-3DE030FEC077}" destId="{62D80E44-AFCA-4553-A39B-0BB1CFA8CEBA}" srcOrd="1" destOrd="0" presId="urn:microsoft.com/office/officeart/2009/3/layout/HorizontalOrganizationChart"/>
    <dgm:cxn modelId="{2AA80D8D-6E01-4223-8CE4-B5DEEB9675F7}" type="presParOf" srcId="{55442B86-3FD5-4D52-96DB-3DE030FEC077}" destId="{7679BD88-22B8-4FDE-A222-714001DCD4D5}" srcOrd="2" destOrd="0" presId="urn:microsoft.com/office/officeart/2009/3/layout/HorizontalOrganizationChart"/>
    <dgm:cxn modelId="{06C3326F-744B-4017-8B86-48D4C0A688AF}" type="presParOf" srcId="{DFE8FBAA-F0C0-4B6B-B53E-9B2ECB1A9C98}" destId="{6B72E6F5-5D91-45E3-9910-342CE1F6ADDA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30DF6E3-5EF0-4AB2-A327-E80DB1441882}" type="doc">
      <dgm:prSet loTypeId="urn:microsoft.com/office/officeart/2005/8/layout/orgChart1" loCatId="hierarchy" qsTypeId="urn:microsoft.com/office/officeart/2005/8/quickstyle/3d2" qsCatId="3D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0CECDD8-2366-412B-A7C3-B173CD29193F}">
      <dgm:prSet custT="1"/>
      <dgm:spPr/>
      <dgm:t>
        <a:bodyPr/>
        <a:lstStyle/>
        <a:p>
          <a:r>
            <a:rPr lang="sr-Latn-ME" sz="1400" dirty="0">
              <a:latin typeface="Hurme Geometric Sans 1" panose="020B0500020000000000" pitchFamily="34" charset="0"/>
            </a:rPr>
            <a:t>U okviru zahtjeva za objekte države članice EU regulišu objekte i ne mogu regulisati gradnju van ovih zahtjeva.</a:t>
          </a:r>
          <a:endParaRPr lang="en-US" sz="1400" dirty="0">
            <a:latin typeface="Hurme Geometric Sans 1" panose="020B0500020000000000" pitchFamily="34" charset="0"/>
          </a:endParaRPr>
        </a:p>
      </dgm:t>
    </dgm:pt>
    <dgm:pt modelId="{747C88F1-EF02-48E2-850B-35874D50A498}" type="parTrans" cxnId="{49E9DC6F-46ED-4BEC-B1D7-3C9EC6B72480}">
      <dgm:prSet/>
      <dgm:spPr/>
      <dgm:t>
        <a:bodyPr/>
        <a:lstStyle/>
        <a:p>
          <a:endParaRPr lang="en-US" sz="1400">
            <a:latin typeface="Hurme Geometric Sans 1" panose="020B0500020000000000" pitchFamily="34" charset="0"/>
          </a:endParaRPr>
        </a:p>
      </dgm:t>
    </dgm:pt>
    <dgm:pt modelId="{846DF92C-5E03-487F-AE8B-E6CDA0BAD61A}" type="sibTrans" cxnId="{49E9DC6F-46ED-4BEC-B1D7-3C9EC6B72480}">
      <dgm:prSet/>
      <dgm:spPr/>
      <dgm:t>
        <a:bodyPr/>
        <a:lstStyle/>
        <a:p>
          <a:endParaRPr lang="en-US" sz="1400">
            <a:latin typeface="Hurme Geometric Sans 1" panose="020B0500020000000000" pitchFamily="34" charset="0"/>
          </a:endParaRPr>
        </a:p>
      </dgm:t>
    </dgm:pt>
    <dgm:pt modelId="{9AB3F1FA-CA7D-46C5-825D-01155BC1BA8C}" type="pres">
      <dgm:prSet presAssocID="{130DF6E3-5EF0-4AB2-A327-E80DB144188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F3C9D4D-7877-4E6A-84BD-BAA84C820100}" type="pres">
      <dgm:prSet presAssocID="{10CECDD8-2366-412B-A7C3-B173CD29193F}" presName="hierRoot1" presStyleCnt="0">
        <dgm:presLayoutVars>
          <dgm:hierBranch val="init"/>
        </dgm:presLayoutVars>
      </dgm:prSet>
      <dgm:spPr/>
    </dgm:pt>
    <dgm:pt modelId="{5036A06B-B3FD-4711-8C40-C81D23486BEA}" type="pres">
      <dgm:prSet presAssocID="{10CECDD8-2366-412B-A7C3-B173CD29193F}" presName="rootComposite1" presStyleCnt="0"/>
      <dgm:spPr/>
    </dgm:pt>
    <dgm:pt modelId="{199132A5-90B2-4B1F-B74A-CBA67C34BFA5}" type="pres">
      <dgm:prSet presAssocID="{10CECDD8-2366-412B-A7C3-B173CD29193F}" presName="rootText1" presStyleLbl="node0" presStyleIdx="0" presStyleCnt="1">
        <dgm:presLayoutVars>
          <dgm:chPref val="3"/>
        </dgm:presLayoutVars>
      </dgm:prSet>
      <dgm:spPr/>
    </dgm:pt>
    <dgm:pt modelId="{6AB79082-3B99-41D7-914E-50D48CF1E31B}" type="pres">
      <dgm:prSet presAssocID="{10CECDD8-2366-412B-A7C3-B173CD29193F}" presName="rootConnector1" presStyleLbl="node1" presStyleIdx="0" presStyleCnt="0"/>
      <dgm:spPr/>
    </dgm:pt>
    <dgm:pt modelId="{ED4D1601-3B04-4451-9E52-E3901BE7ED02}" type="pres">
      <dgm:prSet presAssocID="{10CECDD8-2366-412B-A7C3-B173CD29193F}" presName="hierChild2" presStyleCnt="0"/>
      <dgm:spPr/>
    </dgm:pt>
    <dgm:pt modelId="{9044BE1C-7FB0-47EE-9D0D-B7B06024C17A}" type="pres">
      <dgm:prSet presAssocID="{10CECDD8-2366-412B-A7C3-B173CD29193F}" presName="hierChild3" presStyleCnt="0"/>
      <dgm:spPr/>
    </dgm:pt>
  </dgm:ptLst>
  <dgm:cxnLst>
    <dgm:cxn modelId="{31657D01-7D5F-4F1A-BC5C-9FD356785D5D}" type="presOf" srcId="{10CECDD8-2366-412B-A7C3-B173CD29193F}" destId="{199132A5-90B2-4B1F-B74A-CBA67C34BFA5}" srcOrd="0" destOrd="0" presId="urn:microsoft.com/office/officeart/2005/8/layout/orgChart1"/>
    <dgm:cxn modelId="{49E9DC6F-46ED-4BEC-B1D7-3C9EC6B72480}" srcId="{130DF6E3-5EF0-4AB2-A327-E80DB1441882}" destId="{10CECDD8-2366-412B-A7C3-B173CD29193F}" srcOrd="0" destOrd="0" parTransId="{747C88F1-EF02-48E2-850B-35874D50A498}" sibTransId="{846DF92C-5E03-487F-AE8B-E6CDA0BAD61A}"/>
    <dgm:cxn modelId="{5DB403A6-873C-48BE-B910-2AB6DC9AA303}" type="presOf" srcId="{130DF6E3-5EF0-4AB2-A327-E80DB1441882}" destId="{9AB3F1FA-CA7D-46C5-825D-01155BC1BA8C}" srcOrd="0" destOrd="0" presId="urn:microsoft.com/office/officeart/2005/8/layout/orgChart1"/>
    <dgm:cxn modelId="{470D5CE3-3FC4-46F9-B1CA-43DBC75F02C8}" type="presOf" srcId="{10CECDD8-2366-412B-A7C3-B173CD29193F}" destId="{6AB79082-3B99-41D7-914E-50D48CF1E31B}" srcOrd="1" destOrd="0" presId="urn:microsoft.com/office/officeart/2005/8/layout/orgChart1"/>
    <dgm:cxn modelId="{D0B5AD90-DADC-4F2C-A1AD-D0E302341C4E}" type="presParOf" srcId="{9AB3F1FA-CA7D-46C5-825D-01155BC1BA8C}" destId="{9F3C9D4D-7877-4E6A-84BD-BAA84C820100}" srcOrd="0" destOrd="0" presId="urn:microsoft.com/office/officeart/2005/8/layout/orgChart1"/>
    <dgm:cxn modelId="{FEA5D165-2599-4531-BA2B-094A7D90C4DE}" type="presParOf" srcId="{9F3C9D4D-7877-4E6A-84BD-BAA84C820100}" destId="{5036A06B-B3FD-4711-8C40-C81D23486BEA}" srcOrd="0" destOrd="0" presId="urn:microsoft.com/office/officeart/2005/8/layout/orgChart1"/>
    <dgm:cxn modelId="{05BF3A84-C8A5-434C-86AB-B53AF8FBB76C}" type="presParOf" srcId="{5036A06B-B3FD-4711-8C40-C81D23486BEA}" destId="{199132A5-90B2-4B1F-B74A-CBA67C34BFA5}" srcOrd="0" destOrd="0" presId="urn:microsoft.com/office/officeart/2005/8/layout/orgChart1"/>
    <dgm:cxn modelId="{E56FD366-3B93-4518-86C6-02FA7340AE4F}" type="presParOf" srcId="{5036A06B-B3FD-4711-8C40-C81D23486BEA}" destId="{6AB79082-3B99-41D7-914E-50D48CF1E31B}" srcOrd="1" destOrd="0" presId="urn:microsoft.com/office/officeart/2005/8/layout/orgChart1"/>
    <dgm:cxn modelId="{A62599D7-6077-43CA-8ADE-81A4F87C163B}" type="presParOf" srcId="{9F3C9D4D-7877-4E6A-84BD-BAA84C820100}" destId="{ED4D1601-3B04-4451-9E52-E3901BE7ED02}" srcOrd="1" destOrd="0" presId="urn:microsoft.com/office/officeart/2005/8/layout/orgChart1"/>
    <dgm:cxn modelId="{FFB9D3EF-DF09-4A32-B859-73CD59E3F279}" type="presParOf" srcId="{9F3C9D4D-7877-4E6A-84BD-BAA84C820100}" destId="{9044BE1C-7FB0-47EE-9D0D-B7B06024C17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412EC80-0D68-402C-9CB6-19FF4E865F31}" type="doc">
      <dgm:prSet loTypeId="urn:microsoft.com/office/officeart/2009/3/layout/HorizontalOrganizationChart" loCatId="hierarchy" qsTypeId="urn:microsoft.com/office/officeart/2005/8/quickstyle/3d2" qsCatId="3D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66A441D-5965-4284-B047-68DDEEB55B4B}">
      <dgm:prSet custT="1"/>
      <dgm:spPr/>
      <dgm:t>
        <a:bodyPr/>
        <a:lstStyle/>
        <a:p>
          <a:r>
            <a:rPr lang="sr-Latn-ME" sz="900">
              <a:latin typeface="Hurme Geometric Sans 1" panose="020B0500020000000000" pitchFamily="34" charset="0"/>
            </a:rPr>
            <a:t>ZAHTJEVI ZA OBJEKTE </a:t>
          </a:r>
          <a:endParaRPr lang="en-US" sz="900">
            <a:latin typeface="Hurme Geometric Sans 1" panose="020B0500020000000000" pitchFamily="34" charset="0"/>
          </a:endParaRPr>
        </a:p>
      </dgm:t>
    </dgm:pt>
    <dgm:pt modelId="{A0E3ABAF-6F01-4CB5-A8CA-FD7786E441F2}" type="parTrans" cxnId="{D7260D22-7D9A-429D-8394-BDBA8499A172}">
      <dgm:prSet/>
      <dgm:spPr/>
      <dgm:t>
        <a:bodyPr/>
        <a:lstStyle/>
        <a:p>
          <a:endParaRPr lang="en-US" sz="900">
            <a:latin typeface="Hurme Geometric Sans 1" panose="020B0500020000000000" pitchFamily="34" charset="0"/>
          </a:endParaRPr>
        </a:p>
      </dgm:t>
    </dgm:pt>
    <dgm:pt modelId="{2EC0F434-9ECE-4E59-B210-DFF3BAC4B886}" type="sibTrans" cxnId="{D7260D22-7D9A-429D-8394-BDBA8499A172}">
      <dgm:prSet/>
      <dgm:spPr/>
      <dgm:t>
        <a:bodyPr/>
        <a:lstStyle/>
        <a:p>
          <a:endParaRPr lang="en-US" sz="900">
            <a:latin typeface="Hurme Geometric Sans 1" panose="020B0500020000000000" pitchFamily="34" charset="0"/>
          </a:endParaRPr>
        </a:p>
      </dgm:t>
    </dgm:pt>
    <dgm:pt modelId="{CCC638A3-D3BB-4F2D-A626-B22812844615}">
      <dgm:prSet custT="1"/>
      <dgm:spPr/>
      <dgm:t>
        <a:bodyPr/>
        <a:lstStyle/>
        <a:p>
          <a:r>
            <a:rPr lang="sr-Latn-ME" sz="900">
              <a:latin typeface="Hurme Geometric Sans 1" panose="020B0500020000000000" pitchFamily="34" charset="0"/>
            </a:rPr>
            <a:t>BWR1- </a:t>
          </a:r>
          <a:r>
            <a:rPr lang="en-US" sz="900">
              <a:latin typeface="Hurme Geometric Sans 1" panose="020B0500020000000000" pitchFamily="34" charset="0"/>
            </a:rPr>
            <a:t>mehanička otpornost i stabilnost </a:t>
          </a:r>
        </a:p>
      </dgm:t>
    </dgm:pt>
    <dgm:pt modelId="{4C0E1589-73EC-4DA0-989A-5AAFB924985A}" type="parTrans" cxnId="{E1EC9372-C709-4757-B4DC-F5EA82E352CC}">
      <dgm:prSet/>
      <dgm:spPr/>
      <dgm:t>
        <a:bodyPr/>
        <a:lstStyle/>
        <a:p>
          <a:endParaRPr lang="en-US" sz="900">
            <a:latin typeface="Hurme Geometric Sans 1" panose="020B0500020000000000" pitchFamily="34" charset="0"/>
          </a:endParaRPr>
        </a:p>
      </dgm:t>
    </dgm:pt>
    <dgm:pt modelId="{676C84BF-49A3-4688-B1EE-E531F30AAEBA}" type="sibTrans" cxnId="{E1EC9372-C709-4757-B4DC-F5EA82E352CC}">
      <dgm:prSet/>
      <dgm:spPr/>
      <dgm:t>
        <a:bodyPr/>
        <a:lstStyle/>
        <a:p>
          <a:endParaRPr lang="en-US" sz="900">
            <a:latin typeface="Hurme Geometric Sans 1" panose="020B0500020000000000" pitchFamily="34" charset="0"/>
          </a:endParaRPr>
        </a:p>
      </dgm:t>
    </dgm:pt>
    <dgm:pt modelId="{7FD67730-B664-435B-9CF8-AA91A4A55B21}">
      <dgm:prSet custT="1"/>
      <dgm:spPr/>
      <dgm:t>
        <a:bodyPr/>
        <a:lstStyle/>
        <a:p>
          <a:r>
            <a:rPr lang="sr-Latn-ME" sz="900">
              <a:latin typeface="Hurme Geometric Sans 1" panose="020B0500020000000000" pitchFamily="34" charset="0"/>
            </a:rPr>
            <a:t>BWR2- </a:t>
          </a:r>
          <a:r>
            <a:rPr lang="en-US" sz="900">
              <a:latin typeface="Hurme Geometric Sans 1" panose="020B0500020000000000" pitchFamily="34" charset="0"/>
            </a:rPr>
            <a:t>zaštita u slučaju požara</a:t>
          </a:r>
        </a:p>
      </dgm:t>
    </dgm:pt>
    <dgm:pt modelId="{7CA3F528-578B-4878-9FD3-A0B8C2A71C4B}" type="parTrans" cxnId="{04E58EAE-BE8B-4320-B367-47FCE42B487E}">
      <dgm:prSet/>
      <dgm:spPr/>
      <dgm:t>
        <a:bodyPr/>
        <a:lstStyle/>
        <a:p>
          <a:endParaRPr lang="en-US" sz="900">
            <a:latin typeface="Hurme Geometric Sans 1" panose="020B0500020000000000" pitchFamily="34" charset="0"/>
          </a:endParaRPr>
        </a:p>
      </dgm:t>
    </dgm:pt>
    <dgm:pt modelId="{5CC05BD0-CC3C-459E-AE11-1820C1CFBA58}" type="sibTrans" cxnId="{04E58EAE-BE8B-4320-B367-47FCE42B487E}">
      <dgm:prSet/>
      <dgm:spPr/>
      <dgm:t>
        <a:bodyPr/>
        <a:lstStyle/>
        <a:p>
          <a:endParaRPr lang="en-US" sz="900">
            <a:latin typeface="Hurme Geometric Sans 1" panose="020B0500020000000000" pitchFamily="34" charset="0"/>
          </a:endParaRPr>
        </a:p>
      </dgm:t>
    </dgm:pt>
    <dgm:pt modelId="{0E431ED6-B13E-4081-BA5A-B538777B0B5A}">
      <dgm:prSet custT="1"/>
      <dgm:spPr/>
      <dgm:t>
        <a:bodyPr/>
        <a:lstStyle/>
        <a:p>
          <a:r>
            <a:rPr lang="sr-Latn-ME" sz="900">
              <a:latin typeface="Hurme Geometric Sans 1" panose="020B0500020000000000" pitchFamily="34" charset="0"/>
            </a:rPr>
            <a:t>BWR3- </a:t>
          </a:r>
          <a:r>
            <a:rPr lang="en-US" sz="900">
              <a:latin typeface="Hurme Geometric Sans 1" panose="020B0500020000000000" pitchFamily="34" charset="0"/>
            </a:rPr>
            <a:t>higijena, zdravlje ljudi i zaštita životne sredine</a:t>
          </a:r>
        </a:p>
      </dgm:t>
    </dgm:pt>
    <dgm:pt modelId="{2F57E5BC-D6E8-46CA-945D-49C23C8B9944}" type="parTrans" cxnId="{5622F3C8-E149-4BDA-968C-8B94B59004D7}">
      <dgm:prSet/>
      <dgm:spPr/>
      <dgm:t>
        <a:bodyPr/>
        <a:lstStyle/>
        <a:p>
          <a:endParaRPr lang="en-US" sz="900">
            <a:latin typeface="Hurme Geometric Sans 1" panose="020B0500020000000000" pitchFamily="34" charset="0"/>
          </a:endParaRPr>
        </a:p>
      </dgm:t>
    </dgm:pt>
    <dgm:pt modelId="{4951C589-B558-47B3-9EFC-D5D04DDE8348}" type="sibTrans" cxnId="{5622F3C8-E149-4BDA-968C-8B94B59004D7}">
      <dgm:prSet/>
      <dgm:spPr/>
      <dgm:t>
        <a:bodyPr/>
        <a:lstStyle/>
        <a:p>
          <a:endParaRPr lang="en-US" sz="900">
            <a:latin typeface="Hurme Geometric Sans 1" panose="020B0500020000000000" pitchFamily="34" charset="0"/>
          </a:endParaRPr>
        </a:p>
      </dgm:t>
    </dgm:pt>
    <dgm:pt modelId="{EC03CA96-EA52-4920-BAA0-147A7384CBF7}">
      <dgm:prSet custT="1"/>
      <dgm:spPr/>
      <dgm:t>
        <a:bodyPr/>
        <a:lstStyle/>
        <a:p>
          <a:r>
            <a:rPr lang="sr-Latn-ME" sz="900">
              <a:latin typeface="Hurme Geometric Sans 1" panose="020B0500020000000000" pitchFamily="34" charset="0"/>
            </a:rPr>
            <a:t>BWR4- </a:t>
          </a:r>
          <a:r>
            <a:rPr lang="en-US" sz="900">
              <a:latin typeface="Hurme Geometric Sans 1" panose="020B0500020000000000" pitchFamily="34" charset="0"/>
            </a:rPr>
            <a:t>bezbjednost i pristupačnost pri upotrebi</a:t>
          </a:r>
        </a:p>
      </dgm:t>
    </dgm:pt>
    <dgm:pt modelId="{A57948BC-0B26-4262-8D5E-D042412E87CF}" type="parTrans" cxnId="{9AC14116-86CE-4DBC-8DB6-76734C37B7AB}">
      <dgm:prSet/>
      <dgm:spPr/>
      <dgm:t>
        <a:bodyPr/>
        <a:lstStyle/>
        <a:p>
          <a:endParaRPr lang="en-US" sz="900">
            <a:latin typeface="Hurme Geometric Sans 1" panose="020B0500020000000000" pitchFamily="34" charset="0"/>
          </a:endParaRPr>
        </a:p>
      </dgm:t>
    </dgm:pt>
    <dgm:pt modelId="{0FBF3400-64FC-4C45-98BB-F7B2A35CFE6C}" type="sibTrans" cxnId="{9AC14116-86CE-4DBC-8DB6-76734C37B7AB}">
      <dgm:prSet/>
      <dgm:spPr/>
      <dgm:t>
        <a:bodyPr/>
        <a:lstStyle/>
        <a:p>
          <a:endParaRPr lang="en-US" sz="900">
            <a:latin typeface="Hurme Geometric Sans 1" panose="020B0500020000000000" pitchFamily="34" charset="0"/>
          </a:endParaRPr>
        </a:p>
      </dgm:t>
    </dgm:pt>
    <dgm:pt modelId="{9ED64536-DD7B-4C20-887D-D9F154374CEE}">
      <dgm:prSet custT="1"/>
      <dgm:spPr/>
      <dgm:t>
        <a:bodyPr/>
        <a:lstStyle/>
        <a:p>
          <a:r>
            <a:rPr lang="sr-Latn-ME" sz="900">
              <a:latin typeface="Hurme Geometric Sans 1" panose="020B0500020000000000" pitchFamily="34" charset="0"/>
            </a:rPr>
            <a:t>BWR5- </a:t>
          </a:r>
          <a:r>
            <a:rPr lang="en-US" sz="900">
              <a:latin typeface="Hurme Geometric Sans 1" panose="020B0500020000000000" pitchFamily="34" charset="0"/>
            </a:rPr>
            <a:t>zaštita od buke</a:t>
          </a:r>
        </a:p>
      </dgm:t>
    </dgm:pt>
    <dgm:pt modelId="{8F0899B3-4040-446B-859E-4ADF3894F6CF}" type="parTrans" cxnId="{E888648B-1644-4A3A-98C5-171020998415}">
      <dgm:prSet/>
      <dgm:spPr/>
      <dgm:t>
        <a:bodyPr/>
        <a:lstStyle/>
        <a:p>
          <a:endParaRPr lang="en-US" sz="900">
            <a:latin typeface="Hurme Geometric Sans 1" panose="020B0500020000000000" pitchFamily="34" charset="0"/>
          </a:endParaRPr>
        </a:p>
      </dgm:t>
    </dgm:pt>
    <dgm:pt modelId="{34A20A9F-2CA2-4665-8AEF-4B7E89D70ACC}" type="sibTrans" cxnId="{E888648B-1644-4A3A-98C5-171020998415}">
      <dgm:prSet/>
      <dgm:spPr/>
      <dgm:t>
        <a:bodyPr/>
        <a:lstStyle/>
        <a:p>
          <a:endParaRPr lang="en-US" sz="900">
            <a:latin typeface="Hurme Geometric Sans 1" panose="020B0500020000000000" pitchFamily="34" charset="0"/>
          </a:endParaRPr>
        </a:p>
      </dgm:t>
    </dgm:pt>
    <dgm:pt modelId="{654E834D-D706-4FA7-9B5F-DBFF77C55EED}">
      <dgm:prSet custT="1"/>
      <dgm:spPr/>
      <dgm:t>
        <a:bodyPr/>
        <a:lstStyle/>
        <a:p>
          <a:r>
            <a:rPr lang="sr-Latn-ME" sz="900">
              <a:latin typeface="Hurme Geometric Sans 1" panose="020B0500020000000000" pitchFamily="34" charset="0"/>
            </a:rPr>
            <a:t>BWR6- </a:t>
          </a:r>
          <a:r>
            <a:rPr lang="en-US" sz="900">
              <a:latin typeface="Hurme Geometric Sans 1" panose="020B0500020000000000" pitchFamily="34" charset="0"/>
            </a:rPr>
            <a:t>ekonomično korišćenje energije i čuvanje toplote</a:t>
          </a:r>
        </a:p>
      </dgm:t>
    </dgm:pt>
    <dgm:pt modelId="{F337F68B-9E96-4B9D-AC80-554EF7774AE5}" type="parTrans" cxnId="{2FA3B3DD-FA7B-4B50-B54A-D6CFB3DDF18D}">
      <dgm:prSet/>
      <dgm:spPr/>
      <dgm:t>
        <a:bodyPr/>
        <a:lstStyle/>
        <a:p>
          <a:endParaRPr lang="en-US" sz="900">
            <a:latin typeface="Hurme Geometric Sans 1" panose="020B0500020000000000" pitchFamily="34" charset="0"/>
          </a:endParaRPr>
        </a:p>
      </dgm:t>
    </dgm:pt>
    <dgm:pt modelId="{70608AA9-F1D8-433D-991E-58FB508E10A4}" type="sibTrans" cxnId="{2FA3B3DD-FA7B-4B50-B54A-D6CFB3DDF18D}">
      <dgm:prSet/>
      <dgm:spPr/>
      <dgm:t>
        <a:bodyPr/>
        <a:lstStyle/>
        <a:p>
          <a:endParaRPr lang="en-US" sz="900">
            <a:latin typeface="Hurme Geometric Sans 1" panose="020B0500020000000000" pitchFamily="34" charset="0"/>
          </a:endParaRPr>
        </a:p>
      </dgm:t>
    </dgm:pt>
    <dgm:pt modelId="{E80447F9-A495-4777-9F9E-830AAF890F5F}">
      <dgm:prSet custT="1"/>
      <dgm:spPr/>
      <dgm:t>
        <a:bodyPr/>
        <a:lstStyle/>
        <a:p>
          <a:r>
            <a:rPr lang="sr-Latn-ME" sz="900">
              <a:latin typeface="Hurme Geometric Sans 1" panose="020B0500020000000000" pitchFamily="34" charset="0"/>
            </a:rPr>
            <a:t>BWR7- </a:t>
          </a:r>
          <a:r>
            <a:rPr lang="en-US" sz="900">
              <a:latin typeface="Hurme Geometric Sans 1" panose="020B0500020000000000" pitchFamily="34" charset="0"/>
            </a:rPr>
            <a:t>održivo korišćenje prirodnih resursa</a:t>
          </a:r>
        </a:p>
      </dgm:t>
    </dgm:pt>
    <dgm:pt modelId="{53D01AA9-F96D-4E89-938E-EE537BB79272}" type="parTrans" cxnId="{1760BE95-0A15-49B3-AA66-53F2911D8AE0}">
      <dgm:prSet/>
      <dgm:spPr/>
      <dgm:t>
        <a:bodyPr/>
        <a:lstStyle/>
        <a:p>
          <a:endParaRPr lang="en-US" sz="900">
            <a:latin typeface="Hurme Geometric Sans 1" panose="020B0500020000000000" pitchFamily="34" charset="0"/>
          </a:endParaRPr>
        </a:p>
      </dgm:t>
    </dgm:pt>
    <dgm:pt modelId="{F4BE759E-8A7D-49B9-853F-771CA707E0DC}" type="sibTrans" cxnId="{1760BE95-0A15-49B3-AA66-53F2911D8AE0}">
      <dgm:prSet/>
      <dgm:spPr/>
      <dgm:t>
        <a:bodyPr/>
        <a:lstStyle/>
        <a:p>
          <a:endParaRPr lang="en-US" sz="900">
            <a:latin typeface="Hurme Geometric Sans 1" panose="020B0500020000000000" pitchFamily="34" charset="0"/>
          </a:endParaRPr>
        </a:p>
      </dgm:t>
    </dgm:pt>
    <dgm:pt modelId="{74D3FEC1-6D61-4DEB-A219-6E7E0AEF6F6E}" type="pres">
      <dgm:prSet presAssocID="{D412EC80-0D68-402C-9CB6-19FF4E865F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FE8FBAA-F0C0-4B6B-B53E-9B2ECB1A9C98}" type="pres">
      <dgm:prSet presAssocID="{166A441D-5965-4284-B047-68DDEEB55B4B}" presName="hierRoot1" presStyleCnt="0">
        <dgm:presLayoutVars>
          <dgm:hierBranch val="init"/>
        </dgm:presLayoutVars>
      </dgm:prSet>
      <dgm:spPr/>
    </dgm:pt>
    <dgm:pt modelId="{B6E2F8F4-BF21-40E9-BF18-316B76036AAB}" type="pres">
      <dgm:prSet presAssocID="{166A441D-5965-4284-B047-68DDEEB55B4B}" presName="rootComposite1" presStyleCnt="0"/>
      <dgm:spPr/>
    </dgm:pt>
    <dgm:pt modelId="{2AE6699E-42AF-4F5F-987A-619DAF727A4F}" type="pres">
      <dgm:prSet presAssocID="{166A441D-5965-4284-B047-68DDEEB55B4B}" presName="rootText1" presStyleLbl="node0" presStyleIdx="0" presStyleCnt="1">
        <dgm:presLayoutVars>
          <dgm:chPref val="3"/>
        </dgm:presLayoutVars>
      </dgm:prSet>
      <dgm:spPr/>
    </dgm:pt>
    <dgm:pt modelId="{F67BEF7C-648B-4D56-91F6-76468847AC3F}" type="pres">
      <dgm:prSet presAssocID="{166A441D-5965-4284-B047-68DDEEB55B4B}" presName="rootConnector1" presStyleLbl="node1" presStyleIdx="0" presStyleCnt="0"/>
      <dgm:spPr/>
    </dgm:pt>
    <dgm:pt modelId="{4E8D58C2-91B2-4F54-8D10-12655CCBE9D7}" type="pres">
      <dgm:prSet presAssocID="{166A441D-5965-4284-B047-68DDEEB55B4B}" presName="hierChild2" presStyleCnt="0"/>
      <dgm:spPr/>
    </dgm:pt>
    <dgm:pt modelId="{AF15739C-1800-41AB-980B-D64BF24FC481}" type="pres">
      <dgm:prSet presAssocID="{4C0E1589-73EC-4DA0-989A-5AAFB924985A}" presName="Name64" presStyleLbl="parChTrans1D2" presStyleIdx="0" presStyleCnt="7"/>
      <dgm:spPr/>
    </dgm:pt>
    <dgm:pt modelId="{01320612-E436-4684-A13A-169A6309C03E}" type="pres">
      <dgm:prSet presAssocID="{CCC638A3-D3BB-4F2D-A626-B22812844615}" presName="hierRoot2" presStyleCnt="0">
        <dgm:presLayoutVars>
          <dgm:hierBranch val="init"/>
        </dgm:presLayoutVars>
      </dgm:prSet>
      <dgm:spPr/>
    </dgm:pt>
    <dgm:pt modelId="{F72EC404-8677-44DE-B177-98FA39465560}" type="pres">
      <dgm:prSet presAssocID="{CCC638A3-D3BB-4F2D-A626-B22812844615}" presName="rootComposite" presStyleCnt="0"/>
      <dgm:spPr/>
    </dgm:pt>
    <dgm:pt modelId="{C3AA4A5B-B743-4E23-9A46-4E77DCF98D5E}" type="pres">
      <dgm:prSet presAssocID="{CCC638A3-D3BB-4F2D-A626-B22812844615}" presName="rootText" presStyleLbl="node2" presStyleIdx="0" presStyleCnt="7">
        <dgm:presLayoutVars>
          <dgm:chPref val="3"/>
        </dgm:presLayoutVars>
      </dgm:prSet>
      <dgm:spPr/>
    </dgm:pt>
    <dgm:pt modelId="{1E5E861E-FCCE-4447-844F-5999EA656C18}" type="pres">
      <dgm:prSet presAssocID="{CCC638A3-D3BB-4F2D-A626-B22812844615}" presName="rootConnector" presStyleLbl="node2" presStyleIdx="0" presStyleCnt="7"/>
      <dgm:spPr/>
    </dgm:pt>
    <dgm:pt modelId="{30C3851B-F2BD-4C8D-A624-F1371D737896}" type="pres">
      <dgm:prSet presAssocID="{CCC638A3-D3BB-4F2D-A626-B22812844615}" presName="hierChild4" presStyleCnt="0"/>
      <dgm:spPr/>
    </dgm:pt>
    <dgm:pt modelId="{42A49905-53FB-42EA-8851-E4683C9BF959}" type="pres">
      <dgm:prSet presAssocID="{CCC638A3-D3BB-4F2D-A626-B22812844615}" presName="hierChild5" presStyleCnt="0"/>
      <dgm:spPr/>
    </dgm:pt>
    <dgm:pt modelId="{0DF877C3-6265-402F-8766-8FD28577BE98}" type="pres">
      <dgm:prSet presAssocID="{7CA3F528-578B-4878-9FD3-A0B8C2A71C4B}" presName="Name64" presStyleLbl="parChTrans1D2" presStyleIdx="1" presStyleCnt="7"/>
      <dgm:spPr/>
    </dgm:pt>
    <dgm:pt modelId="{C2160144-EEBC-443B-A091-1502C737CD46}" type="pres">
      <dgm:prSet presAssocID="{7FD67730-B664-435B-9CF8-AA91A4A55B21}" presName="hierRoot2" presStyleCnt="0">
        <dgm:presLayoutVars>
          <dgm:hierBranch val="init"/>
        </dgm:presLayoutVars>
      </dgm:prSet>
      <dgm:spPr/>
    </dgm:pt>
    <dgm:pt modelId="{BC91FB10-BDA8-4CAF-93C1-71177D9BC1A6}" type="pres">
      <dgm:prSet presAssocID="{7FD67730-B664-435B-9CF8-AA91A4A55B21}" presName="rootComposite" presStyleCnt="0"/>
      <dgm:spPr/>
    </dgm:pt>
    <dgm:pt modelId="{3B21AEEE-7F4F-49BA-A6A1-2B24C6CF088A}" type="pres">
      <dgm:prSet presAssocID="{7FD67730-B664-435B-9CF8-AA91A4A55B21}" presName="rootText" presStyleLbl="node2" presStyleIdx="1" presStyleCnt="7">
        <dgm:presLayoutVars>
          <dgm:chPref val="3"/>
        </dgm:presLayoutVars>
      </dgm:prSet>
      <dgm:spPr/>
    </dgm:pt>
    <dgm:pt modelId="{0B4F1AEE-6016-4F4C-B54B-0C80E8EC6992}" type="pres">
      <dgm:prSet presAssocID="{7FD67730-B664-435B-9CF8-AA91A4A55B21}" presName="rootConnector" presStyleLbl="node2" presStyleIdx="1" presStyleCnt="7"/>
      <dgm:spPr/>
    </dgm:pt>
    <dgm:pt modelId="{1A17530C-B194-43FE-9EDE-A9E82B04EE6E}" type="pres">
      <dgm:prSet presAssocID="{7FD67730-B664-435B-9CF8-AA91A4A55B21}" presName="hierChild4" presStyleCnt="0"/>
      <dgm:spPr/>
    </dgm:pt>
    <dgm:pt modelId="{A56E4ABC-4284-4E53-9DED-9D5733A3F6F9}" type="pres">
      <dgm:prSet presAssocID="{7FD67730-B664-435B-9CF8-AA91A4A55B21}" presName="hierChild5" presStyleCnt="0"/>
      <dgm:spPr/>
    </dgm:pt>
    <dgm:pt modelId="{F1993A26-8493-42A9-B221-0E3063E5A91F}" type="pres">
      <dgm:prSet presAssocID="{2F57E5BC-D6E8-46CA-945D-49C23C8B9944}" presName="Name64" presStyleLbl="parChTrans1D2" presStyleIdx="2" presStyleCnt="7"/>
      <dgm:spPr/>
    </dgm:pt>
    <dgm:pt modelId="{D60E8363-B674-49A1-9191-27CF6A43B3F4}" type="pres">
      <dgm:prSet presAssocID="{0E431ED6-B13E-4081-BA5A-B538777B0B5A}" presName="hierRoot2" presStyleCnt="0">
        <dgm:presLayoutVars>
          <dgm:hierBranch val="init"/>
        </dgm:presLayoutVars>
      </dgm:prSet>
      <dgm:spPr/>
    </dgm:pt>
    <dgm:pt modelId="{81E6E426-7699-4FB0-BEB7-FDF4A3C275DD}" type="pres">
      <dgm:prSet presAssocID="{0E431ED6-B13E-4081-BA5A-B538777B0B5A}" presName="rootComposite" presStyleCnt="0"/>
      <dgm:spPr/>
    </dgm:pt>
    <dgm:pt modelId="{42D2FA81-75A0-40FA-9BAC-B7BA446872A7}" type="pres">
      <dgm:prSet presAssocID="{0E431ED6-B13E-4081-BA5A-B538777B0B5A}" presName="rootText" presStyleLbl="node2" presStyleIdx="2" presStyleCnt="7">
        <dgm:presLayoutVars>
          <dgm:chPref val="3"/>
        </dgm:presLayoutVars>
      </dgm:prSet>
      <dgm:spPr/>
    </dgm:pt>
    <dgm:pt modelId="{0E6EE91E-1E5E-4983-9E22-8F77CA8C5A41}" type="pres">
      <dgm:prSet presAssocID="{0E431ED6-B13E-4081-BA5A-B538777B0B5A}" presName="rootConnector" presStyleLbl="node2" presStyleIdx="2" presStyleCnt="7"/>
      <dgm:spPr/>
    </dgm:pt>
    <dgm:pt modelId="{D48F944F-79DC-4393-AB9F-354084D9B49C}" type="pres">
      <dgm:prSet presAssocID="{0E431ED6-B13E-4081-BA5A-B538777B0B5A}" presName="hierChild4" presStyleCnt="0"/>
      <dgm:spPr/>
    </dgm:pt>
    <dgm:pt modelId="{DAC94139-B91D-4170-BA94-5259F65CF538}" type="pres">
      <dgm:prSet presAssocID="{0E431ED6-B13E-4081-BA5A-B538777B0B5A}" presName="hierChild5" presStyleCnt="0"/>
      <dgm:spPr/>
    </dgm:pt>
    <dgm:pt modelId="{515433AA-A9D6-4BDA-B7B1-BBED1A744426}" type="pres">
      <dgm:prSet presAssocID="{A57948BC-0B26-4262-8D5E-D042412E87CF}" presName="Name64" presStyleLbl="parChTrans1D2" presStyleIdx="3" presStyleCnt="7"/>
      <dgm:spPr/>
    </dgm:pt>
    <dgm:pt modelId="{BD8DA98F-3605-43EC-B54B-CD121E99401C}" type="pres">
      <dgm:prSet presAssocID="{EC03CA96-EA52-4920-BAA0-147A7384CBF7}" presName="hierRoot2" presStyleCnt="0">
        <dgm:presLayoutVars>
          <dgm:hierBranch val="init"/>
        </dgm:presLayoutVars>
      </dgm:prSet>
      <dgm:spPr/>
    </dgm:pt>
    <dgm:pt modelId="{63658522-08DF-4C81-9E73-FAEC2CCC33EF}" type="pres">
      <dgm:prSet presAssocID="{EC03CA96-EA52-4920-BAA0-147A7384CBF7}" presName="rootComposite" presStyleCnt="0"/>
      <dgm:spPr/>
    </dgm:pt>
    <dgm:pt modelId="{806ACE05-4E27-4D7F-952C-C633230D38DA}" type="pres">
      <dgm:prSet presAssocID="{EC03CA96-EA52-4920-BAA0-147A7384CBF7}" presName="rootText" presStyleLbl="node2" presStyleIdx="3" presStyleCnt="7">
        <dgm:presLayoutVars>
          <dgm:chPref val="3"/>
        </dgm:presLayoutVars>
      </dgm:prSet>
      <dgm:spPr/>
    </dgm:pt>
    <dgm:pt modelId="{D387A441-435C-4E90-B5E1-00B02137E1FD}" type="pres">
      <dgm:prSet presAssocID="{EC03CA96-EA52-4920-BAA0-147A7384CBF7}" presName="rootConnector" presStyleLbl="node2" presStyleIdx="3" presStyleCnt="7"/>
      <dgm:spPr/>
    </dgm:pt>
    <dgm:pt modelId="{6273A316-6C6B-40AF-836C-9D00F1667B2D}" type="pres">
      <dgm:prSet presAssocID="{EC03CA96-EA52-4920-BAA0-147A7384CBF7}" presName="hierChild4" presStyleCnt="0"/>
      <dgm:spPr/>
    </dgm:pt>
    <dgm:pt modelId="{C7443E79-3459-4CA3-9038-DD6BAEA33A7D}" type="pres">
      <dgm:prSet presAssocID="{EC03CA96-EA52-4920-BAA0-147A7384CBF7}" presName="hierChild5" presStyleCnt="0"/>
      <dgm:spPr/>
    </dgm:pt>
    <dgm:pt modelId="{3735EABD-5BE2-4501-873A-6F86D70B6F99}" type="pres">
      <dgm:prSet presAssocID="{8F0899B3-4040-446B-859E-4ADF3894F6CF}" presName="Name64" presStyleLbl="parChTrans1D2" presStyleIdx="4" presStyleCnt="7"/>
      <dgm:spPr/>
    </dgm:pt>
    <dgm:pt modelId="{3447B0F3-094C-4D4A-89A9-FEAF65E20803}" type="pres">
      <dgm:prSet presAssocID="{9ED64536-DD7B-4C20-887D-D9F154374CEE}" presName="hierRoot2" presStyleCnt="0">
        <dgm:presLayoutVars>
          <dgm:hierBranch val="init"/>
        </dgm:presLayoutVars>
      </dgm:prSet>
      <dgm:spPr/>
    </dgm:pt>
    <dgm:pt modelId="{D9AB1C2B-9F9B-4D18-B390-6DF6E682B25D}" type="pres">
      <dgm:prSet presAssocID="{9ED64536-DD7B-4C20-887D-D9F154374CEE}" presName="rootComposite" presStyleCnt="0"/>
      <dgm:spPr/>
    </dgm:pt>
    <dgm:pt modelId="{CBE01009-9BDE-4DC6-B700-318AC44B9CDC}" type="pres">
      <dgm:prSet presAssocID="{9ED64536-DD7B-4C20-887D-D9F154374CEE}" presName="rootText" presStyleLbl="node2" presStyleIdx="4" presStyleCnt="7">
        <dgm:presLayoutVars>
          <dgm:chPref val="3"/>
        </dgm:presLayoutVars>
      </dgm:prSet>
      <dgm:spPr/>
    </dgm:pt>
    <dgm:pt modelId="{35315968-1C6B-41E9-9D1B-42FECFD4FB55}" type="pres">
      <dgm:prSet presAssocID="{9ED64536-DD7B-4C20-887D-D9F154374CEE}" presName="rootConnector" presStyleLbl="node2" presStyleIdx="4" presStyleCnt="7"/>
      <dgm:spPr/>
    </dgm:pt>
    <dgm:pt modelId="{F4F12C0C-1ACF-49EF-93E3-7363EADF5865}" type="pres">
      <dgm:prSet presAssocID="{9ED64536-DD7B-4C20-887D-D9F154374CEE}" presName="hierChild4" presStyleCnt="0"/>
      <dgm:spPr/>
    </dgm:pt>
    <dgm:pt modelId="{3BB9D216-5E7D-4307-B273-F0B18DCDBC56}" type="pres">
      <dgm:prSet presAssocID="{9ED64536-DD7B-4C20-887D-D9F154374CEE}" presName="hierChild5" presStyleCnt="0"/>
      <dgm:spPr/>
    </dgm:pt>
    <dgm:pt modelId="{C38F2B0D-72A3-44F4-985A-ABC453108C45}" type="pres">
      <dgm:prSet presAssocID="{F337F68B-9E96-4B9D-AC80-554EF7774AE5}" presName="Name64" presStyleLbl="parChTrans1D2" presStyleIdx="5" presStyleCnt="7"/>
      <dgm:spPr/>
    </dgm:pt>
    <dgm:pt modelId="{BA3BCED7-11A4-4BFB-9566-25F05B78E573}" type="pres">
      <dgm:prSet presAssocID="{654E834D-D706-4FA7-9B5F-DBFF77C55EED}" presName="hierRoot2" presStyleCnt="0">
        <dgm:presLayoutVars>
          <dgm:hierBranch val="init"/>
        </dgm:presLayoutVars>
      </dgm:prSet>
      <dgm:spPr/>
    </dgm:pt>
    <dgm:pt modelId="{A17F0AEA-914C-4F6D-8365-EF0B475BA1BF}" type="pres">
      <dgm:prSet presAssocID="{654E834D-D706-4FA7-9B5F-DBFF77C55EED}" presName="rootComposite" presStyleCnt="0"/>
      <dgm:spPr/>
    </dgm:pt>
    <dgm:pt modelId="{5F541EE4-7FA9-440C-B16B-F82192375023}" type="pres">
      <dgm:prSet presAssocID="{654E834D-D706-4FA7-9B5F-DBFF77C55EED}" presName="rootText" presStyleLbl="node2" presStyleIdx="5" presStyleCnt="7">
        <dgm:presLayoutVars>
          <dgm:chPref val="3"/>
        </dgm:presLayoutVars>
      </dgm:prSet>
      <dgm:spPr/>
    </dgm:pt>
    <dgm:pt modelId="{E83019F8-8273-4644-B02C-73312C414645}" type="pres">
      <dgm:prSet presAssocID="{654E834D-D706-4FA7-9B5F-DBFF77C55EED}" presName="rootConnector" presStyleLbl="node2" presStyleIdx="5" presStyleCnt="7"/>
      <dgm:spPr/>
    </dgm:pt>
    <dgm:pt modelId="{254ABA97-3209-4844-B529-33C2EF7525FE}" type="pres">
      <dgm:prSet presAssocID="{654E834D-D706-4FA7-9B5F-DBFF77C55EED}" presName="hierChild4" presStyleCnt="0"/>
      <dgm:spPr/>
    </dgm:pt>
    <dgm:pt modelId="{5CEB9EDB-400E-4161-A129-19541AD10447}" type="pres">
      <dgm:prSet presAssocID="{654E834D-D706-4FA7-9B5F-DBFF77C55EED}" presName="hierChild5" presStyleCnt="0"/>
      <dgm:spPr/>
    </dgm:pt>
    <dgm:pt modelId="{240B0E20-A726-4CEA-946A-F952AF82152B}" type="pres">
      <dgm:prSet presAssocID="{53D01AA9-F96D-4E89-938E-EE537BB79272}" presName="Name64" presStyleLbl="parChTrans1D2" presStyleIdx="6" presStyleCnt="7"/>
      <dgm:spPr/>
    </dgm:pt>
    <dgm:pt modelId="{55442B86-3FD5-4D52-96DB-3DE030FEC077}" type="pres">
      <dgm:prSet presAssocID="{E80447F9-A495-4777-9F9E-830AAF890F5F}" presName="hierRoot2" presStyleCnt="0">
        <dgm:presLayoutVars>
          <dgm:hierBranch val="init"/>
        </dgm:presLayoutVars>
      </dgm:prSet>
      <dgm:spPr/>
    </dgm:pt>
    <dgm:pt modelId="{4D7CAD24-F1FE-4794-AE79-F04DA3CB7153}" type="pres">
      <dgm:prSet presAssocID="{E80447F9-A495-4777-9F9E-830AAF890F5F}" presName="rootComposite" presStyleCnt="0"/>
      <dgm:spPr/>
    </dgm:pt>
    <dgm:pt modelId="{542D3C83-0113-4A83-91DD-703ABCFF697D}" type="pres">
      <dgm:prSet presAssocID="{E80447F9-A495-4777-9F9E-830AAF890F5F}" presName="rootText" presStyleLbl="node2" presStyleIdx="6" presStyleCnt="7">
        <dgm:presLayoutVars>
          <dgm:chPref val="3"/>
        </dgm:presLayoutVars>
      </dgm:prSet>
      <dgm:spPr/>
    </dgm:pt>
    <dgm:pt modelId="{18496E01-8C4D-47E7-BC36-65F575DCFD80}" type="pres">
      <dgm:prSet presAssocID="{E80447F9-A495-4777-9F9E-830AAF890F5F}" presName="rootConnector" presStyleLbl="node2" presStyleIdx="6" presStyleCnt="7"/>
      <dgm:spPr/>
    </dgm:pt>
    <dgm:pt modelId="{62D80E44-AFCA-4553-A39B-0BB1CFA8CEBA}" type="pres">
      <dgm:prSet presAssocID="{E80447F9-A495-4777-9F9E-830AAF890F5F}" presName="hierChild4" presStyleCnt="0"/>
      <dgm:spPr/>
    </dgm:pt>
    <dgm:pt modelId="{7679BD88-22B8-4FDE-A222-714001DCD4D5}" type="pres">
      <dgm:prSet presAssocID="{E80447F9-A495-4777-9F9E-830AAF890F5F}" presName="hierChild5" presStyleCnt="0"/>
      <dgm:spPr/>
    </dgm:pt>
    <dgm:pt modelId="{6B72E6F5-5D91-45E3-9910-342CE1F6ADDA}" type="pres">
      <dgm:prSet presAssocID="{166A441D-5965-4284-B047-68DDEEB55B4B}" presName="hierChild3" presStyleCnt="0"/>
      <dgm:spPr/>
    </dgm:pt>
  </dgm:ptLst>
  <dgm:cxnLst>
    <dgm:cxn modelId="{2783AA07-CCC8-4848-ADD4-2361FE4BB7BA}" type="presOf" srcId="{9ED64536-DD7B-4C20-887D-D9F154374CEE}" destId="{CBE01009-9BDE-4DC6-B700-318AC44B9CDC}" srcOrd="0" destOrd="0" presId="urn:microsoft.com/office/officeart/2009/3/layout/HorizontalOrganizationChart"/>
    <dgm:cxn modelId="{9AC14116-86CE-4DBC-8DB6-76734C37B7AB}" srcId="{166A441D-5965-4284-B047-68DDEEB55B4B}" destId="{EC03CA96-EA52-4920-BAA0-147A7384CBF7}" srcOrd="3" destOrd="0" parTransId="{A57948BC-0B26-4262-8D5E-D042412E87CF}" sibTransId="{0FBF3400-64FC-4C45-98BB-F7B2A35CFE6C}"/>
    <dgm:cxn modelId="{D4385119-3858-4E17-9CC9-924672EEEB15}" type="presOf" srcId="{8F0899B3-4040-446B-859E-4ADF3894F6CF}" destId="{3735EABD-5BE2-4501-873A-6F86D70B6F99}" srcOrd="0" destOrd="0" presId="urn:microsoft.com/office/officeart/2009/3/layout/HorizontalOrganizationChart"/>
    <dgm:cxn modelId="{D7260D22-7D9A-429D-8394-BDBA8499A172}" srcId="{D412EC80-0D68-402C-9CB6-19FF4E865F31}" destId="{166A441D-5965-4284-B047-68DDEEB55B4B}" srcOrd="0" destOrd="0" parTransId="{A0E3ABAF-6F01-4CB5-A8CA-FD7786E441F2}" sibTransId="{2EC0F434-9ECE-4E59-B210-DFF3BAC4B886}"/>
    <dgm:cxn modelId="{6B47F13F-2DB3-4AFE-AE72-EFE778A0178A}" type="presOf" srcId="{A57948BC-0B26-4262-8D5E-D042412E87CF}" destId="{515433AA-A9D6-4BDA-B7B1-BBED1A744426}" srcOrd="0" destOrd="0" presId="urn:microsoft.com/office/officeart/2009/3/layout/HorizontalOrganizationChart"/>
    <dgm:cxn modelId="{C47F7A40-CB04-4FD8-A62F-8004936D608D}" type="presOf" srcId="{EC03CA96-EA52-4920-BAA0-147A7384CBF7}" destId="{D387A441-435C-4E90-B5E1-00B02137E1FD}" srcOrd="1" destOrd="0" presId="urn:microsoft.com/office/officeart/2009/3/layout/HorizontalOrganizationChart"/>
    <dgm:cxn modelId="{BBD9535C-C30D-45A3-9F28-E47FA887B314}" type="presOf" srcId="{7FD67730-B664-435B-9CF8-AA91A4A55B21}" destId="{3B21AEEE-7F4F-49BA-A6A1-2B24C6CF088A}" srcOrd="0" destOrd="0" presId="urn:microsoft.com/office/officeart/2009/3/layout/HorizontalOrganizationChart"/>
    <dgm:cxn modelId="{6E5FA366-6D16-4745-BCE4-3FD47CA349C6}" type="presOf" srcId="{0E431ED6-B13E-4081-BA5A-B538777B0B5A}" destId="{0E6EE91E-1E5E-4983-9E22-8F77CA8C5A41}" srcOrd="1" destOrd="0" presId="urn:microsoft.com/office/officeart/2009/3/layout/HorizontalOrganizationChart"/>
    <dgm:cxn modelId="{E1EC9372-C709-4757-B4DC-F5EA82E352CC}" srcId="{166A441D-5965-4284-B047-68DDEEB55B4B}" destId="{CCC638A3-D3BB-4F2D-A626-B22812844615}" srcOrd="0" destOrd="0" parTransId="{4C0E1589-73EC-4DA0-989A-5AAFB924985A}" sibTransId="{676C84BF-49A3-4688-B1EE-E531F30AAEBA}"/>
    <dgm:cxn modelId="{F3239552-CD21-4156-BCEA-2D3D197ABB63}" type="presOf" srcId="{E80447F9-A495-4777-9F9E-830AAF890F5F}" destId="{18496E01-8C4D-47E7-BC36-65F575DCFD80}" srcOrd="1" destOrd="0" presId="urn:microsoft.com/office/officeart/2009/3/layout/HorizontalOrganizationChart"/>
    <dgm:cxn modelId="{57606873-211E-4A01-A7F4-2CD1E6A3947B}" type="presOf" srcId="{F337F68B-9E96-4B9D-AC80-554EF7774AE5}" destId="{C38F2B0D-72A3-44F4-985A-ABC453108C45}" srcOrd="0" destOrd="0" presId="urn:microsoft.com/office/officeart/2009/3/layout/HorizontalOrganizationChart"/>
    <dgm:cxn modelId="{F774135A-9EE4-4E64-886B-16FA97025D99}" type="presOf" srcId="{654E834D-D706-4FA7-9B5F-DBFF77C55EED}" destId="{E83019F8-8273-4644-B02C-73312C414645}" srcOrd="1" destOrd="0" presId="urn:microsoft.com/office/officeart/2009/3/layout/HorizontalOrganizationChart"/>
    <dgm:cxn modelId="{BD3F187A-BDAC-43A9-B174-A2C929296DA4}" type="presOf" srcId="{166A441D-5965-4284-B047-68DDEEB55B4B}" destId="{F67BEF7C-648B-4D56-91F6-76468847AC3F}" srcOrd="1" destOrd="0" presId="urn:microsoft.com/office/officeart/2009/3/layout/HorizontalOrganizationChart"/>
    <dgm:cxn modelId="{7016A87A-2D30-4FEE-B808-C78C7B7E709C}" type="presOf" srcId="{D412EC80-0D68-402C-9CB6-19FF4E865F31}" destId="{74D3FEC1-6D61-4DEB-A219-6E7E0AEF6F6E}" srcOrd="0" destOrd="0" presId="urn:microsoft.com/office/officeart/2009/3/layout/HorizontalOrganizationChart"/>
    <dgm:cxn modelId="{A8ECC77A-1272-43C4-9166-8A9C17CD0AB7}" type="presOf" srcId="{CCC638A3-D3BB-4F2D-A626-B22812844615}" destId="{C3AA4A5B-B743-4E23-9A46-4E77DCF98D5E}" srcOrd="0" destOrd="0" presId="urn:microsoft.com/office/officeart/2009/3/layout/HorizontalOrganizationChart"/>
    <dgm:cxn modelId="{BAA3EF82-7573-43D0-A46F-72485323E024}" type="presOf" srcId="{53D01AA9-F96D-4E89-938E-EE537BB79272}" destId="{240B0E20-A726-4CEA-946A-F952AF82152B}" srcOrd="0" destOrd="0" presId="urn:microsoft.com/office/officeart/2009/3/layout/HorizontalOrganizationChart"/>
    <dgm:cxn modelId="{F3A95389-D00E-4663-AAEB-56868C75EC0E}" type="presOf" srcId="{0E431ED6-B13E-4081-BA5A-B538777B0B5A}" destId="{42D2FA81-75A0-40FA-9BAC-B7BA446872A7}" srcOrd="0" destOrd="0" presId="urn:microsoft.com/office/officeart/2009/3/layout/HorizontalOrganizationChart"/>
    <dgm:cxn modelId="{E888648B-1644-4A3A-98C5-171020998415}" srcId="{166A441D-5965-4284-B047-68DDEEB55B4B}" destId="{9ED64536-DD7B-4C20-887D-D9F154374CEE}" srcOrd="4" destOrd="0" parTransId="{8F0899B3-4040-446B-859E-4ADF3894F6CF}" sibTransId="{34A20A9F-2CA2-4665-8AEF-4B7E89D70ACC}"/>
    <dgm:cxn modelId="{1760BE95-0A15-49B3-AA66-53F2911D8AE0}" srcId="{166A441D-5965-4284-B047-68DDEEB55B4B}" destId="{E80447F9-A495-4777-9F9E-830AAF890F5F}" srcOrd="6" destOrd="0" parTransId="{53D01AA9-F96D-4E89-938E-EE537BB79272}" sibTransId="{F4BE759E-8A7D-49B9-853F-771CA707E0DC}"/>
    <dgm:cxn modelId="{868150A0-9B7E-4291-B008-4661DCF9F62E}" type="presOf" srcId="{9ED64536-DD7B-4C20-887D-D9F154374CEE}" destId="{35315968-1C6B-41E9-9D1B-42FECFD4FB55}" srcOrd="1" destOrd="0" presId="urn:microsoft.com/office/officeart/2009/3/layout/HorizontalOrganizationChart"/>
    <dgm:cxn modelId="{3B6206A4-8259-4C27-B5DA-BDAB37B33E6D}" type="presOf" srcId="{EC03CA96-EA52-4920-BAA0-147A7384CBF7}" destId="{806ACE05-4E27-4D7F-952C-C633230D38DA}" srcOrd="0" destOrd="0" presId="urn:microsoft.com/office/officeart/2009/3/layout/HorizontalOrganizationChart"/>
    <dgm:cxn modelId="{6573EAA4-5C35-4D63-8FE2-3666259E4336}" type="presOf" srcId="{7CA3F528-578B-4878-9FD3-A0B8C2A71C4B}" destId="{0DF877C3-6265-402F-8766-8FD28577BE98}" srcOrd="0" destOrd="0" presId="urn:microsoft.com/office/officeart/2009/3/layout/HorizontalOrganizationChart"/>
    <dgm:cxn modelId="{04E58EAE-BE8B-4320-B367-47FCE42B487E}" srcId="{166A441D-5965-4284-B047-68DDEEB55B4B}" destId="{7FD67730-B664-435B-9CF8-AA91A4A55B21}" srcOrd="1" destOrd="0" parTransId="{7CA3F528-578B-4878-9FD3-A0B8C2A71C4B}" sibTransId="{5CC05BD0-CC3C-459E-AE11-1820C1CFBA58}"/>
    <dgm:cxn modelId="{787D2BB4-E60F-4FE6-9C89-C7B7FC1C498C}" type="presOf" srcId="{CCC638A3-D3BB-4F2D-A626-B22812844615}" destId="{1E5E861E-FCCE-4447-844F-5999EA656C18}" srcOrd="1" destOrd="0" presId="urn:microsoft.com/office/officeart/2009/3/layout/HorizontalOrganizationChart"/>
    <dgm:cxn modelId="{2B0730B8-274C-4BB7-AE15-027CD10AF2D2}" type="presOf" srcId="{166A441D-5965-4284-B047-68DDEEB55B4B}" destId="{2AE6699E-42AF-4F5F-987A-619DAF727A4F}" srcOrd="0" destOrd="0" presId="urn:microsoft.com/office/officeart/2009/3/layout/HorizontalOrganizationChart"/>
    <dgm:cxn modelId="{F1B1CFC2-46E8-4DB3-BE55-948F2A092728}" type="presOf" srcId="{7FD67730-B664-435B-9CF8-AA91A4A55B21}" destId="{0B4F1AEE-6016-4F4C-B54B-0C80E8EC6992}" srcOrd="1" destOrd="0" presId="urn:microsoft.com/office/officeart/2009/3/layout/HorizontalOrganizationChart"/>
    <dgm:cxn modelId="{5622F3C8-E149-4BDA-968C-8B94B59004D7}" srcId="{166A441D-5965-4284-B047-68DDEEB55B4B}" destId="{0E431ED6-B13E-4081-BA5A-B538777B0B5A}" srcOrd="2" destOrd="0" parTransId="{2F57E5BC-D6E8-46CA-945D-49C23C8B9944}" sibTransId="{4951C589-B558-47B3-9EFC-D5D04DDE8348}"/>
    <dgm:cxn modelId="{A04802D6-006C-4E54-B966-23A76C42F78A}" type="presOf" srcId="{654E834D-D706-4FA7-9B5F-DBFF77C55EED}" destId="{5F541EE4-7FA9-440C-B16B-F82192375023}" srcOrd="0" destOrd="0" presId="urn:microsoft.com/office/officeart/2009/3/layout/HorizontalOrganizationChart"/>
    <dgm:cxn modelId="{34587AD7-7168-4B15-9193-67306386AE2D}" type="presOf" srcId="{E80447F9-A495-4777-9F9E-830AAF890F5F}" destId="{542D3C83-0113-4A83-91DD-703ABCFF697D}" srcOrd="0" destOrd="0" presId="urn:microsoft.com/office/officeart/2009/3/layout/HorizontalOrganizationChart"/>
    <dgm:cxn modelId="{FF2877DC-3676-47C9-B6F4-6D79C8207841}" type="presOf" srcId="{4C0E1589-73EC-4DA0-989A-5AAFB924985A}" destId="{AF15739C-1800-41AB-980B-D64BF24FC481}" srcOrd="0" destOrd="0" presId="urn:microsoft.com/office/officeart/2009/3/layout/HorizontalOrganizationChart"/>
    <dgm:cxn modelId="{2FA3B3DD-FA7B-4B50-B54A-D6CFB3DDF18D}" srcId="{166A441D-5965-4284-B047-68DDEEB55B4B}" destId="{654E834D-D706-4FA7-9B5F-DBFF77C55EED}" srcOrd="5" destOrd="0" parTransId="{F337F68B-9E96-4B9D-AC80-554EF7774AE5}" sibTransId="{70608AA9-F1D8-433D-991E-58FB508E10A4}"/>
    <dgm:cxn modelId="{8C7D72E8-7331-4A8B-BCEE-DEBF04B1AE0A}" type="presOf" srcId="{2F57E5BC-D6E8-46CA-945D-49C23C8B9944}" destId="{F1993A26-8493-42A9-B221-0E3063E5A91F}" srcOrd="0" destOrd="0" presId="urn:microsoft.com/office/officeart/2009/3/layout/HorizontalOrganizationChart"/>
    <dgm:cxn modelId="{FA9A2CD9-4F77-4FE8-B55C-52F8223641A1}" type="presParOf" srcId="{74D3FEC1-6D61-4DEB-A219-6E7E0AEF6F6E}" destId="{DFE8FBAA-F0C0-4B6B-B53E-9B2ECB1A9C98}" srcOrd="0" destOrd="0" presId="urn:microsoft.com/office/officeart/2009/3/layout/HorizontalOrganizationChart"/>
    <dgm:cxn modelId="{5B909D69-C223-4184-B6F8-32FBB25BC3D3}" type="presParOf" srcId="{DFE8FBAA-F0C0-4B6B-B53E-9B2ECB1A9C98}" destId="{B6E2F8F4-BF21-40E9-BF18-316B76036AAB}" srcOrd="0" destOrd="0" presId="urn:microsoft.com/office/officeart/2009/3/layout/HorizontalOrganizationChart"/>
    <dgm:cxn modelId="{CDF78DD0-CF64-4B84-9365-1530017B1A80}" type="presParOf" srcId="{B6E2F8F4-BF21-40E9-BF18-316B76036AAB}" destId="{2AE6699E-42AF-4F5F-987A-619DAF727A4F}" srcOrd="0" destOrd="0" presId="urn:microsoft.com/office/officeart/2009/3/layout/HorizontalOrganizationChart"/>
    <dgm:cxn modelId="{D0D12B18-CE94-4B72-9A60-7DD8C80F53D2}" type="presParOf" srcId="{B6E2F8F4-BF21-40E9-BF18-316B76036AAB}" destId="{F67BEF7C-648B-4D56-91F6-76468847AC3F}" srcOrd="1" destOrd="0" presId="urn:microsoft.com/office/officeart/2009/3/layout/HorizontalOrganizationChart"/>
    <dgm:cxn modelId="{767B6432-7133-4865-9BF3-911842B4F450}" type="presParOf" srcId="{DFE8FBAA-F0C0-4B6B-B53E-9B2ECB1A9C98}" destId="{4E8D58C2-91B2-4F54-8D10-12655CCBE9D7}" srcOrd="1" destOrd="0" presId="urn:microsoft.com/office/officeart/2009/3/layout/HorizontalOrganizationChart"/>
    <dgm:cxn modelId="{557B7BCC-36A5-4BA5-ABF6-B8F3CCCA94E3}" type="presParOf" srcId="{4E8D58C2-91B2-4F54-8D10-12655CCBE9D7}" destId="{AF15739C-1800-41AB-980B-D64BF24FC481}" srcOrd="0" destOrd="0" presId="urn:microsoft.com/office/officeart/2009/3/layout/HorizontalOrganizationChart"/>
    <dgm:cxn modelId="{96B98D84-799C-44B4-83FA-86335E7D4E7C}" type="presParOf" srcId="{4E8D58C2-91B2-4F54-8D10-12655CCBE9D7}" destId="{01320612-E436-4684-A13A-169A6309C03E}" srcOrd="1" destOrd="0" presId="urn:microsoft.com/office/officeart/2009/3/layout/HorizontalOrganizationChart"/>
    <dgm:cxn modelId="{11B1DFAA-EC36-4A04-B470-8A59A39E9404}" type="presParOf" srcId="{01320612-E436-4684-A13A-169A6309C03E}" destId="{F72EC404-8677-44DE-B177-98FA39465560}" srcOrd="0" destOrd="0" presId="urn:microsoft.com/office/officeart/2009/3/layout/HorizontalOrganizationChart"/>
    <dgm:cxn modelId="{D315DC4D-9137-4C9D-8C71-4DFF71E755BB}" type="presParOf" srcId="{F72EC404-8677-44DE-B177-98FA39465560}" destId="{C3AA4A5B-B743-4E23-9A46-4E77DCF98D5E}" srcOrd="0" destOrd="0" presId="urn:microsoft.com/office/officeart/2009/3/layout/HorizontalOrganizationChart"/>
    <dgm:cxn modelId="{AC08C56B-0350-4862-9045-9FAC9CE58C08}" type="presParOf" srcId="{F72EC404-8677-44DE-B177-98FA39465560}" destId="{1E5E861E-FCCE-4447-844F-5999EA656C18}" srcOrd="1" destOrd="0" presId="urn:microsoft.com/office/officeart/2009/3/layout/HorizontalOrganizationChart"/>
    <dgm:cxn modelId="{0AA5EDE2-CFC2-4E2D-B29C-6C91102323C2}" type="presParOf" srcId="{01320612-E436-4684-A13A-169A6309C03E}" destId="{30C3851B-F2BD-4C8D-A624-F1371D737896}" srcOrd="1" destOrd="0" presId="urn:microsoft.com/office/officeart/2009/3/layout/HorizontalOrganizationChart"/>
    <dgm:cxn modelId="{1197477D-95D1-4BF3-9D22-48E8435A67D7}" type="presParOf" srcId="{01320612-E436-4684-A13A-169A6309C03E}" destId="{42A49905-53FB-42EA-8851-E4683C9BF959}" srcOrd="2" destOrd="0" presId="urn:microsoft.com/office/officeart/2009/3/layout/HorizontalOrganizationChart"/>
    <dgm:cxn modelId="{7811A270-51F4-45C4-A99E-A4B47A97415C}" type="presParOf" srcId="{4E8D58C2-91B2-4F54-8D10-12655CCBE9D7}" destId="{0DF877C3-6265-402F-8766-8FD28577BE98}" srcOrd="2" destOrd="0" presId="urn:microsoft.com/office/officeart/2009/3/layout/HorizontalOrganizationChart"/>
    <dgm:cxn modelId="{78C2CC5F-05C7-4ADD-AD74-54A0E99F6712}" type="presParOf" srcId="{4E8D58C2-91B2-4F54-8D10-12655CCBE9D7}" destId="{C2160144-EEBC-443B-A091-1502C737CD46}" srcOrd="3" destOrd="0" presId="urn:microsoft.com/office/officeart/2009/3/layout/HorizontalOrganizationChart"/>
    <dgm:cxn modelId="{10410E7D-E240-4900-8317-F4C6E618A61E}" type="presParOf" srcId="{C2160144-EEBC-443B-A091-1502C737CD46}" destId="{BC91FB10-BDA8-4CAF-93C1-71177D9BC1A6}" srcOrd="0" destOrd="0" presId="urn:microsoft.com/office/officeart/2009/3/layout/HorizontalOrganizationChart"/>
    <dgm:cxn modelId="{F593E529-9810-4E21-891C-018FF12A9554}" type="presParOf" srcId="{BC91FB10-BDA8-4CAF-93C1-71177D9BC1A6}" destId="{3B21AEEE-7F4F-49BA-A6A1-2B24C6CF088A}" srcOrd="0" destOrd="0" presId="urn:microsoft.com/office/officeart/2009/3/layout/HorizontalOrganizationChart"/>
    <dgm:cxn modelId="{2E9452E8-9610-4CFA-B41C-14A82991986E}" type="presParOf" srcId="{BC91FB10-BDA8-4CAF-93C1-71177D9BC1A6}" destId="{0B4F1AEE-6016-4F4C-B54B-0C80E8EC6992}" srcOrd="1" destOrd="0" presId="urn:microsoft.com/office/officeart/2009/3/layout/HorizontalOrganizationChart"/>
    <dgm:cxn modelId="{984B06F2-5D7B-4C14-913A-EF5970B42908}" type="presParOf" srcId="{C2160144-EEBC-443B-A091-1502C737CD46}" destId="{1A17530C-B194-43FE-9EDE-A9E82B04EE6E}" srcOrd="1" destOrd="0" presId="urn:microsoft.com/office/officeart/2009/3/layout/HorizontalOrganizationChart"/>
    <dgm:cxn modelId="{B22E52CC-BE78-499B-9FA6-D8047EBAC0FC}" type="presParOf" srcId="{C2160144-EEBC-443B-A091-1502C737CD46}" destId="{A56E4ABC-4284-4E53-9DED-9D5733A3F6F9}" srcOrd="2" destOrd="0" presId="urn:microsoft.com/office/officeart/2009/3/layout/HorizontalOrganizationChart"/>
    <dgm:cxn modelId="{7CC4C7DA-6F3A-4772-86FF-03F1C3334F53}" type="presParOf" srcId="{4E8D58C2-91B2-4F54-8D10-12655CCBE9D7}" destId="{F1993A26-8493-42A9-B221-0E3063E5A91F}" srcOrd="4" destOrd="0" presId="urn:microsoft.com/office/officeart/2009/3/layout/HorizontalOrganizationChart"/>
    <dgm:cxn modelId="{16224518-04C3-45C4-84ED-0F233A36613B}" type="presParOf" srcId="{4E8D58C2-91B2-4F54-8D10-12655CCBE9D7}" destId="{D60E8363-B674-49A1-9191-27CF6A43B3F4}" srcOrd="5" destOrd="0" presId="urn:microsoft.com/office/officeart/2009/3/layout/HorizontalOrganizationChart"/>
    <dgm:cxn modelId="{B5925C67-3225-4235-BEFF-DC9CCD9D8898}" type="presParOf" srcId="{D60E8363-B674-49A1-9191-27CF6A43B3F4}" destId="{81E6E426-7699-4FB0-BEB7-FDF4A3C275DD}" srcOrd="0" destOrd="0" presId="urn:microsoft.com/office/officeart/2009/3/layout/HorizontalOrganizationChart"/>
    <dgm:cxn modelId="{C1BA99C9-D4EE-4179-9D92-5CF9F737FF25}" type="presParOf" srcId="{81E6E426-7699-4FB0-BEB7-FDF4A3C275DD}" destId="{42D2FA81-75A0-40FA-9BAC-B7BA446872A7}" srcOrd="0" destOrd="0" presId="urn:microsoft.com/office/officeart/2009/3/layout/HorizontalOrganizationChart"/>
    <dgm:cxn modelId="{4BA08AF1-1BA4-432A-BB39-1F8389D7AA8E}" type="presParOf" srcId="{81E6E426-7699-4FB0-BEB7-FDF4A3C275DD}" destId="{0E6EE91E-1E5E-4983-9E22-8F77CA8C5A41}" srcOrd="1" destOrd="0" presId="urn:microsoft.com/office/officeart/2009/3/layout/HorizontalOrganizationChart"/>
    <dgm:cxn modelId="{C4CFA462-0E87-41BC-BED4-5428730A09D9}" type="presParOf" srcId="{D60E8363-B674-49A1-9191-27CF6A43B3F4}" destId="{D48F944F-79DC-4393-AB9F-354084D9B49C}" srcOrd="1" destOrd="0" presId="urn:microsoft.com/office/officeart/2009/3/layout/HorizontalOrganizationChart"/>
    <dgm:cxn modelId="{D590214A-5F60-4BFC-8D6E-69739D418BBD}" type="presParOf" srcId="{D60E8363-B674-49A1-9191-27CF6A43B3F4}" destId="{DAC94139-B91D-4170-BA94-5259F65CF538}" srcOrd="2" destOrd="0" presId="urn:microsoft.com/office/officeart/2009/3/layout/HorizontalOrganizationChart"/>
    <dgm:cxn modelId="{8916D545-5C52-4006-A1AC-41CC457CFBDC}" type="presParOf" srcId="{4E8D58C2-91B2-4F54-8D10-12655CCBE9D7}" destId="{515433AA-A9D6-4BDA-B7B1-BBED1A744426}" srcOrd="6" destOrd="0" presId="urn:microsoft.com/office/officeart/2009/3/layout/HorizontalOrganizationChart"/>
    <dgm:cxn modelId="{F572F967-A7ED-478B-9B94-FD3932B0B1C1}" type="presParOf" srcId="{4E8D58C2-91B2-4F54-8D10-12655CCBE9D7}" destId="{BD8DA98F-3605-43EC-B54B-CD121E99401C}" srcOrd="7" destOrd="0" presId="urn:microsoft.com/office/officeart/2009/3/layout/HorizontalOrganizationChart"/>
    <dgm:cxn modelId="{8036EFDA-2702-415E-8EFF-9CD14850F604}" type="presParOf" srcId="{BD8DA98F-3605-43EC-B54B-CD121E99401C}" destId="{63658522-08DF-4C81-9E73-FAEC2CCC33EF}" srcOrd="0" destOrd="0" presId="urn:microsoft.com/office/officeart/2009/3/layout/HorizontalOrganizationChart"/>
    <dgm:cxn modelId="{1E9E37CE-D922-4E0C-8AE3-2DE796012968}" type="presParOf" srcId="{63658522-08DF-4C81-9E73-FAEC2CCC33EF}" destId="{806ACE05-4E27-4D7F-952C-C633230D38DA}" srcOrd="0" destOrd="0" presId="urn:microsoft.com/office/officeart/2009/3/layout/HorizontalOrganizationChart"/>
    <dgm:cxn modelId="{12CF861E-1339-41D8-A2BC-66562F290DF6}" type="presParOf" srcId="{63658522-08DF-4C81-9E73-FAEC2CCC33EF}" destId="{D387A441-435C-4E90-B5E1-00B02137E1FD}" srcOrd="1" destOrd="0" presId="urn:microsoft.com/office/officeart/2009/3/layout/HorizontalOrganizationChart"/>
    <dgm:cxn modelId="{71CAB0C0-E4E1-4A93-B7D5-C414A57FE0E4}" type="presParOf" srcId="{BD8DA98F-3605-43EC-B54B-CD121E99401C}" destId="{6273A316-6C6B-40AF-836C-9D00F1667B2D}" srcOrd="1" destOrd="0" presId="urn:microsoft.com/office/officeart/2009/3/layout/HorizontalOrganizationChart"/>
    <dgm:cxn modelId="{FF6AF2FE-5969-4478-AB2A-4375894B43BC}" type="presParOf" srcId="{BD8DA98F-3605-43EC-B54B-CD121E99401C}" destId="{C7443E79-3459-4CA3-9038-DD6BAEA33A7D}" srcOrd="2" destOrd="0" presId="urn:microsoft.com/office/officeart/2009/3/layout/HorizontalOrganizationChart"/>
    <dgm:cxn modelId="{890D7424-D7E3-431E-8CF2-12B46BEFE443}" type="presParOf" srcId="{4E8D58C2-91B2-4F54-8D10-12655CCBE9D7}" destId="{3735EABD-5BE2-4501-873A-6F86D70B6F99}" srcOrd="8" destOrd="0" presId="urn:microsoft.com/office/officeart/2009/3/layout/HorizontalOrganizationChart"/>
    <dgm:cxn modelId="{759C1863-9BCA-49A0-86AD-7F9FF6DB5BEB}" type="presParOf" srcId="{4E8D58C2-91B2-4F54-8D10-12655CCBE9D7}" destId="{3447B0F3-094C-4D4A-89A9-FEAF65E20803}" srcOrd="9" destOrd="0" presId="urn:microsoft.com/office/officeart/2009/3/layout/HorizontalOrganizationChart"/>
    <dgm:cxn modelId="{F4F2C44B-ECCB-4A41-9A73-98E684C84036}" type="presParOf" srcId="{3447B0F3-094C-4D4A-89A9-FEAF65E20803}" destId="{D9AB1C2B-9F9B-4D18-B390-6DF6E682B25D}" srcOrd="0" destOrd="0" presId="urn:microsoft.com/office/officeart/2009/3/layout/HorizontalOrganizationChart"/>
    <dgm:cxn modelId="{669C9650-867F-498F-8B5A-2078F98EED2B}" type="presParOf" srcId="{D9AB1C2B-9F9B-4D18-B390-6DF6E682B25D}" destId="{CBE01009-9BDE-4DC6-B700-318AC44B9CDC}" srcOrd="0" destOrd="0" presId="urn:microsoft.com/office/officeart/2009/3/layout/HorizontalOrganizationChart"/>
    <dgm:cxn modelId="{9659C79A-BD38-42C7-87E4-79B876E13028}" type="presParOf" srcId="{D9AB1C2B-9F9B-4D18-B390-6DF6E682B25D}" destId="{35315968-1C6B-41E9-9D1B-42FECFD4FB55}" srcOrd="1" destOrd="0" presId="urn:microsoft.com/office/officeart/2009/3/layout/HorizontalOrganizationChart"/>
    <dgm:cxn modelId="{4D9EA1FF-1B64-4F3F-8883-16ACA089AD44}" type="presParOf" srcId="{3447B0F3-094C-4D4A-89A9-FEAF65E20803}" destId="{F4F12C0C-1ACF-49EF-93E3-7363EADF5865}" srcOrd="1" destOrd="0" presId="urn:microsoft.com/office/officeart/2009/3/layout/HorizontalOrganizationChart"/>
    <dgm:cxn modelId="{E0FE6AB9-B554-4472-A8A7-DBA66F35F078}" type="presParOf" srcId="{3447B0F3-094C-4D4A-89A9-FEAF65E20803}" destId="{3BB9D216-5E7D-4307-B273-F0B18DCDBC56}" srcOrd="2" destOrd="0" presId="urn:microsoft.com/office/officeart/2009/3/layout/HorizontalOrganizationChart"/>
    <dgm:cxn modelId="{0352A7D1-4C0D-4DA1-95A7-96D9BD7E7A5D}" type="presParOf" srcId="{4E8D58C2-91B2-4F54-8D10-12655CCBE9D7}" destId="{C38F2B0D-72A3-44F4-985A-ABC453108C45}" srcOrd="10" destOrd="0" presId="urn:microsoft.com/office/officeart/2009/3/layout/HorizontalOrganizationChart"/>
    <dgm:cxn modelId="{DCE8CBF5-2CC4-4780-BF6B-3841C79F08DA}" type="presParOf" srcId="{4E8D58C2-91B2-4F54-8D10-12655CCBE9D7}" destId="{BA3BCED7-11A4-4BFB-9566-25F05B78E573}" srcOrd="11" destOrd="0" presId="urn:microsoft.com/office/officeart/2009/3/layout/HorizontalOrganizationChart"/>
    <dgm:cxn modelId="{CF80F884-5948-4E8B-9897-CDF1ED8BBA06}" type="presParOf" srcId="{BA3BCED7-11A4-4BFB-9566-25F05B78E573}" destId="{A17F0AEA-914C-4F6D-8365-EF0B475BA1BF}" srcOrd="0" destOrd="0" presId="urn:microsoft.com/office/officeart/2009/3/layout/HorizontalOrganizationChart"/>
    <dgm:cxn modelId="{71DE4265-3B00-4F55-8D51-24A0E00028B5}" type="presParOf" srcId="{A17F0AEA-914C-4F6D-8365-EF0B475BA1BF}" destId="{5F541EE4-7FA9-440C-B16B-F82192375023}" srcOrd="0" destOrd="0" presId="urn:microsoft.com/office/officeart/2009/3/layout/HorizontalOrganizationChart"/>
    <dgm:cxn modelId="{1BF5AA74-115C-4D17-BD21-E5BB5AF2279C}" type="presParOf" srcId="{A17F0AEA-914C-4F6D-8365-EF0B475BA1BF}" destId="{E83019F8-8273-4644-B02C-73312C414645}" srcOrd="1" destOrd="0" presId="urn:microsoft.com/office/officeart/2009/3/layout/HorizontalOrganizationChart"/>
    <dgm:cxn modelId="{909827C9-2CE3-46A4-961E-CA21C111CC87}" type="presParOf" srcId="{BA3BCED7-11A4-4BFB-9566-25F05B78E573}" destId="{254ABA97-3209-4844-B529-33C2EF7525FE}" srcOrd="1" destOrd="0" presId="urn:microsoft.com/office/officeart/2009/3/layout/HorizontalOrganizationChart"/>
    <dgm:cxn modelId="{92E9CCDA-57D8-4FB4-849C-09ADE1AD8090}" type="presParOf" srcId="{BA3BCED7-11A4-4BFB-9566-25F05B78E573}" destId="{5CEB9EDB-400E-4161-A129-19541AD10447}" srcOrd="2" destOrd="0" presId="urn:microsoft.com/office/officeart/2009/3/layout/HorizontalOrganizationChart"/>
    <dgm:cxn modelId="{315F5B1B-DA8D-4859-B1D0-B3EE96BD7929}" type="presParOf" srcId="{4E8D58C2-91B2-4F54-8D10-12655CCBE9D7}" destId="{240B0E20-A726-4CEA-946A-F952AF82152B}" srcOrd="12" destOrd="0" presId="urn:microsoft.com/office/officeart/2009/3/layout/HorizontalOrganizationChart"/>
    <dgm:cxn modelId="{044C4094-0C75-418C-BA29-E207DF45DAE5}" type="presParOf" srcId="{4E8D58C2-91B2-4F54-8D10-12655CCBE9D7}" destId="{55442B86-3FD5-4D52-96DB-3DE030FEC077}" srcOrd="13" destOrd="0" presId="urn:microsoft.com/office/officeart/2009/3/layout/HorizontalOrganizationChart"/>
    <dgm:cxn modelId="{37A37154-9997-4AC2-AFDE-F600EE0BE6EB}" type="presParOf" srcId="{55442B86-3FD5-4D52-96DB-3DE030FEC077}" destId="{4D7CAD24-F1FE-4794-AE79-F04DA3CB7153}" srcOrd="0" destOrd="0" presId="urn:microsoft.com/office/officeart/2009/3/layout/HorizontalOrganizationChart"/>
    <dgm:cxn modelId="{CC319B66-6B15-4A3A-91EA-C2B195889CCE}" type="presParOf" srcId="{4D7CAD24-F1FE-4794-AE79-F04DA3CB7153}" destId="{542D3C83-0113-4A83-91DD-703ABCFF697D}" srcOrd="0" destOrd="0" presId="urn:microsoft.com/office/officeart/2009/3/layout/HorizontalOrganizationChart"/>
    <dgm:cxn modelId="{AF92D6BF-06D9-4A55-A573-E3E2E8681F8E}" type="presParOf" srcId="{4D7CAD24-F1FE-4794-AE79-F04DA3CB7153}" destId="{18496E01-8C4D-47E7-BC36-65F575DCFD80}" srcOrd="1" destOrd="0" presId="urn:microsoft.com/office/officeart/2009/3/layout/HorizontalOrganizationChart"/>
    <dgm:cxn modelId="{9C79CAA5-DE3F-49F2-8605-8F74EB634F76}" type="presParOf" srcId="{55442B86-3FD5-4D52-96DB-3DE030FEC077}" destId="{62D80E44-AFCA-4553-A39B-0BB1CFA8CEBA}" srcOrd="1" destOrd="0" presId="urn:microsoft.com/office/officeart/2009/3/layout/HorizontalOrganizationChart"/>
    <dgm:cxn modelId="{2AA80D8D-6E01-4223-8CE4-B5DEEB9675F7}" type="presParOf" srcId="{55442B86-3FD5-4D52-96DB-3DE030FEC077}" destId="{7679BD88-22B8-4FDE-A222-714001DCD4D5}" srcOrd="2" destOrd="0" presId="urn:microsoft.com/office/officeart/2009/3/layout/HorizontalOrganizationChart"/>
    <dgm:cxn modelId="{06C3326F-744B-4017-8B86-48D4C0A688AF}" type="presParOf" srcId="{DFE8FBAA-F0C0-4B6B-B53E-9B2ECB1A9C98}" destId="{6B72E6F5-5D91-45E3-9910-342CE1F6ADDA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A2656B-4BA8-4197-BAFE-F6548ED3197B}">
      <dsp:nvSpPr>
        <dsp:cNvPr id="0" name=""/>
        <dsp:cNvSpPr/>
      </dsp:nvSpPr>
      <dsp:spPr>
        <a:xfrm>
          <a:off x="480" y="1363"/>
          <a:ext cx="2131550" cy="21315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1400" kern="1200" dirty="0">
              <a:latin typeface="Hurme Geometric Sans 1" panose="020B0500020000000000" pitchFamily="34" charset="0"/>
            </a:rPr>
            <a:t>Uredba o građevinskim proizvodima (CPR EU/305/2011)</a:t>
          </a:r>
          <a:endParaRPr lang="en-US" sz="1400" kern="1200" dirty="0">
            <a:latin typeface="Hurme Geometric Sans 1" panose="020B0500020000000000" pitchFamily="34" charset="0"/>
          </a:endParaRPr>
        </a:p>
      </dsp:txBody>
      <dsp:txXfrm>
        <a:off x="312638" y="313521"/>
        <a:ext cx="1507234" cy="1507234"/>
      </dsp:txXfrm>
    </dsp:sp>
    <dsp:sp modelId="{75E3578D-5C22-49CF-95C8-FDDE672CDE1E}">
      <dsp:nvSpPr>
        <dsp:cNvPr id="0" name=""/>
        <dsp:cNvSpPr/>
      </dsp:nvSpPr>
      <dsp:spPr>
        <a:xfrm>
          <a:off x="2061557" y="-315957"/>
          <a:ext cx="1680947" cy="7193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latin typeface="Hurme Geometric Sans 1" panose="020B0500020000000000" pitchFamily="34" charset="0"/>
          </a:endParaRPr>
        </a:p>
      </dsp:txBody>
      <dsp:txXfrm>
        <a:off x="2061557" y="-172077"/>
        <a:ext cx="1465128" cy="431638"/>
      </dsp:txXfrm>
    </dsp:sp>
    <dsp:sp modelId="{6145E7B3-C87D-41A9-BBB8-FD8E7AFAE9AE}">
      <dsp:nvSpPr>
        <dsp:cNvPr id="0" name=""/>
        <dsp:cNvSpPr/>
      </dsp:nvSpPr>
      <dsp:spPr>
        <a:xfrm>
          <a:off x="3767179" y="1363"/>
          <a:ext cx="2131550" cy="21315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1400" kern="1200">
              <a:latin typeface="Hurme Geometric Sans 1" panose="020B0500020000000000" pitchFamily="34" charset="0"/>
            </a:rPr>
            <a:t>Glavni EU propis za stavljanje na tržište građevinskih proizvoda u Evropskoj Uniji i zemljama EFTA.</a:t>
          </a:r>
          <a:endParaRPr lang="en-US" sz="1400" kern="1200">
            <a:latin typeface="Hurme Geometric Sans 1" panose="020B0500020000000000" pitchFamily="34" charset="0"/>
          </a:endParaRPr>
        </a:p>
      </dsp:txBody>
      <dsp:txXfrm>
        <a:off x="4079337" y="313521"/>
        <a:ext cx="1507234" cy="1507234"/>
      </dsp:txXfrm>
    </dsp:sp>
    <dsp:sp modelId="{FB281FF6-08A1-490E-9B37-470B9F819E9C}">
      <dsp:nvSpPr>
        <dsp:cNvPr id="0" name=""/>
        <dsp:cNvSpPr/>
      </dsp:nvSpPr>
      <dsp:spPr>
        <a:xfrm rot="10800000">
          <a:off x="2156705" y="1730836"/>
          <a:ext cx="1680947" cy="7193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>
            <a:latin typeface="Hurme Geometric Sans 1" panose="020B0500020000000000" pitchFamily="34" charset="0"/>
          </a:endParaRPr>
        </a:p>
      </dsp:txBody>
      <dsp:txXfrm rot="10800000">
        <a:off x="2372524" y="1874716"/>
        <a:ext cx="1465128" cy="43163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9132A5-90B2-4B1F-B74A-CBA67C34BFA5}">
      <dsp:nvSpPr>
        <dsp:cNvPr id="0" name=""/>
        <dsp:cNvSpPr/>
      </dsp:nvSpPr>
      <dsp:spPr>
        <a:xfrm>
          <a:off x="678897" y="799"/>
          <a:ext cx="2397458" cy="119872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Hurme Geometric Sans 1" panose="020B0500020000000000" pitchFamily="34" charset="0"/>
            </a:rPr>
            <a:t>Tri </a:t>
          </a:r>
          <a:r>
            <a:rPr lang="en-US" sz="1400" kern="1200" dirty="0" err="1">
              <a:latin typeface="Hurme Geometric Sans 1" panose="020B0500020000000000" pitchFamily="34" charset="0"/>
            </a:rPr>
            <a:t>razli</a:t>
          </a:r>
          <a:r>
            <a:rPr lang="sr-Latn-ME" sz="1400" kern="1200" dirty="0">
              <a:latin typeface="Hurme Geometric Sans 1" panose="020B0500020000000000" pitchFamily="34" charset="0"/>
            </a:rPr>
            <a:t>čita objekta ne samo konstruktivno već i u pogledu različitih korišćenih materijala. Regulatorni zahtjevi se mogu razlikovati.</a:t>
          </a:r>
          <a:endParaRPr lang="en-US" sz="1400" kern="1200" dirty="0">
            <a:latin typeface="Hurme Geometric Sans 1" panose="020B0500020000000000" pitchFamily="34" charset="0"/>
          </a:endParaRPr>
        </a:p>
      </dsp:txBody>
      <dsp:txXfrm>
        <a:off x="678897" y="799"/>
        <a:ext cx="2397458" cy="119872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0B0E20-A726-4CEA-946A-F952AF82152B}">
      <dsp:nvSpPr>
        <dsp:cNvPr id="0" name=""/>
        <dsp:cNvSpPr/>
      </dsp:nvSpPr>
      <dsp:spPr>
        <a:xfrm>
          <a:off x="2047453" y="1842116"/>
          <a:ext cx="255151" cy="16457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7575" y="0"/>
              </a:lnTo>
              <a:lnTo>
                <a:pt x="127575" y="1645728"/>
              </a:lnTo>
              <a:lnTo>
                <a:pt x="255151" y="1645728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8F2B0D-72A3-44F4-985A-ABC453108C45}">
      <dsp:nvSpPr>
        <dsp:cNvPr id="0" name=""/>
        <dsp:cNvSpPr/>
      </dsp:nvSpPr>
      <dsp:spPr>
        <a:xfrm>
          <a:off x="2047453" y="1842116"/>
          <a:ext cx="255151" cy="10971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7575" y="0"/>
              </a:lnTo>
              <a:lnTo>
                <a:pt x="127575" y="1097152"/>
              </a:lnTo>
              <a:lnTo>
                <a:pt x="255151" y="1097152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35EABD-5BE2-4501-873A-6F86D70B6F99}">
      <dsp:nvSpPr>
        <dsp:cNvPr id="0" name=""/>
        <dsp:cNvSpPr/>
      </dsp:nvSpPr>
      <dsp:spPr>
        <a:xfrm>
          <a:off x="2047453" y="1842116"/>
          <a:ext cx="255151" cy="5485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7575" y="0"/>
              </a:lnTo>
              <a:lnTo>
                <a:pt x="127575" y="548576"/>
              </a:lnTo>
              <a:lnTo>
                <a:pt x="255151" y="548576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5433AA-A9D6-4BDA-B7B1-BBED1A744426}">
      <dsp:nvSpPr>
        <dsp:cNvPr id="0" name=""/>
        <dsp:cNvSpPr/>
      </dsp:nvSpPr>
      <dsp:spPr>
        <a:xfrm>
          <a:off x="2047453" y="1796396"/>
          <a:ext cx="25515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55151" y="45720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993A26-8493-42A9-B221-0E3063E5A91F}">
      <dsp:nvSpPr>
        <dsp:cNvPr id="0" name=""/>
        <dsp:cNvSpPr/>
      </dsp:nvSpPr>
      <dsp:spPr>
        <a:xfrm>
          <a:off x="2047453" y="1293540"/>
          <a:ext cx="255151" cy="548576"/>
        </a:xfrm>
        <a:custGeom>
          <a:avLst/>
          <a:gdLst/>
          <a:ahLst/>
          <a:cxnLst/>
          <a:rect l="0" t="0" r="0" b="0"/>
          <a:pathLst>
            <a:path>
              <a:moveTo>
                <a:pt x="0" y="548576"/>
              </a:moveTo>
              <a:lnTo>
                <a:pt x="127575" y="548576"/>
              </a:lnTo>
              <a:lnTo>
                <a:pt x="127575" y="0"/>
              </a:lnTo>
              <a:lnTo>
                <a:pt x="255151" y="0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F877C3-6265-402F-8766-8FD28577BE98}">
      <dsp:nvSpPr>
        <dsp:cNvPr id="0" name=""/>
        <dsp:cNvSpPr/>
      </dsp:nvSpPr>
      <dsp:spPr>
        <a:xfrm>
          <a:off x="2047453" y="744964"/>
          <a:ext cx="255151" cy="1097152"/>
        </a:xfrm>
        <a:custGeom>
          <a:avLst/>
          <a:gdLst/>
          <a:ahLst/>
          <a:cxnLst/>
          <a:rect l="0" t="0" r="0" b="0"/>
          <a:pathLst>
            <a:path>
              <a:moveTo>
                <a:pt x="0" y="1097152"/>
              </a:moveTo>
              <a:lnTo>
                <a:pt x="127575" y="1097152"/>
              </a:lnTo>
              <a:lnTo>
                <a:pt x="127575" y="0"/>
              </a:lnTo>
              <a:lnTo>
                <a:pt x="255151" y="0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15739C-1800-41AB-980B-D64BF24FC481}">
      <dsp:nvSpPr>
        <dsp:cNvPr id="0" name=""/>
        <dsp:cNvSpPr/>
      </dsp:nvSpPr>
      <dsp:spPr>
        <a:xfrm>
          <a:off x="2047453" y="196387"/>
          <a:ext cx="255151" cy="1645728"/>
        </a:xfrm>
        <a:custGeom>
          <a:avLst/>
          <a:gdLst/>
          <a:ahLst/>
          <a:cxnLst/>
          <a:rect l="0" t="0" r="0" b="0"/>
          <a:pathLst>
            <a:path>
              <a:moveTo>
                <a:pt x="0" y="1645728"/>
              </a:moveTo>
              <a:lnTo>
                <a:pt x="127575" y="1645728"/>
              </a:lnTo>
              <a:lnTo>
                <a:pt x="127575" y="0"/>
              </a:lnTo>
              <a:lnTo>
                <a:pt x="255151" y="0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6699E-42AF-4F5F-987A-619DAF727A4F}">
      <dsp:nvSpPr>
        <dsp:cNvPr id="0" name=""/>
        <dsp:cNvSpPr/>
      </dsp:nvSpPr>
      <dsp:spPr>
        <a:xfrm>
          <a:off x="771694" y="1647563"/>
          <a:ext cx="1275758" cy="3891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900" kern="1200">
              <a:latin typeface="Hurme Geometric Sans 1" panose="020B0500020000000000" pitchFamily="34" charset="0"/>
            </a:rPr>
            <a:t>ZAHTJEVI ZA OBJEKTE </a:t>
          </a:r>
          <a:endParaRPr lang="en-US" sz="900" kern="1200">
            <a:latin typeface="Hurme Geometric Sans 1" panose="020B0500020000000000" pitchFamily="34" charset="0"/>
          </a:endParaRPr>
        </a:p>
      </dsp:txBody>
      <dsp:txXfrm>
        <a:off x="771694" y="1647563"/>
        <a:ext cx="1275758" cy="389106"/>
      </dsp:txXfrm>
    </dsp:sp>
    <dsp:sp modelId="{C3AA4A5B-B743-4E23-9A46-4E77DCF98D5E}">
      <dsp:nvSpPr>
        <dsp:cNvPr id="0" name=""/>
        <dsp:cNvSpPr/>
      </dsp:nvSpPr>
      <dsp:spPr>
        <a:xfrm>
          <a:off x="2302604" y="1834"/>
          <a:ext cx="1275758" cy="3891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900" kern="1200" dirty="0">
              <a:latin typeface="Hurme Geometric Sans 1" panose="020B0500020000000000" pitchFamily="34" charset="0"/>
            </a:rPr>
            <a:t>BWR1- </a:t>
          </a:r>
          <a:r>
            <a:rPr lang="en-US" sz="900" kern="1200" dirty="0" err="1">
              <a:latin typeface="Hurme Geometric Sans 1" panose="020B0500020000000000" pitchFamily="34" charset="0"/>
            </a:rPr>
            <a:t>mehanička</a:t>
          </a:r>
          <a:r>
            <a:rPr lang="en-US" sz="900" kern="1200" dirty="0">
              <a:latin typeface="Hurme Geometric Sans 1" panose="020B0500020000000000" pitchFamily="34" charset="0"/>
            </a:rPr>
            <a:t> </a:t>
          </a:r>
          <a:r>
            <a:rPr lang="en-US" sz="900" kern="1200" dirty="0" err="1">
              <a:latin typeface="Hurme Geometric Sans 1" panose="020B0500020000000000" pitchFamily="34" charset="0"/>
            </a:rPr>
            <a:t>otpornost</a:t>
          </a:r>
          <a:r>
            <a:rPr lang="en-US" sz="900" kern="1200" dirty="0">
              <a:latin typeface="Hurme Geometric Sans 1" panose="020B0500020000000000" pitchFamily="34" charset="0"/>
            </a:rPr>
            <a:t> </a:t>
          </a:r>
          <a:r>
            <a:rPr lang="en-US" sz="900" kern="1200" dirty="0" err="1">
              <a:latin typeface="Hurme Geometric Sans 1" panose="020B0500020000000000" pitchFamily="34" charset="0"/>
            </a:rPr>
            <a:t>i</a:t>
          </a:r>
          <a:r>
            <a:rPr lang="en-US" sz="900" kern="1200" dirty="0">
              <a:latin typeface="Hurme Geometric Sans 1" panose="020B0500020000000000" pitchFamily="34" charset="0"/>
            </a:rPr>
            <a:t> </a:t>
          </a:r>
          <a:r>
            <a:rPr lang="en-US" sz="900" kern="1200" dirty="0" err="1">
              <a:latin typeface="Hurme Geometric Sans 1" panose="020B0500020000000000" pitchFamily="34" charset="0"/>
            </a:rPr>
            <a:t>stabilnost</a:t>
          </a:r>
          <a:r>
            <a:rPr lang="en-US" sz="900" kern="1200" dirty="0">
              <a:latin typeface="Hurme Geometric Sans 1" panose="020B0500020000000000" pitchFamily="34" charset="0"/>
            </a:rPr>
            <a:t> </a:t>
          </a:r>
        </a:p>
      </dsp:txBody>
      <dsp:txXfrm>
        <a:off x="2302604" y="1834"/>
        <a:ext cx="1275758" cy="389106"/>
      </dsp:txXfrm>
    </dsp:sp>
    <dsp:sp modelId="{3B21AEEE-7F4F-49BA-A6A1-2B24C6CF088A}">
      <dsp:nvSpPr>
        <dsp:cNvPr id="0" name=""/>
        <dsp:cNvSpPr/>
      </dsp:nvSpPr>
      <dsp:spPr>
        <a:xfrm>
          <a:off x="2302604" y="550410"/>
          <a:ext cx="1275758" cy="3891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900" kern="1200">
              <a:latin typeface="Hurme Geometric Sans 1" panose="020B0500020000000000" pitchFamily="34" charset="0"/>
            </a:rPr>
            <a:t>BWR2- </a:t>
          </a:r>
          <a:r>
            <a:rPr lang="en-US" sz="900" kern="1200">
              <a:latin typeface="Hurme Geometric Sans 1" panose="020B0500020000000000" pitchFamily="34" charset="0"/>
            </a:rPr>
            <a:t>zaštita u slučaju požara</a:t>
          </a:r>
        </a:p>
      </dsp:txBody>
      <dsp:txXfrm>
        <a:off x="2302604" y="550410"/>
        <a:ext cx="1275758" cy="389106"/>
      </dsp:txXfrm>
    </dsp:sp>
    <dsp:sp modelId="{42D2FA81-75A0-40FA-9BAC-B7BA446872A7}">
      <dsp:nvSpPr>
        <dsp:cNvPr id="0" name=""/>
        <dsp:cNvSpPr/>
      </dsp:nvSpPr>
      <dsp:spPr>
        <a:xfrm>
          <a:off x="2302604" y="1098987"/>
          <a:ext cx="1275758" cy="3891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900" kern="1200">
              <a:latin typeface="Hurme Geometric Sans 1" panose="020B0500020000000000" pitchFamily="34" charset="0"/>
            </a:rPr>
            <a:t>BWR3- </a:t>
          </a:r>
          <a:r>
            <a:rPr lang="en-US" sz="900" kern="1200">
              <a:latin typeface="Hurme Geometric Sans 1" panose="020B0500020000000000" pitchFamily="34" charset="0"/>
            </a:rPr>
            <a:t>higijena, zdravlje ljudi i zaštita životne sredine</a:t>
          </a:r>
        </a:p>
      </dsp:txBody>
      <dsp:txXfrm>
        <a:off x="2302604" y="1098987"/>
        <a:ext cx="1275758" cy="389106"/>
      </dsp:txXfrm>
    </dsp:sp>
    <dsp:sp modelId="{806ACE05-4E27-4D7F-952C-C633230D38DA}">
      <dsp:nvSpPr>
        <dsp:cNvPr id="0" name=""/>
        <dsp:cNvSpPr/>
      </dsp:nvSpPr>
      <dsp:spPr>
        <a:xfrm>
          <a:off x="2302604" y="1647563"/>
          <a:ext cx="1275758" cy="3891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900" kern="1200">
              <a:latin typeface="Hurme Geometric Sans 1" panose="020B0500020000000000" pitchFamily="34" charset="0"/>
            </a:rPr>
            <a:t>BWR4- </a:t>
          </a:r>
          <a:r>
            <a:rPr lang="en-US" sz="900" kern="1200">
              <a:latin typeface="Hurme Geometric Sans 1" panose="020B0500020000000000" pitchFamily="34" charset="0"/>
            </a:rPr>
            <a:t>bezbjednost i pristupačnost pri upotrebi</a:t>
          </a:r>
        </a:p>
      </dsp:txBody>
      <dsp:txXfrm>
        <a:off x="2302604" y="1647563"/>
        <a:ext cx="1275758" cy="389106"/>
      </dsp:txXfrm>
    </dsp:sp>
    <dsp:sp modelId="{CBE01009-9BDE-4DC6-B700-318AC44B9CDC}">
      <dsp:nvSpPr>
        <dsp:cNvPr id="0" name=""/>
        <dsp:cNvSpPr/>
      </dsp:nvSpPr>
      <dsp:spPr>
        <a:xfrm>
          <a:off x="2302604" y="2196139"/>
          <a:ext cx="1275758" cy="3891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900" kern="1200">
              <a:latin typeface="Hurme Geometric Sans 1" panose="020B0500020000000000" pitchFamily="34" charset="0"/>
            </a:rPr>
            <a:t>BWR5- </a:t>
          </a:r>
          <a:r>
            <a:rPr lang="en-US" sz="900" kern="1200">
              <a:latin typeface="Hurme Geometric Sans 1" panose="020B0500020000000000" pitchFamily="34" charset="0"/>
            </a:rPr>
            <a:t>zaštita od buke</a:t>
          </a:r>
        </a:p>
      </dsp:txBody>
      <dsp:txXfrm>
        <a:off x="2302604" y="2196139"/>
        <a:ext cx="1275758" cy="389106"/>
      </dsp:txXfrm>
    </dsp:sp>
    <dsp:sp modelId="{5F541EE4-7FA9-440C-B16B-F82192375023}">
      <dsp:nvSpPr>
        <dsp:cNvPr id="0" name=""/>
        <dsp:cNvSpPr/>
      </dsp:nvSpPr>
      <dsp:spPr>
        <a:xfrm>
          <a:off x="2302604" y="2744715"/>
          <a:ext cx="1275758" cy="3891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900" kern="1200">
              <a:latin typeface="Hurme Geometric Sans 1" panose="020B0500020000000000" pitchFamily="34" charset="0"/>
            </a:rPr>
            <a:t>BWR6- </a:t>
          </a:r>
          <a:r>
            <a:rPr lang="en-US" sz="900" kern="1200">
              <a:latin typeface="Hurme Geometric Sans 1" panose="020B0500020000000000" pitchFamily="34" charset="0"/>
            </a:rPr>
            <a:t>ekonomično korišćenje energije i čuvanje toplote</a:t>
          </a:r>
        </a:p>
      </dsp:txBody>
      <dsp:txXfrm>
        <a:off x="2302604" y="2744715"/>
        <a:ext cx="1275758" cy="389106"/>
      </dsp:txXfrm>
    </dsp:sp>
    <dsp:sp modelId="{542D3C83-0113-4A83-91DD-703ABCFF697D}">
      <dsp:nvSpPr>
        <dsp:cNvPr id="0" name=""/>
        <dsp:cNvSpPr/>
      </dsp:nvSpPr>
      <dsp:spPr>
        <a:xfrm>
          <a:off x="2302604" y="3293291"/>
          <a:ext cx="1275758" cy="3891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900" kern="1200">
              <a:latin typeface="Hurme Geometric Sans 1" panose="020B0500020000000000" pitchFamily="34" charset="0"/>
            </a:rPr>
            <a:t>BWR7- </a:t>
          </a:r>
          <a:r>
            <a:rPr lang="en-US" sz="900" kern="1200">
              <a:latin typeface="Hurme Geometric Sans 1" panose="020B0500020000000000" pitchFamily="34" charset="0"/>
            </a:rPr>
            <a:t>održivo korišćenje prirodnih resursa</a:t>
          </a:r>
        </a:p>
      </dsp:txBody>
      <dsp:txXfrm>
        <a:off x="2302604" y="3293291"/>
        <a:ext cx="1275758" cy="38910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0BE41F-E4A7-4FC7-B1F7-5188CB8BAAF8}">
      <dsp:nvSpPr>
        <dsp:cNvPr id="0" name=""/>
        <dsp:cNvSpPr/>
      </dsp:nvSpPr>
      <dsp:spPr>
        <a:xfrm>
          <a:off x="932151" y="0"/>
          <a:ext cx="2823106" cy="92266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1400" kern="1200" dirty="0">
              <a:latin typeface="Hurme Geometric Sans 1" panose="020B0500020000000000" pitchFamily="34" charset="0"/>
            </a:rPr>
            <a:t>Zbog ovih regulatornih zahtjeva proizvođači građevinskih proizvoda moraju da deklarišu određena svojstva proizvoda.</a:t>
          </a:r>
          <a:endParaRPr lang="en-US" sz="1400" kern="1200" dirty="0">
            <a:latin typeface="Hurme Geometric Sans 1" panose="020B0500020000000000" pitchFamily="34" charset="0"/>
          </a:endParaRPr>
        </a:p>
      </dsp:txBody>
      <dsp:txXfrm>
        <a:off x="932151" y="0"/>
        <a:ext cx="2823106" cy="92266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2B3DE0-10E2-4C13-8E10-E001A8190936}">
      <dsp:nvSpPr>
        <dsp:cNvPr id="0" name=""/>
        <dsp:cNvSpPr/>
      </dsp:nvSpPr>
      <dsp:spPr>
        <a:xfrm>
          <a:off x="665820" y="53"/>
          <a:ext cx="2840864" cy="64622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1400" kern="1200" dirty="0">
              <a:latin typeface="Hurme Geometric Sans 1" panose="020B0500020000000000" pitchFamily="34" charset="0"/>
            </a:rPr>
            <a:t>CPR obuhvata kako se ove karakteristike ocjenjuju i deklarišu.</a:t>
          </a:r>
          <a:endParaRPr lang="en-US" sz="1400" kern="1200" dirty="0">
            <a:latin typeface="Hurme Geometric Sans 1" panose="020B0500020000000000" pitchFamily="34" charset="0"/>
          </a:endParaRPr>
        </a:p>
      </dsp:txBody>
      <dsp:txXfrm>
        <a:off x="665820" y="53"/>
        <a:ext cx="2840864" cy="64622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14FF09-809B-4012-B6EE-AAE610192B13}">
      <dsp:nvSpPr>
        <dsp:cNvPr id="0" name=""/>
        <dsp:cNvSpPr/>
      </dsp:nvSpPr>
      <dsp:spPr>
        <a:xfrm>
          <a:off x="488273" y="553"/>
          <a:ext cx="3488921" cy="11992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1400" kern="1200" dirty="0">
              <a:latin typeface="Hurme Geometric Sans 1" panose="020B0500020000000000" pitchFamily="34" charset="0"/>
            </a:rPr>
            <a:t>Građevinska industrija i CPR ne funkcionišu na isti način. Države regulišu građevinske objekte (zgrade, ing. objekte) a ne pojedinačne proizvode.</a:t>
          </a:r>
          <a:endParaRPr lang="en-US" sz="1400" kern="1200" dirty="0">
            <a:latin typeface="Hurme Geometric Sans 1" panose="020B0500020000000000" pitchFamily="34" charset="0"/>
          </a:endParaRPr>
        </a:p>
      </dsp:txBody>
      <dsp:txXfrm>
        <a:off x="488273" y="553"/>
        <a:ext cx="3488921" cy="119922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EF8340-1CF5-4ADB-8FD4-C0F37F7BDB97}">
      <dsp:nvSpPr>
        <dsp:cNvPr id="0" name=""/>
        <dsp:cNvSpPr/>
      </dsp:nvSpPr>
      <dsp:spPr>
        <a:xfrm>
          <a:off x="1797057" y="396611"/>
          <a:ext cx="4864220" cy="486411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1400" kern="1200" dirty="0">
              <a:latin typeface="Hurme Geometric Sans 1" panose="020B0500020000000000" pitchFamily="34" charset="0"/>
            </a:rPr>
            <a:t>KRAJNJI ISHOD</a:t>
          </a:r>
          <a:endParaRPr lang="en-US" sz="1400" kern="1200" dirty="0">
            <a:latin typeface="Hurme Geometric Sans 1" panose="020B0500020000000000" pitchFamily="34" charset="0"/>
          </a:endParaRPr>
        </a:p>
      </dsp:txBody>
      <dsp:txXfrm>
        <a:off x="2509406" y="1108944"/>
        <a:ext cx="3439522" cy="3439450"/>
      </dsp:txXfrm>
    </dsp:sp>
    <dsp:sp modelId="{03EB2342-1E1B-4851-8459-9EA7C1B23A5D}">
      <dsp:nvSpPr>
        <dsp:cNvPr id="0" name=""/>
        <dsp:cNvSpPr/>
      </dsp:nvSpPr>
      <dsp:spPr>
        <a:xfrm>
          <a:off x="4572476" y="174999"/>
          <a:ext cx="540971" cy="54096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0655F0-ADB8-41B2-BA82-29D96FB8266C}">
      <dsp:nvSpPr>
        <dsp:cNvPr id="0" name=""/>
        <dsp:cNvSpPr/>
      </dsp:nvSpPr>
      <dsp:spPr>
        <a:xfrm>
          <a:off x="3291513" y="4899328"/>
          <a:ext cx="391706" cy="3920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ACDB243-6CE6-47DB-9DFF-F8D18B0EB78E}">
      <dsp:nvSpPr>
        <dsp:cNvPr id="0" name=""/>
        <dsp:cNvSpPr/>
      </dsp:nvSpPr>
      <dsp:spPr>
        <a:xfrm>
          <a:off x="6974281" y="2370670"/>
          <a:ext cx="391706" cy="3920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15B596-9C46-4DDC-9F01-4566FCFB25E9}">
      <dsp:nvSpPr>
        <dsp:cNvPr id="0" name=""/>
        <dsp:cNvSpPr/>
      </dsp:nvSpPr>
      <dsp:spPr>
        <a:xfrm>
          <a:off x="5099878" y="5316415"/>
          <a:ext cx="540971" cy="54096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FCAADF-B588-4120-B08A-B09310B873B8}">
      <dsp:nvSpPr>
        <dsp:cNvPr id="0" name=""/>
        <dsp:cNvSpPr/>
      </dsp:nvSpPr>
      <dsp:spPr>
        <a:xfrm>
          <a:off x="3402783" y="943824"/>
          <a:ext cx="391706" cy="3920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322F98-448C-46DA-BCCD-66CB45C7C1C9}">
      <dsp:nvSpPr>
        <dsp:cNvPr id="0" name=""/>
        <dsp:cNvSpPr/>
      </dsp:nvSpPr>
      <dsp:spPr>
        <a:xfrm>
          <a:off x="2167957" y="3186659"/>
          <a:ext cx="391706" cy="3920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89FF88-FF7F-4505-8C36-9BC84D2C9883}">
      <dsp:nvSpPr>
        <dsp:cNvPr id="0" name=""/>
        <dsp:cNvSpPr/>
      </dsp:nvSpPr>
      <dsp:spPr>
        <a:xfrm>
          <a:off x="295533" y="879683"/>
          <a:ext cx="2713904" cy="271390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1400" kern="1200" dirty="0">
              <a:latin typeface="Hurme Geometric Sans 1" panose="020B0500020000000000" pitchFamily="34" charset="0"/>
            </a:rPr>
            <a:t>Građevinski proizvodi uglavnom nijesu predviđeni direktno za „potrošače“ već su namijenjeni za „profesionalne korisnike“ (izvođačke i građevinske firme). </a:t>
          </a:r>
          <a:endParaRPr lang="en-US" sz="1400" kern="1200" dirty="0">
            <a:latin typeface="Hurme Geometric Sans 1" panose="020B0500020000000000" pitchFamily="34" charset="0"/>
          </a:endParaRPr>
        </a:p>
      </dsp:txBody>
      <dsp:txXfrm>
        <a:off x="692975" y="1277125"/>
        <a:ext cx="1919020" cy="1919023"/>
      </dsp:txXfrm>
    </dsp:sp>
    <dsp:sp modelId="{90BBADB2-3BCA-4317-B16C-E37B3F1E128C}">
      <dsp:nvSpPr>
        <dsp:cNvPr id="0" name=""/>
        <dsp:cNvSpPr/>
      </dsp:nvSpPr>
      <dsp:spPr>
        <a:xfrm>
          <a:off x="4025172" y="960872"/>
          <a:ext cx="540971" cy="54096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0617C8-5F9E-44E4-ABFA-85F2FC327C9A}">
      <dsp:nvSpPr>
        <dsp:cNvPr id="0" name=""/>
        <dsp:cNvSpPr/>
      </dsp:nvSpPr>
      <dsp:spPr>
        <a:xfrm>
          <a:off x="462720" y="3831041"/>
          <a:ext cx="977910" cy="97793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4D1662-4736-4CC0-B8C5-51C7916F4D1C}">
      <dsp:nvSpPr>
        <dsp:cNvPr id="0" name=""/>
        <dsp:cNvSpPr/>
      </dsp:nvSpPr>
      <dsp:spPr>
        <a:xfrm>
          <a:off x="7159731" y="344334"/>
          <a:ext cx="1977531" cy="197689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1400" kern="1200" dirty="0">
              <a:latin typeface="Hurme Geometric Sans 1" panose="020B0500020000000000" pitchFamily="34" charset="0"/>
            </a:rPr>
            <a:t>To znači da bezbjednost „potrošača“ nije ono što CPR ocjenjuje.</a:t>
          </a:r>
          <a:endParaRPr lang="en-US" sz="1400" kern="1200" dirty="0">
            <a:latin typeface="Hurme Geometric Sans 1" panose="020B0500020000000000" pitchFamily="34" charset="0"/>
          </a:endParaRPr>
        </a:p>
      </dsp:txBody>
      <dsp:txXfrm>
        <a:off x="7449334" y="633844"/>
        <a:ext cx="1398325" cy="1397879"/>
      </dsp:txXfrm>
    </dsp:sp>
    <dsp:sp modelId="{11BD7F6F-EA26-423A-92CC-DECD33837DAE}">
      <dsp:nvSpPr>
        <dsp:cNvPr id="0" name=""/>
        <dsp:cNvSpPr/>
      </dsp:nvSpPr>
      <dsp:spPr>
        <a:xfrm>
          <a:off x="6277712" y="1709241"/>
          <a:ext cx="540971" cy="54096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BFA644-C422-4FA6-AFF8-1335BFAE457B}">
      <dsp:nvSpPr>
        <dsp:cNvPr id="0" name=""/>
        <dsp:cNvSpPr/>
      </dsp:nvSpPr>
      <dsp:spPr>
        <a:xfrm>
          <a:off x="90915" y="4994792"/>
          <a:ext cx="391706" cy="3920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1E3EBE-F68E-4F1D-ABB1-FC17B778DCD3}">
      <dsp:nvSpPr>
        <dsp:cNvPr id="0" name=""/>
        <dsp:cNvSpPr/>
      </dsp:nvSpPr>
      <dsp:spPr>
        <a:xfrm>
          <a:off x="3997128" y="4436783"/>
          <a:ext cx="391706" cy="3920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C8A596-7AC4-4581-AD99-F7C2449EF431}">
      <dsp:nvSpPr>
        <dsp:cNvPr id="0" name=""/>
        <dsp:cNvSpPr/>
      </dsp:nvSpPr>
      <dsp:spPr>
        <a:xfrm>
          <a:off x="3048525" y="1124861"/>
          <a:ext cx="1507253" cy="3452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019"/>
              </a:lnTo>
              <a:lnTo>
                <a:pt x="1507253" y="174019"/>
              </a:lnTo>
              <a:lnTo>
                <a:pt x="1507253" y="345298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CC4ACD-7153-4E4E-8F5A-B96D2E88F8EC}">
      <dsp:nvSpPr>
        <dsp:cNvPr id="0" name=""/>
        <dsp:cNvSpPr/>
      </dsp:nvSpPr>
      <dsp:spPr>
        <a:xfrm>
          <a:off x="1541272" y="1124861"/>
          <a:ext cx="1507253" cy="345298"/>
        </a:xfrm>
        <a:custGeom>
          <a:avLst/>
          <a:gdLst/>
          <a:ahLst/>
          <a:cxnLst/>
          <a:rect l="0" t="0" r="0" b="0"/>
          <a:pathLst>
            <a:path>
              <a:moveTo>
                <a:pt x="1507253" y="0"/>
              </a:moveTo>
              <a:lnTo>
                <a:pt x="1507253" y="174019"/>
              </a:lnTo>
              <a:lnTo>
                <a:pt x="0" y="174019"/>
              </a:lnTo>
              <a:lnTo>
                <a:pt x="0" y="345298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FFEFB-FBC4-4E4C-8A5B-1A9E38314ABD}">
      <dsp:nvSpPr>
        <dsp:cNvPr id="0" name=""/>
        <dsp:cNvSpPr/>
      </dsp:nvSpPr>
      <dsp:spPr>
        <a:xfrm>
          <a:off x="2500433" y="28677"/>
          <a:ext cx="1096184" cy="109618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9194BE-A03C-423F-92A5-71542C5BCB59}">
      <dsp:nvSpPr>
        <dsp:cNvPr id="0" name=""/>
        <dsp:cNvSpPr/>
      </dsp:nvSpPr>
      <dsp:spPr>
        <a:xfrm>
          <a:off x="3596617" y="25936"/>
          <a:ext cx="1644276" cy="1096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1400" kern="1200">
              <a:solidFill>
                <a:srgbClr val="0055FE"/>
              </a:solidFill>
              <a:latin typeface="Hurme Geometric Sans 1" panose="020B0500020000000000" pitchFamily="34" charset="0"/>
            </a:rPr>
            <a:t>STANDARDI</a:t>
          </a:r>
          <a:endParaRPr lang="en-US" sz="1400" kern="1200">
            <a:solidFill>
              <a:srgbClr val="0055FE"/>
            </a:solidFill>
            <a:latin typeface="Hurme Geometric Sans 1" panose="020B0500020000000000" pitchFamily="34" charset="0"/>
          </a:endParaRPr>
        </a:p>
      </dsp:txBody>
      <dsp:txXfrm>
        <a:off x="3596617" y="25936"/>
        <a:ext cx="1644276" cy="1096184"/>
      </dsp:txXfrm>
    </dsp:sp>
    <dsp:sp modelId="{22E45298-7553-4468-AEA0-2C0EFBE7027F}">
      <dsp:nvSpPr>
        <dsp:cNvPr id="0" name=""/>
        <dsp:cNvSpPr/>
      </dsp:nvSpPr>
      <dsp:spPr>
        <a:xfrm>
          <a:off x="993180" y="1470159"/>
          <a:ext cx="1096184" cy="109618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5AF8FE-AF4F-44EA-8CB1-D908CA0013D8}">
      <dsp:nvSpPr>
        <dsp:cNvPr id="0" name=""/>
        <dsp:cNvSpPr/>
      </dsp:nvSpPr>
      <dsp:spPr>
        <a:xfrm>
          <a:off x="2089364" y="1467418"/>
          <a:ext cx="1644276" cy="1096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1400" kern="1200" dirty="0">
              <a:solidFill>
                <a:srgbClr val="0055FE"/>
              </a:solidFill>
              <a:latin typeface="Hurme Geometric Sans 1" panose="020B0500020000000000" pitchFamily="34" charset="0"/>
            </a:rPr>
            <a:t>Harmonizovani hEN</a:t>
          </a:r>
          <a:endParaRPr lang="en-US" sz="1400" kern="1200" dirty="0">
            <a:solidFill>
              <a:srgbClr val="0055FE"/>
            </a:solidFill>
            <a:latin typeface="Hurme Geometric Sans 1" panose="020B0500020000000000" pitchFamily="34" charset="0"/>
          </a:endParaRPr>
        </a:p>
      </dsp:txBody>
      <dsp:txXfrm>
        <a:off x="2089364" y="1467418"/>
        <a:ext cx="1644276" cy="1096184"/>
      </dsp:txXfrm>
    </dsp:sp>
    <dsp:sp modelId="{007A3E97-7441-41D1-B5BE-413BEB1735D1}">
      <dsp:nvSpPr>
        <dsp:cNvPr id="0" name=""/>
        <dsp:cNvSpPr/>
      </dsp:nvSpPr>
      <dsp:spPr>
        <a:xfrm>
          <a:off x="4007687" y="1470159"/>
          <a:ext cx="1096184" cy="1096184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25000" r="-25000"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25EF01-E977-48B4-A3E3-9379FFB97C91}">
      <dsp:nvSpPr>
        <dsp:cNvPr id="0" name=""/>
        <dsp:cNvSpPr/>
      </dsp:nvSpPr>
      <dsp:spPr>
        <a:xfrm>
          <a:off x="5103871" y="1467418"/>
          <a:ext cx="1644276" cy="10961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1400" kern="1200" dirty="0">
              <a:solidFill>
                <a:srgbClr val="0055FE"/>
              </a:solidFill>
              <a:latin typeface="Hurme Geometric Sans 1" panose="020B0500020000000000" pitchFamily="34" charset="0"/>
            </a:rPr>
            <a:t>Neharmonizovani</a:t>
          </a:r>
          <a:endParaRPr lang="en-US" sz="1400" kern="1200" dirty="0">
            <a:solidFill>
              <a:srgbClr val="0055FE"/>
            </a:solidFill>
            <a:latin typeface="Hurme Geometric Sans 1" panose="020B0500020000000000" pitchFamily="34" charset="0"/>
          </a:endParaRPr>
        </a:p>
      </dsp:txBody>
      <dsp:txXfrm>
        <a:off x="5103871" y="1467418"/>
        <a:ext cx="1644276" cy="109618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1A32BB-C048-4C33-908D-15F371CF3FD7}">
      <dsp:nvSpPr>
        <dsp:cNvPr id="0" name=""/>
        <dsp:cNvSpPr/>
      </dsp:nvSpPr>
      <dsp:spPr>
        <a:xfrm>
          <a:off x="477063" y="0"/>
          <a:ext cx="5406722" cy="2387864"/>
        </a:xfrm>
        <a:prstGeom prst="rightArrow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tint val="40000"/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tint val="40000"/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tint val="40000"/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C4FD37A9-F2A6-4F2C-B0EE-1945AB75CECC}">
      <dsp:nvSpPr>
        <dsp:cNvPr id="0" name=""/>
        <dsp:cNvSpPr/>
      </dsp:nvSpPr>
      <dsp:spPr>
        <a:xfrm>
          <a:off x="252" y="716359"/>
          <a:ext cx="3027829" cy="95514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1400" kern="1200">
              <a:latin typeface="Hurme Geometric Sans 1" panose="020B0500020000000000" pitchFamily="34" charset="0"/>
            </a:rPr>
            <a:t>Evropska tehnička ocjena ETA</a:t>
          </a:r>
          <a:endParaRPr lang="en-US" sz="1400" kern="1200">
            <a:latin typeface="Hurme Geometric Sans 1" panose="020B0500020000000000" pitchFamily="34" charset="0"/>
          </a:endParaRPr>
        </a:p>
      </dsp:txBody>
      <dsp:txXfrm>
        <a:off x="46878" y="762985"/>
        <a:ext cx="2934577" cy="861893"/>
      </dsp:txXfrm>
    </dsp:sp>
    <dsp:sp modelId="{46D8D737-3574-4315-AE68-940054C33308}">
      <dsp:nvSpPr>
        <dsp:cNvPr id="0" name=""/>
        <dsp:cNvSpPr/>
      </dsp:nvSpPr>
      <dsp:spPr>
        <a:xfrm>
          <a:off x="3332768" y="426128"/>
          <a:ext cx="3027829" cy="153560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latin typeface="Hurme Geometric Sans 1" panose="020B0500020000000000" pitchFamily="34" charset="0"/>
            </a:rPr>
            <a:t>Evropska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tehnička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ocjena</a:t>
          </a:r>
          <a:r>
            <a:rPr lang="en-US" sz="1400" kern="1200" dirty="0">
              <a:latin typeface="Hurme Geometric Sans 1" panose="020B0500020000000000" pitchFamily="34" charset="0"/>
            </a:rPr>
            <a:t> je </a:t>
          </a:r>
          <a:r>
            <a:rPr lang="en-US" sz="1400" kern="1200" dirty="0" err="1">
              <a:latin typeface="Hurme Geometric Sans 1" panose="020B0500020000000000" pitchFamily="34" charset="0"/>
            </a:rPr>
            <a:t>dokumentovana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ocjena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svojstava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građevinskog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proizvoda</a:t>
          </a:r>
          <a:r>
            <a:rPr lang="en-US" sz="1400" kern="1200" dirty="0">
              <a:latin typeface="Hurme Geometric Sans 1" panose="020B0500020000000000" pitchFamily="34" charset="0"/>
            </a:rPr>
            <a:t>, u </a:t>
          </a:r>
          <a:r>
            <a:rPr lang="en-US" sz="1400" kern="1200" dirty="0" err="1">
              <a:latin typeface="Hurme Geometric Sans 1" panose="020B0500020000000000" pitchFamily="34" charset="0"/>
            </a:rPr>
            <a:t>odnosu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na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njegove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bitne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karakteristike</a:t>
          </a:r>
          <a:r>
            <a:rPr lang="en-US" sz="1400" kern="1200" dirty="0">
              <a:latin typeface="Hurme Geometric Sans 1" panose="020B0500020000000000" pitchFamily="34" charset="0"/>
            </a:rPr>
            <a:t>, u </a:t>
          </a:r>
          <a:r>
            <a:rPr lang="en-US" sz="1400" kern="1200" dirty="0" err="1">
              <a:latin typeface="Hurme Geometric Sans 1" panose="020B0500020000000000" pitchFamily="34" charset="0"/>
            </a:rPr>
            <a:t>skladu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sa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odgovarajućim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evropskim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dokumentom</a:t>
          </a:r>
          <a:r>
            <a:rPr lang="en-US" sz="1400" kern="1200" dirty="0">
              <a:latin typeface="Hurme Geometric Sans 1" panose="020B0500020000000000" pitchFamily="34" charset="0"/>
            </a:rPr>
            <a:t> o </a:t>
          </a:r>
          <a:r>
            <a:rPr lang="en-US" sz="1400" kern="1200" dirty="0" err="1">
              <a:latin typeface="Hurme Geometric Sans 1" panose="020B0500020000000000" pitchFamily="34" charset="0"/>
            </a:rPr>
            <a:t>ocjeni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</a:p>
      </dsp:txBody>
      <dsp:txXfrm>
        <a:off x="3407730" y="501090"/>
        <a:ext cx="2877905" cy="138568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F06673-B527-4481-99B4-42AFFB75ED13}">
      <dsp:nvSpPr>
        <dsp:cNvPr id="0" name=""/>
        <dsp:cNvSpPr/>
      </dsp:nvSpPr>
      <dsp:spPr>
        <a:xfrm>
          <a:off x="4572000" y="1291440"/>
          <a:ext cx="1561648" cy="5420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029"/>
              </a:lnTo>
              <a:lnTo>
                <a:pt x="1561648" y="271029"/>
              </a:lnTo>
              <a:lnTo>
                <a:pt x="1561648" y="542059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7785C3-3A47-41DF-9537-5DC7475454CC}">
      <dsp:nvSpPr>
        <dsp:cNvPr id="0" name=""/>
        <dsp:cNvSpPr/>
      </dsp:nvSpPr>
      <dsp:spPr>
        <a:xfrm>
          <a:off x="3010351" y="1291440"/>
          <a:ext cx="1561648" cy="542059"/>
        </a:xfrm>
        <a:custGeom>
          <a:avLst/>
          <a:gdLst/>
          <a:ahLst/>
          <a:cxnLst/>
          <a:rect l="0" t="0" r="0" b="0"/>
          <a:pathLst>
            <a:path>
              <a:moveTo>
                <a:pt x="1561648" y="0"/>
              </a:moveTo>
              <a:lnTo>
                <a:pt x="1561648" y="271029"/>
              </a:lnTo>
              <a:lnTo>
                <a:pt x="0" y="271029"/>
              </a:lnTo>
              <a:lnTo>
                <a:pt x="0" y="542059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DDC369-1C4B-41F1-9269-A998D11613D7}">
      <dsp:nvSpPr>
        <dsp:cNvPr id="0" name=""/>
        <dsp:cNvSpPr/>
      </dsp:nvSpPr>
      <dsp:spPr>
        <a:xfrm>
          <a:off x="3281381" y="821"/>
          <a:ext cx="2581237" cy="12906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 err="1">
              <a:latin typeface="Hurme Geometric Sans 1" panose="020B0500020000000000" pitchFamily="34" charset="0"/>
            </a:rPr>
            <a:t>Harmonizovane</a:t>
          </a:r>
          <a:r>
            <a:rPr lang="en-US" sz="1400" b="0" kern="1200" dirty="0">
              <a:latin typeface="Hurme Geometric Sans 1" panose="020B0500020000000000" pitchFamily="34" charset="0"/>
            </a:rPr>
            <a:t> </a:t>
          </a:r>
          <a:r>
            <a:rPr lang="en-US" sz="1400" b="0" kern="1200" dirty="0" err="1">
              <a:latin typeface="Hurme Geometric Sans 1" panose="020B0500020000000000" pitchFamily="34" charset="0"/>
            </a:rPr>
            <a:t>tehničke</a:t>
          </a:r>
          <a:r>
            <a:rPr lang="en-US" sz="1400" b="0" kern="1200" dirty="0">
              <a:latin typeface="Hurme Geometric Sans 1" panose="020B0500020000000000" pitchFamily="34" charset="0"/>
            </a:rPr>
            <a:t> </a:t>
          </a:r>
          <a:r>
            <a:rPr lang="en-US" sz="1400" b="0" kern="1200" dirty="0" err="1">
              <a:latin typeface="Hurme Geometric Sans 1" panose="020B0500020000000000" pitchFamily="34" charset="0"/>
            </a:rPr>
            <a:t>specifikacije</a:t>
          </a:r>
          <a:r>
            <a:rPr lang="en-US" sz="1400" b="0" kern="1200" dirty="0">
              <a:latin typeface="Hurme Geometric Sans 1" panose="020B0500020000000000" pitchFamily="34" charset="0"/>
            </a:rPr>
            <a:t>. </a:t>
          </a:r>
          <a:r>
            <a:rPr lang="en-US" sz="1400" b="0" kern="1200" dirty="0" err="1">
              <a:latin typeface="Hurme Geometric Sans 1" panose="020B0500020000000000" pitchFamily="34" charset="0"/>
            </a:rPr>
            <a:t>Postoje</a:t>
          </a:r>
          <a:r>
            <a:rPr lang="en-US" sz="1400" b="0" kern="1200" dirty="0">
              <a:latin typeface="Hurme Geometric Sans 1" panose="020B0500020000000000" pitchFamily="34" charset="0"/>
            </a:rPr>
            <a:t> </a:t>
          </a:r>
          <a:r>
            <a:rPr lang="en-US" sz="1400" b="0" kern="1200" dirty="0" err="1">
              <a:latin typeface="Hurme Geometric Sans 1" panose="020B0500020000000000" pitchFamily="34" charset="0"/>
            </a:rPr>
            <a:t>dva</a:t>
          </a:r>
          <a:r>
            <a:rPr lang="en-US" sz="1400" b="0" kern="1200" dirty="0">
              <a:latin typeface="Hurme Geometric Sans 1" panose="020B0500020000000000" pitchFamily="34" charset="0"/>
            </a:rPr>
            <a:t> </a:t>
          </a:r>
          <a:r>
            <a:rPr lang="en-US" sz="1400" b="0" kern="1200" dirty="0" err="1">
              <a:latin typeface="Hurme Geometric Sans 1" panose="020B0500020000000000" pitchFamily="34" charset="0"/>
            </a:rPr>
            <a:t>tipa</a:t>
          </a:r>
          <a:r>
            <a:rPr lang="en-US" sz="1400" b="0" kern="1200" dirty="0">
              <a:latin typeface="Hurme Geometric Sans 1" panose="020B0500020000000000" pitchFamily="34" charset="0"/>
            </a:rPr>
            <a:t> </a:t>
          </a:r>
          <a:r>
            <a:rPr lang="en-US" sz="1400" b="0" kern="1200" dirty="0" err="1">
              <a:latin typeface="Hurme Geometric Sans 1" panose="020B0500020000000000" pitchFamily="34" charset="0"/>
            </a:rPr>
            <a:t>harmonizovanih</a:t>
          </a:r>
          <a:r>
            <a:rPr lang="en-US" sz="1400" b="0" kern="1200" dirty="0">
              <a:latin typeface="Hurme Geometric Sans 1" panose="020B0500020000000000" pitchFamily="34" charset="0"/>
            </a:rPr>
            <a:t> </a:t>
          </a:r>
          <a:r>
            <a:rPr lang="en-US" sz="1400" b="0" kern="1200" dirty="0" err="1">
              <a:latin typeface="Hurme Geometric Sans 1" panose="020B0500020000000000" pitchFamily="34" charset="0"/>
            </a:rPr>
            <a:t>tehničkih</a:t>
          </a:r>
          <a:r>
            <a:rPr lang="en-US" sz="1400" b="0" kern="1200" dirty="0">
              <a:latin typeface="Hurme Geometric Sans 1" panose="020B0500020000000000" pitchFamily="34" charset="0"/>
            </a:rPr>
            <a:t> </a:t>
          </a:r>
          <a:r>
            <a:rPr lang="en-US" sz="1400" b="0" kern="1200" dirty="0" err="1">
              <a:latin typeface="Hurme Geometric Sans 1" panose="020B0500020000000000" pitchFamily="34" charset="0"/>
            </a:rPr>
            <a:t>specifikacija</a:t>
          </a:r>
          <a:endParaRPr lang="en-US" sz="1400" b="0" kern="1200" dirty="0">
            <a:latin typeface="Hurme Geometric Sans 1" panose="020B0500020000000000" pitchFamily="34" charset="0"/>
          </a:endParaRPr>
        </a:p>
      </dsp:txBody>
      <dsp:txXfrm>
        <a:off x="3281381" y="821"/>
        <a:ext cx="2581237" cy="1290618"/>
      </dsp:txXfrm>
    </dsp:sp>
    <dsp:sp modelId="{E97B5E0C-806B-4450-A5D7-006CE13945F6}">
      <dsp:nvSpPr>
        <dsp:cNvPr id="0" name=""/>
        <dsp:cNvSpPr/>
      </dsp:nvSpPr>
      <dsp:spPr>
        <a:xfrm>
          <a:off x="1719732" y="1833499"/>
          <a:ext cx="2581237" cy="12906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>
              <a:latin typeface="Hurme Geometric Sans 1" panose="020B0500020000000000" pitchFamily="34" charset="0"/>
            </a:rPr>
            <a:t>- Harmonizovani standardi proizvoda (preko 400 standarda)</a:t>
          </a:r>
        </a:p>
      </dsp:txBody>
      <dsp:txXfrm>
        <a:off x="1719732" y="1833499"/>
        <a:ext cx="2581237" cy="1290618"/>
      </dsp:txXfrm>
    </dsp:sp>
    <dsp:sp modelId="{4B0BDC00-685B-4A40-B27D-08CE2B05926D}">
      <dsp:nvSpPr>
        <dsp:cNvPr id="0" name=""/>
        <dsp:cNvSpPr/>
      </dsp:nvSpPr>
      <dsp:spPr>
        <a:xfrm>
          <a:off x="4843029" y="1833499"/>
          <a:ext cx="2581237" cy="12906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>
              <a:latin typeface="Hurme Geometric Sans 1" panose="020B0500020000000000" pitchFamily="34" charset="0"/>
            </a:rPr>
            <a:t>- Evropski dokumenti za procjenu (2900 ETAs prema CPD)</a:t>
          </a:r>
        </a:p>
      </dsp:txBody>
      <dsp:txXfrm>
        <a:off x="4843029" y="1833499"/>
        <a:ext cx="2581237" cy="1290618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B1BA70-F537-4FB5-86B9-D81D71BA8828}">
      <dsp:nvSpPr>
        <dsp:cNvPr id="0" name=""/>
        <dsp:cNvSpPr/>
      </dsp:nvSpPr>
      <dsp:spPr>
        <a:xfrm>
          <a:off x="4238667" y="1699705"/>
          <a:ext cx="318778" cy="32909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90925"/>
              </a:lnTo>
              <a:lnTo>
                <a:pt x="318778" y="3290925"/>
              </a:lnTo>
            </a:path>
          </a:pathLst>
        </a:custGeom>
        <a:noFill/>
        <a:ln w="4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CB5C4B-CCD4-4D9D-B489-D5B911AC25BB}">
      <dsp:nvSpPr>
        <dsp:cNvPr id="0" name=""/>
        <dsp:cNvSpPr/>
      </dsp:nvSpPr>
      <dsp:spPr>
        <a:xfrm>
          <a:off x="4238667" y="1699705"/>
          <a:ext cx="318778" cy="23887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8779"/>
              </a:lnTo>
              <a:lnTo>
                <a:pt x="318778" y="2388779"/>
              </a:lnTo>
            </a:path>
          </a:pathLst>
        </a:custGeom>
        <a:noFill/>
        <a:ln w="4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A85405-264F-45C4-8505-9FBBD42F57A6}">
      <dsp:nvSpPr>
        <dsp:cNvPr id="0" name=""/>
        <dsp:cNvSpPr/>
      </dsp:nvSpPr>
      <dsp:spPr>
        <a:xfrm>
          <a:off x="4238667" y="1699705"/>
          <a:ext cx="318778" cy="14866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6634"/>
              </a:lnTo>
              <a:lnTo>
                <a:pt x="318778" y="1486634"/>
              </a:lnTo>
            </a:path>
          </a:pathLst>
        </a:custGeom>
        <a:noFill/>
        <a:ln w="4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6514F3-EDBF-47A2-9D2F-FCE78A0B34E9}">
      <dsp:nvSpPr>
        <dsp:cNvPr id="0" name=""/>
        <dsp:cNvSpPr/>
      </dsp:nvSpPr>
      <dsp:spPr>
        <a:xfrm>
          <a:off x="4238667" y="1699705"/>
          <a:ext cx="318778" cy="5844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4488"/>
              </a:lnTo>
              <a:lnTo>
                <a:pt x="318778" y="584488"/>
              </a:lnTo>
            </a:path>
          </a:pathLst>
        </a:custGeom>
        <a:noFill/>
        <a:ln w="4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20C2DA-9373-41CA-A4B1-7C4205F3BF35}">
      <dsp:nvSpPr>
        <dsp:cNvPr id="0" name=""/>
        <dsp:cNvSpPr/>
      </dsp:nvSpPr>
      <dsp:spPr>
        <a:xfrm>
          <a:off x="3892732" y="635872"/>
          <a:ext cx="1196009" cy="2668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415"/>
              </a:lnTo>
              <a:lnTo>
                <a:pt x="1196009" y="133415"/>
              </a:lnTo>
              <a:lnTo>
                <a:pt x="1196009" y="266831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72E49D-DC41-4171-BB97-D4A6B5A35C1E}">
      <dsp:nvSpPr>
        <dsp:cNvPr id="0" name=""/>
        <dsp:cNvSpPr/>
      </dsp:nvSpPr>
      <dsp:spPr>
        <a:xfrm>
          <a:off x="2696722" y="635872"/>
          <a:ext cx="1196009" cy="266831"/>
        </a:xfrm>
        <a:custGeom>
          <a:avLst/>
          <a:gdLst/>
          <a:ahLst/>
          <a:cxnLst/>
          <a:rect l="0" t="0" r="0" b="0"/>
          <a:pathLst>
            <a:path>
              <a:moveTo>
                <a:pt x="1196009" y="0"/>
              </a:moveTo>
              <a:lnTo>
                <a:pt x="1196009" y="133415"/>
              </a:lnTo>
              <a:lnTo>
                <a:pt x="0" y="133415"/>
              </a:lnTo>
              <a:lnTo>
                <a:pt x="0" y="266831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4482DC-6A5D-44DA-9124-ED5A03ACDF4B}">
      <dsp:nvSpPr>
        <dsp:cNvPr id="0" name=""/>
        <dsp:cNvSpPr/>
      </dsp:nvSpPr>
      <dsp:spPr>
        <a:xfrm>
          <a:off x="2778945" y="558"/>
          <a:ext cx="2227575" cy="6353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latin typeface="Hurme Geometric Sans 1" panose="020B0500020000000000" pitchFamily="34" charset="0"/>
            </a:rPr>
            <a:t>-</a:t>
          </a:r>
          <a:r>
            <a:rPr lang="en-US" sz="1400" b="0" kern="1200" dirty="0" err="1">
              <a:latin typeface="Hurme Geometric Sans 1" panose="020B0500020000000000" pitchFamily="34" charset="0"/>
            </a:rPr>
            <a:t>Harmonizovani</a:t>
          </a:r>
          <a:r>
            <a:rPr lang="en-US" sz="1400" b="0" kern="1200" dirty="0">
              <a:latin typeface="Hurme Geometric Sans 1" panose="020B0500020000000000" pitchFamily="34" charset="0"/>
            </a:rPr>
            <a:t> </a:t>
          </a:r>
          <a:r>
            <a:rPr lang="en-US" sz="1400" b="0" kern="1200" dirty="0" err="1">
              <a:latin typeface="Hurme Geometric Sans 1" panose="020B0500020000000000" pitchFamily="34" charset="0"/>
            </a:rPr>
            <a:t>standardi</a:t>
          </a:r>
          <a:r>
            <a:rPr lang="en-US" sz="1400" b="0" kern="1200" dirty="0">
              <a:latin typeface="Hurme Geometric Sans 1" panose="020B0500020000000000" pitchFamily="34" charset="0"/>
            </a:rPr>
            <a:t> </a:t>
          </a:r>
          <a:r>
            <a:rPr lang="en-US" sz="1400" b="0" kern="1200" dirty="0" err="1">
              <a:latin typeface="Hurme Geometric Sans 1" panose="020B0500020000000000" pitchFamily="34" charset="0"/>
            </a:rPr>
            <a:t>proizvoda</a:t>
          </a:r>
          <a:r>
            <a:rPr lang="en-US" sz="1400" b="0" kern="1200" dirty="0">
              <a:latin typeface="Hurme Geometric Sans 1" panose="020B0500020000000000" pitchFamily="34" charset="0"/>
            </a:rPr>
            <a:t> (h </a:t>
          </a:r>
          <a:r>
            <a:rPr lang="en-US" sz="1400" b="0" kern="1200" dirty="0" err="1">
              <a:latin typeface="Hurme Geometric Sans 1" panose="020B0500020000000000" pitchFamily="34" charset="0"/>
            </a:rPr>
            <a:t>Ens</a:t>
          </a:r>
          <a:r>
            <a:rPr lang="en-US" sz="1400" b="0" kern="1200" dirty="0">
              <a:latin typeface="Hurme Geometric Sans 1" panose="020B0500020000000000" pitchFamily="34" charset="0"/>
            </a:rPr>
            <a:t>)</a:t>
          </a:r>
        </a:p>
      </dsp:txBody>
      <dsp:txXfrm>
        <a:off x="2778945" y="558"/>
        <a:ext cx="2227575" cy="635313"/>
      </dsp:txXfrm>
    </dsp:sp>
    <dsp:sp modelId="{254BA61D-6BB7-41AE-9ED7-05413A32CEB8}">
      <dsp:nvSpPr>
        <dsp:cNvPr id="0" name=""/>
        <dsp:cNvSpPr/>
      </dsp:nvSpPr>
      <dsp:spPr>
        <a:xfrm>
          <a:off x="1634128" y="902704"/>
          <a:ext cx="2125187" cy="7970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latin typeface="Hurme Geometric Sans 1" panose="020B0500020000000000" pitchFamily="34" charset="0"/>
            </a:rPr>
            <a:t>- </a:t>
          </a:r>
          <a:r>
            <a:rPr lang="en-US" sz="1400" b="0" kern="1200" dirty="0" err="1">
              <a:latin typeface="Hurme Geometric Sans 1" panose="020B0500020000000000" pitchFamily="34" charset="0"/>
            </a:rPr>
            <a:t>Sukobi</a:t>
          </a:r>
          <a:r>
            <a:rPr lang="en-US" sz="1400" b="0" kern="1200" dirty="0">
              <a:latin typeface="Hurme Geometric Sans 1" panose="020B0500020000000000" pitchFamily="34" charset="0"/>
            </a:rPr>
            <a:t> </a:t>
          </a:r>
          <a:r>
            <a:rPr lang="en-US" sz="1400" b="0" kern="1200" dirty="0" err="1">
              <a:latin typeface="Hurme Geometric Sans 1" panose="020B0500020000000000" pitchFamily="34" charset="0"/>
            </a:rPr>
            <a:t>nacionalnih</a:t>
          </a:r>
          <a:r>
            <a:rPr lang="en-US" sz="1400" b="0" kern="1200" dirty="0">
              <a:latin typeface="Hurme Geometric Sans 1" panose="020B0500020000000000" pitchFamily="34" charset="0"/>
            </a:rPr>
            <a:t> </a:t>
          </a:r>
          <a:r>
            <a:rPr lang="en-US" sz="1400" b="0" kern="1200" dirty="0" err="1">
              <a:latin typeface="Hurme Geometric Sans 1" panose="020B0500020000000000" pitchFamily="34" charset="0"/>
            </a:rPr>
            <a:t>standarda</a:t>
          </a:r>
          <a:r>
            <a:rPr lang="en-US" sz="1400" b="0" kern="1200" dirty="0">
              <a:latin typeface="Hurme Geometric Sans 1" panose="020B0500020000000000" pitchFamily="34" charset="0"/>
            </a:rPr>
            <a:t> (</a:t>
          </a:r>
          <a:r>
            <a:rPr lang="en-US" sz="1400" b="0" kern="1200" dirty="0" err="1">
              <a:latin typeface="Hurme Geometric Sans 1" panose="020B0500020000000000" pitchFamily="34" charset="0"/>
            </a:rPr>
            <a:t>npr</a:t>
          </a:r>
          <a:r>
            <a:rPr lang="en-US" sz="1400" b="0" kern="1200" dirty="0">
              <a:latin typeface="Hurme Geometric Sans 1" panose="020B0500020000000000" pitchFamily="34" charset="0"/>
            </a:rPr>
            <a:t>. I.S. </a:t>
          </a:r>
          <a:r>
            <a:rPr lang="en-US" sz="1400" b="0" kern="1200" dirty="0" err="1">
              <a:latin typeface="Hurme Geometric Sans 1" panose="020B0500020000000000" pitchFamily="34" charset="0"/>
            </a:rPr>
            <a:t>ili</a:t>
          </a:r>
          <a:r>
            <a:rPr lang="en-US" sz="1400" b="0" kern="1200" dirty="0">
              <a:latin typeface="Hurme Geometric Sans 1" panose="020B0500020000000000" pitchFamily="34" charset="0"/>
            </a:rPr>
            <a:t> BSs) </a:t>
          </a:r>
          <a:r>
            <a:rPr lang="en-US" sz="1400" b="0" kern="1200" dirty="0" err="1">
              <a:latin typeface="Hurme Geometric Sans 1" panose="020B0500020000000000" pitchFamily="34" charset="0"/>
            </a:rPr>
            <a:t>moraju</a:t>
          </a:r>
          <a:r>
            <a:rPr lang="en-US" sz="1400" b="0" kern="1200" dirty="0">
              <a:latin typeface="Hurme Geometric Sans 1" panose="020B0500020000000000" pitchFamily="34" charset="0"/>
            </a:rPr>
            <a:t> se </a:t>
          </a:r>
          <a:r>
            <a:rPr lang="en-US" sz="1400" b="0" kern="1200" dirty="0" err="1">
              <a:latin typeface="Hurme Geometric Sans 1" panose="020B0500020000000000" pitchFamily="34" charset="0"/>
            </a:rPr>
            <a:t>povući</a:t>
          </a:r>
          <a:endParaRPr lang="en-US" sz="1400" b="0" kern="1200" dirty="0">
            <a:latin typeface="Hurme Geometric Sans 1" panose="020B0500020000000000" pitchFamily="34" charset="0"/>
          </a:endParaRPr>
        </a:p>
      </dsp:txBody>
      <dsp:txXfrm>
        <a:off x="1634128" y="902704"/>
        <a:ext cx="2125187" cy="797001"/>
      </dsp:txXfrm>
    </dsp:sp>
    <dsp:sp modelId="{92EA2463-2D75-4669-9699-32CBCFC730E8}">
      <dsp:nvSpPr>
        <dsp:cNvPr id="0" name=""/>
        <dsp:cNvSpPr/>
      </dsp:nvSpPr>
      <dsp:spPr>
        <a:xfrm>
          <a:off x="4026148" y="902704"/>
          <a:ext cx="2125187" cy="7970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latin typeface="Hurme Geometric Sans 1" panose="020B0500020000000000" pitchFamily="34" charset="0"/>
            </a:rPr>
            <a:t>- </a:t>
          </a:r>
          <a:r>
            <a:rPr lang="en-US" sz="1400" b="0" kern="1200" dirty="0" err="1">
              <a:latin typeface="Hurme Geometric Sans 1" panose="020B0500020000000000" pitchFamily="34" charset="0"/>
            </a:rPr>
            <a:t>Svi</a:t>
          </a:r>
          <a:r>
            <a:rPr lang="en-US" sz="1400" b="0" kern="1200" dirty="0">
              <a:latin typeface="Hurme Geometric Sans 1" panose="020B0500020000000000" pitchFamily="34" charset="0"/>
            </a:rPr>
            <a:t> h </a:t>
          </a:r>
          <a:r>
            <a:rPr lang="en-US" sz="1400" b="0" kern="1200" dirty="0" err="1">
              <a:latin typeface="Hurme Geometric Sans 1" panose="020B0500020000000000" pitchFamily="34" charset="0"/>
            </a:rPr>
            <a:t>Ens</a:t>
          </a:r>
          <a:r>
            <a:rPr lang="en-US" sz="1400" b="0" kern="1200" dirty="0">
              <a:latin typeface="Hurme Geometric Sans 1" panose="020B0500020000000000" pitchFamily="34" charset="0"/>
            </a:rPr>
            <a:t> </a:t>
          </a:r>
          <a:r>
            <a:rPr lang="en-US" sz="1400" b="0" kern="1200" dirty="0" err="1">
              <a:latin typeface="Hurme Geometric Sans 1" panose="020B0500020000000000" pitchFamily="34" charset="0"/>
            </a:rPr>
            <a:t>imaju</a:t>
          </a:r>
          <a:r>
            <a:rPr lang="en-US" sz="1400" b="0" kern="1200" dirty="0">
              <a:latin typeface="Hurme Geometric Sans 1" panose="020B0500020000000000" pitchFamily="34" charset="0"/>
            </a:rPr>
            <a:t> </a:t>
          </a:r>
          <a:r>
            <a:rPr lang="en-US" sz="1400" b="0" kern="1200" dirty="0" err="1">
              <a:latin typeface="Hurme Geometric Sans 1" panose="020B0500020000000000" pitchFamily="34" charset="0"/>
            </a:rPr>
            <a:t>Aneks</a:t>
          </a:r>
          <a:r>
            <a:rPr lang="en-US" sz="1400" b="0" kern="1200" dirty="0">
              <a:latin typeface="Hurme Geometric Sans 1" panose="020B0500020000000000" pitchFamily="34" charset="0"/>
            </a:rPr>
            <a:t> ZA </a:t>
          </a:r>
          <a:r>
            <a:rPr lang="en-US" sz="1400" b="0" kern="1200" dirty="0" err="1">
              <a:latin typeface="Hurme Geometric Sans 1" panose="020B0500020000000000" pitchFamily="34" charset="0"/>
            </a:rPr>
            <a:t>koji</a:t>
          </a:r>
          <a:r>
            <a:rPr lang="en-US" sz="1400" b="0" kern="1200" dirty="0">
              <a:latin typeface="Hurme Geometric Sans 1" panose="020B0500020000000000" pitchFamily="34" charset="0"/>
            </a:rPr>
            <a:t> </a:t>
          </a:r>
          <a:r>
            <a:rPr lang="en-US" sz="1400" b="0" kern="1200" dirty="0" err="1">
              <a:latin typeface="Hurme Geometric Sans 1" panose="020B0500020000000000" pitchFamily="34" charset="0"/>
            </a:rPr>
            <a:t>demonstriraju</a:t>
          </a:r>
          <a:r>
            <a:rPr lang="en-US" sz="1400" b="0" kern="1200" dirty="0">
              <a:latin typeface="Hurme Geometric Sans 1" panose="020B0500020000000000" pitchFamily="34" charset="0"/>
            </a:rPr>
            <a:t> </a:t>
          </a:r>
          <a:r>
            <a:rPr lang="en-US" sz="1400" b="0" kern="1200" dirty="0" err="1">
              <a:latin typeface="Hurme Geometric Sans 1" panose="020B0500020000000000" pitchFamily="34" charset="0"/>
            </a:rPr>
            <a:t>na</a:t>
          </a:r>
          <a:r>
            <a:rPr lang="en-US" sz="1400" b="0" kern="1200" dirty="0">
              <a:latin typeface="Hurme Geometric Sans 1" panose="020B0500020000000000" pitchFamily="34" charset="0"/>
            </a:rPr>
            <a:t> </a:t>
          </a:r>
          <a:r>
            <a:rPr lang="en-US" sz="1400" b="0" kern="1200" dirty="0" err="1">
              <a:latin typeface="Hurme Geometric Sans 1" panose="020B0500020000000000" pitchFamily="34" charset="0"/>
            </a:rPr>
            <a:t>koji</a:t>
          </a:r>
          <a:r>
            <a:rPr lang="en-US" sz="1400" b="0" kern="1200" dirty="0">
              <a:latin typeface="Hurme Geometric Sans 1" panose="020B0500020000000000" pitchFamily="34" charset="0"/>
            </a:rPr>
            <a:t> </a:t>
          </a:r>
          <a:r>
            <a:rPr lang="en-US" sz="1400" b="0" kern="1200" dirty="0" err="1">
              <a:latin typeface="Hurme Geometric Sans 1" panose="020B0500020000000000" pitchFamily="34" charset="0"/>
            </a:rPr>
            <a:t>način</a:t>
          </a:r>
          <a:r>
            <a:rPr lang="en-US" sz="1400" b="0" kern="1200" dirty="0">
              <a:latin typeface="Hurme Geometric Sans 1" panose="020B0500020000000000" pitchFamily="34" charset="0"/>
            </a:rPr>
            <a:t> se </a:t>
          </a:r>
          <a:r>
            <a:rPr lang="en-US" sz="1400" b="0" kern="1200" dirty="0" err="1">
              <a:latin typeface="Hurme Geometric Sans 1" panose="020B0500020000000000" pitchFamily="34" charset="0"/>
            </a:rPr>
            <a:t>usklađuju</a:t>
          </a:r>
          <a:r>
            <a:rPr lang="en-US" sz="1400" b="0" kern="1200" dirty="0">
              <a:latin typeface="Hurme Geometric Sans 1" panose="020B0500020000000000" pitchFamily="34" charset="0"/>
            </a:rPr>
            <a:t> </a:t>
          </a:r>
          <a:r>
            <a:rPr lang="en-US" sz="1400" b="0" kern="1200" dirty="0" err="1">
              <a:latin typeface="Hurme Geometric Sans 1" panose="020B0500020000000000" pitchFamily="34" charset="0"/>
            </a:rPr>
            <a:t>sa</a:t>
          </a:r>
          <a:r>
            <a:rPr lang="en-US" sz="1400" b="0" kern="1200" dirty="0">
              <a:latin typeface="Hurme Geometric Sans 1" panose="020B0500020000000000" pitchFamily="34" charset="0"/>
            </a:rPr>
            <a:t> CPR</a:t>
          </a:r>
        </a:p>
      </dsp:txBody>
      <dsp:txXfrm>
        <a:off x="4026148" y="902704"/>
        <a:ext cx="2125187" cy="797001"/>
      </dsp:txXfrm>
    </dsp:sp>
    <dsp:sp modelId="{116A7BE3-66BB-41CB-B986-81D4F0055428}">
      <dsp:nvSpPr>
        <dsp:cNvPr id="0" name=""/>
        <dsp:cNvSpPr/>
      </dsp:nvSpPr>
      <dsp:spPr>
        <a:xfrm>
          <a:off x="4557445" y="1966537"/>
          <a:ext cx="2410888" cy="6353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 dirty="0">
              <a:latin typeface="Hurme Geometric Sans 1" panose="020B0500020000000000" pitchFamily="34" charset="0"/>
            </a:rPr>
            <a:t>- </a:t>
          </a:r>
          <a:r>
            <a:rPr lang="en-US" sz="1300" b="0" kern="1200" dirty="0" err="1">
              <a:latin typeface="Hurme Geometric Sans 1" panose="020B0500020000000000" pitchFamily="34" charset="0"/>
            </a:rPr>
            <a:t>Navedene</a:t>
          </a:r>
          <a:r>
            <a:rPr lang="en-US" sz="1300" b="0" kern="1200" dirty="0">
              <a:latin typeface="Hurme Geometric Sans 1" panose="020B0500020000000000" pitchFamily="34" charset="0"/>
            </a:rPr>
            <a:t> </a:t>
          </a:r>
          <a:r>
            <a:rPr lang="en-US" sz="1300" b="0" kern="1200" dirty="0" err="1">
              <a:latin typeface="Hurme Geometric Sans 1" panose="020B0500020000000000" pitchFamily="34" charset="0"/>
            </a:rPr>
            <a:t>su</a:t>
          </a:r>
          <a:r>
            <a:rPr lang="en-US" sz="1300" b="0" kern="1200" dirty="0">
              <a:latin typeface="Hurme Geometric Sans 1" panose="020B0500020000000000" pitchFamily="34" charset="0"/>
            </a:rPr>
            <a:t> </a:t>
          </a:r>
          <a:r>
            <a:rPr lang="en-US" sz="1300" b="0" kern="1200" dirty="0" err="1">
              <a:latin typeface="Hurme Geometric Sans 1" panose="020B0500020000000000" pitchFamily="34" charset="0"/>
            </a:rPr>
            <a:t>regulisane</a:t>
          </a:r>
          <a:r>
            <a:rPr lang="en-US" sz="1300" b="0" kern="1200" dirty="0">
              <a:latin typeface="Hurme Geometric Sans 1" panose="020B0500020000000000" pitchFamily="34" charset="0"/>
            </a:rPr>
            <a:t> </a:t>
          </a:r>
          <a:r>
            <a:rPr lang="en-US" sz="1300" b="0" kern="1200" dirty="0" err="1">
              <a:latin typeface="Hurme Geometric Sans 1" panose="020B0500020000000000" pitchFamily="34" charset="0"/>
            </a:rPr>
            <a:t>karakteristike</a:t>
          </a:r>
          <a:r>
            <a:rPr lang="en-US" sz="1300" b="0" kern="1200" dirty="0">
              <a:latin typeface="Hurme Geometric Sans 1" panose="020B0500020000000000" pitchFamily="34" charset="0"/>
            </a:rPr>
            <a:t> </a:t>
          </a:r>
          <a:r>
            <a:rPr lang="en-US" sz="1300" b="0" kern="1200" dirty="0" err="1">
              <a:latin typeface="Hurme Geometric Sans 1" panose="020B0500020000000000" pitchFamily="34" charset="0"/>
            </a:rPr>
            <a:t>proizvoda</a:t>
          </a:r>
          <a:endParaRPr lang="en-US" sz="1300" b="0" kern="1200" dirty="0">
            <a:latin typeface="Hurme Geometric Sans 1" panose="020B0500020000000000" pitchFamily="34" charset="0"/>
          </a:endParaRPr>
        </a:p>
      </dsp:txBody>
      <dsp:txXfrm>
        <a:off x="4557445" y="1966537"/>
        <a:ext cx="2410888" cy="635313"/>
      </dsp:txXfrm>
    </dsp:sp>
    <dsp:sp modelId="{CAD5A2C6-6A05-4EB2-B0A4-F899D57EE7B6}">
      <dsp:nvSpPr>
        <dsp:cNvPr id="0" name=""/>
        <dsp:cNvSpPr/>
      </dsp:nvSpPr>
      <dsp:spPr>
        <a:xfrm>
          <a:off x="4557445" y="2868682"/>
          <a:ext cx="2410888" cy="6353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>
              <a:latin typeface="Hurme Geometric Sans 1" panose="020B0500020000000000" pitchFamily="34" charset="0"/>
            </a:rPr>
            <a:t>- Poziva se na određene klauzule u standardu</a:t>
          </a:r>
        </a:p>
      </dsp:txBody>
      <dsp:txXfrm>
        <a:off x="4557445" y="2868682"/>
        <a:ext cx="2410888" cy="635313"/>
      </dsp:txXfrm>
    </dsp:sp>
    <dsp:sp modelId="{F02C6577-07B8-49DD-9ADB-31349983F438}">
      <dsp:nvSpPr>
        <dsp:cNvPr id="0" name=""/>
        <dsp:cNvSpPr/>
      </dsp:nvSpPr>
      <dsp:spPr>
        <a:xfrm>
          <a:off x="4557445" y="3770828"/>
          <a:ext cx="2410888" cy="6353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>
              <a:latin typeface="Hurme Geometric Sans 1" panose="020B0500020000000000" pitchFamily="34" charset="0"/>
            </a:rPr>
            <a:t>- Definišu se uloge proizvođača i notifikacionog tijela (ako je potrebno)</a:t>
          </a:r>
        </a:p>
      </dsp:txBody>
      <dsp:txXfrm>
        <a:off x="4557445" y="3770828"/>
        <a:ext cx="2410888" cy="635313"/>
      </dsp:txXfrm>
    </dsp:sp>
    <dsp:sp modelId="{68D0DBAE-CB86-4AEE-A7C7-6950408EDB1A}">
      <dsp:nvSpPr>
        <dsp:cNvPr id="0" name=""/>
        <dsp:cNvSpPr/>
      </dsp:nvSpPr>
      <dsp:spPr>
        <a:xfrm>
          <a:off x="4557445" y="4672973"/>
          <a:ext cx="2410888" cy="6353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0" kern="1200">
              <a:latin typeface="Hurme Geometric Sans 1" panose="020B0500020000000000" pitchFamily="34" charset="0"/>
            </a:rPr>
            <a:t>- Objašnjava postupak za CE označavanje</a:t>
          </a:r>
        </a:p>
      </dsp:txBody>
      <dsp:txXfrm>
        <a:off x="4557445" y="4672973"/>
        <a:ext cx="2410888" cy="6353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D6CD2C-09A8-4C56-9FF5-9D10B4C3AF8E}">
      <dsp:nvSpPr>
        <dsp:cNvPr id="0" name=""/>
        <dsp:cNvSpPr/>
      </dsp:nvSpPr>
      <dsp:spPr>
        <a:xfrm>
          <a:off x="257286" y="1305"/>
          <a:ext cx="4057426" cy="20287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Hurme Geometric Sans 1" panose="020B0500020000000000" pitchFamily="34" charset="0"/>
            </a:rPr>
            <a:t>Države članice </a:t>
          </a:r>
          <a:r>
            <a:rPr lang="sr-Latn-ME" sz="1400" kern="1200">
              <a:latin typeface="Hurme Geometric Sans 1" panose="020B0500020000000000" pitchFamily="34" charset="0"/>
            </a:rPr>
            <a:t>EU </a:t>
          </a:r>
          <a:r>
            <a:rPr lang="en-US" sz="1400" kern="1200">
              <a:latin typeface="Hurme Geometric Sans 1" panose="020B0500020000000000" pitchFamily="34" charset="0"/>
            </a:rPr>
            <a:t>uvele su odredbe, uključujući zahtjeve koji se ne odnose samo na sigurnost zgrada i drugih građevina, već takođe na zdravlje, trajnost, ekonomičnu potrošnju energije, zaštitu okoli</a:t>
          </a:r>
          <a:r>
            <a:rPr lang="sr-Latn-ME" sz="1400" kern="1200">
              <a:latin typeface="Hurme Geometric Sans 1" panose="020B0500020000000000" pitchFamily="34" charset="0"/>
            </a:rPr>
            <a:t>ne</a:t>
          </a:r>
          <a:r>
            <a:rPr lang="en-US" sz="1400" kern="1200">
              <a:latin typeface="Hurme Geometric Sans 1" panose="020B0500020000000000" pitchFamily="34" charset="0"/>
            </a:rPr>
            <a:t> </a:t>
          </a:r>
          <a:r>
            <a:rPr lang="sr-Latn-ME" sz="1400" kern="1200">
              <a:latin typeface="Hurme Geometric Sans 1" panose="020B0500020000000000" pitchFamily="34" charset="0"/>
            </a:rPr>
            <a:t>i</a:t>
          </a:r>
          <a:r>
            <a:rPr lang="en-US" sz="1400" kern="1200">
              <a:latin typeface="Hurme Geometric Sans 1" panose="020B0500020000000000" pitchFamily="34" charset="0"/>
            </a:rPr>
            <a:t> na </a:t>
          </a:r>
          <a:r>
            <a:rPr lang="sr-Latn-ME" sz="1400" kern="1200">
              <a:latin typeface="Hurme Geometric Sans 1" panose="020B0500020000000000" pitchFamily="34" charset="0"/>
            </a:rPr>
            <a:t>društvene</a:t>
          </a:r>
          <a:r>
            <a:rPr lang="en-US" sz="1400" kern="1200">
              <a:latin typeface="Hurme Geometric Sans 1" panose="020B0500020000000000" pitchFamily="34" charset="0"/>
            </a:rPr>
            <a:t> i druge bitne aspekte od javnog interesa</a:t>
          </a:r>
        </a:p>
      </dsp:txBody>
      <dsp:txXfrm>
        <a:off x="257286" y="1305"/>
        <a:ext cx="4057426" cy="2028713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C6FCB9-8598-4D38-8014-91214DF9E198}">
      <dsp:nvSpPr>
        <dsp:cNvPr id="0" name=""/>
        <dsp:cNvSpPr/>
      </dsp:nvSpPr>
      <dsp:spPr>
        <a:xfrm>
          <a:off x="3684233" y="3072737"/>
          <a:ext cx="2607116" cy="2002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07116" y="0"/>
              </a:lnTo>
              <a:lnTo>
                <a:pt x="2607116" y="200261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05A9F0-8706-414C-B40E-2BC2B029C1A5}">
      <dsp:nvSpPr>
        <dsp:cNvPr id="0" name=""/>
        <dsp:cNvSpPr/>
      </dsp:nvSpPr>
      <dsp:spPr>
        <a:xfrm>
          <a:off x="3638513" y="3072737"/>
          <a:ext cx="91440" cy="2002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57934" y="0"/>
              </a:lnTo>
              <a:lnTo>
                <a:pt x="57934" y="200261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1CFA63-2316-4E0A-9659-C4B166F1D2B2}">
      <dsp:nvSpPr>
        <dsp:cNvPr id="0" name=""/>
        <dsp:cNvSpPr/>
      </dsp:nvSpPr>
      <dsp:spPr>
        <a:xfrm>
          <a:off x="1089825" y="3072737"/>
          <a:ext cx="2594407" cy="200261"/>
        </a:xfrm>
        <a:custGeom>
          <a:avLst/>
          <a:gdLst/>
          <a:ahLst/>
          <a:cxnLst/>
          <a:rect l="0" t="0" r="0" b="0"/>
          <a:pathLst>
            <a:path>
              <a:moveTo>
                <a:pt x="2594407" y="0"/>
              </a:moveTo>
              <a:lnTo>
                <a:pt x="0" y="0"/>
              </a:lnTo>
              <a:lnTo>
                <a:pt x="0" y="200261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D81873-E3FF-4AC5-8003-2EE6F0B44479}">
      <dsp:nvSpPr>
        <dsp:cNvPr id="0" name=""/>
        <dsp:cNvSpPr/>
      </dsp:nvSpPr>
      <dsp:spPr>
        <a:xfrm>
          <a:off x="2189960" y="1995620"/>
          <a:ext cx="2988545" cy="107711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latin typeface="Hurme Geometric Sans 1" panose="020B0500020000000000" pitchFamily="34" charset="0"/>
            </a:rPr>
            <a:t>-</a:t>
          </a:r>
          <a:r>
            <a:rPr lang="en-US" sz="1400" b="0" kern="1200" dirty="0" err="1">
              <a:latin typeface="Hurme Geometric Sans 1" panose="020B0500020000000000" pitchFamily="34" charset="0"/>
            </a:rPr>
            <a:t>Evropski</a:t>
          </a:r>
          <a:r>
            <a:rPr lang="en-US" sz="1400" b="0" kern="1200" dirty="0">
              <a:latin typeface="Hurme Geometric Sans 1" panose="020B0500020000000000" pitchFamily="34" charset="0"/>
            </a:rPr>
            <a:t> </a:t>
          </a:r>
          <a:r>
            <a:rPr lang="en-US" sz="1400" b="0" kern="1200" dirty="0" err="1">
              <a:latin typeface="Hurme Geometric Sans 1" panose="020B0500020000000000" pitchFamily="34" charset="0"/>
            </a:rPr>
            <a:t>dokumenti</a:t>
          </a:r>
          <a:r>
            <a:rPr lang="en-US" sz="1400" b="0" kern="1200" dirty="0">
              <a:latin typeface="Hurme Geometric Sans 1" panose="020B0500020000000000" pitchFamily="34" charset="0"/>
            </a:rPr>
            <a:t> za </a:t>
          </a:r>
          <a:r>
            <a:rPr lang="en-US" sz="1400" b="0" kern="1200" dirty="0" err="1">
              <a:latin typeface="Hurme Geometric Sans 1" panose="020B0500020000000000" pitchFamily="34" charset="0"/>
            </a:rPr>
            <a:t>ocjenu</a:t>
          </a:r>
          <a:r>
            <a:rPr lang="en-US" sz="1400" b="0" kern="1200" dirty="0">
              <a:latin typeface="Hurme Geometric Sans 1" panose="020B0500020000000000" pitchFamily="34" charset="0"/>
            </a:rPr>
            <a:t> (EADs) </a:t>
          </a:r>
        </a:p>
      </dsp:txBody>
      <dsp:txXfrm>
        <a:off x="2189960" y="1995620"/>
        <a:ext cx="2988545" cy="1077116"/>
      </dsp:txXfrm>
    </dsp:sp>
    <dsp:sp modelId="{85D361C2-B393-45E9-ABA0-4D90C3B52837}">
      <dsp:nvSpPr>
        <dsp:cNvPr id="0" name=""/>
        <dsp:cNvSpPr/>
      </dsp:nvSpPr>
      <dsp:spPr>
        <a:xfrm>
          <a:off x="12709" y="3272998"/>
          <a:ext cx="2154232" cy="12121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latin typeface="Hurme Geometric Sans 1" panose="020B0500020000000000" pitchFamily="34" charset="0"/>
            </a:rPr>
            <a:t>-</a:t>
          </a:r>
          <a:r>
            <a:rPr lang="en-US" sz="1400" b="0" kern="1200" dirty="0" err="1">
              <a:latin typeface="Hurme Geometric Sans 1" panose="020B0500020000000000" pitchFamily="34" charset="0"/>
            </a:rPr>
            <a:t>proizvodi</a:t>
          </a:r>
          <a:r>
            <a:rPr lang="en-US" sz="1400" b="0" kern="1200" dirty="0">
              <a:latin typeface="Hurme Geometric Sans 1" panose="020B0500020000000000" pitchFamily="34" charset="0"/>
            </a:rPr>
            <a:t> </a:t>
          </a:r>
          <a:r>
            <a:rPr lang="en-US" sz="1400" b="0" kern="1200" dirty="0" err="1">
              <a:latin typeface="Hurme Geometric Sans 1" panose="020B0500020000000000" pitchFamily="34" charset="0"/>
            </a:rPr>
            <a:t>koji</a:t>
          </a:r>
          <a:r>
            <a:rPr lang="en-US" sz="1400" b="0" kern="1200" dirty="0">
              <a:latin typeface="Hurme Geometric Sans 1" panose="020B0500020000000000" pitchFamily="34" charset="0"/>
            </a:rPr>
            <a:t> </a:t>
          </a:r>
          <a:r>
            <a:rPr lang="en-US" sz="1400" b="0" kern="1200" dirty="0" err="1">
              <a:latin typeface="Hurme Geometric Sans 1" panose="020B0500020000000000" pitchFamily="34" charset="0"/>
            </a:rPr>
            <a:t>nisu</a:t>
          </a:r>
          <a:r>
            <a:rPr lang="en-US" sz="1400" b="0" kern="1200" dirty="0">
              <a:latin typeface="Hurme Geometric Sans 1" panose="020B0500020000000000" pitchFamily="34" charset="0"/>
            </a:rPr>
            <a:t> </a:t>
          </a:r>
          <a:r>
            <a:rPr lang="en-US" sz="1400" b="0" kern="1200" dirty="0" err="1">
              <a:latin typeface="Hurme Geometric Sans 1" panose="020B0500020000000000" pitchFamily="34" charset="0"/>
            </a:rPr>
            <a:t>obuhvaćeni</a:t>
          </a:r>
          <a:r>
            <a:rPr lang="en-US" sz="1400" b="0" kern="1200" dirty="0">
              <a:latin typeface="Hurme Geometric Sans 1" panose="020B0500020000000000" pitchFamily="34" charset="0"/>
            </a:rPr>
            <a:t> </a:t>
          </a:r>
          <a:r>
            <a:rPr lang="en-US" sz="1400" b="0" kern="1200" dirty="0" err="1">
              <a:latin typeface="Hurme Geometric Sans 1" panose="020B0500020000000000" pitchFamily="34" charset="0"/>
            </a:rPr>
            <a:t>ili</a:t>
          </a:r>
          <a:r>
            <a:rPr lang="en-US" sz="1400" b="0" kern="1200" dirty="0">
              <a:latin typeface="Hurme Geometric Sans 1" panose="020B0500020000000000" pitchFamily="34" charset="0"/>
            </a:rPr>
            <a:t> </a:t>
          </a:r>
          <a:r>
            <a:rPr lang="en-US" sz="1400" b="0" kern="1200" dirty="0" err="1">
              <a:latin typeface="Hurme Geometric Sans 1" panose="020B0500020000000000" pitchFamily="34" charset="0"/>
            </a:rPr>
            <a:t>nisu</a:t>
          </a:r>
          <a:r>
            <a:rPr lang="en-US" sz="1400" b="0" kern="1200" dirty="0">
              <a:latin typeface="Hurme Geometric Sans 1" panose="020B0500020000000000" pitchFamily="34" charset="0"/>
            </a:rPr>
            <a:t> u </a:t>
          </a:r>
          <a:r>
            <a:rPr lang="en-US" sz="1400" b="0" kern="1200" dirty="0" err="1">
              <a:latin typeface="Hurme Geometric Sans 1" panose="020B0500020000000000" pitchFamily="34" charset="0"/>
            </a:rPr>
            <a:t>potpunosti</a:t>
          </a:r>
          <a:r>
            <a:rPr lang="en-US" sz="1400" b="0" kern="1200" dirty="0">
              <a:latin typeface="Hurme Geometric Sans 1" panose="020B0500020000000000" pitchFamily="34" charset="0"/>
            </a:rPr>
            <a:t> </a:t>
          </a:r>
          <a:r>
            <a:rPr lang="en-US" sz="1400" b="0" kern="1200" dirty="0" err="1">
              <a:latin typeface="Hurme Geometric Sans 1" panose="020B0500020000000000" pitchFamily="34" charset="0"/>
            </a:rPr>
            <a:t>pokriveni</a:t>
          </a:r>
          <a:r>
            <a:rPr lang="en-US" sz="1400" b="0" kern="1200" dirty="0">
              <a:latin typeface="Hurme Geometric Sans 1" panose="020B0500020000000000" pitchFamily="34" charset="0"/>
            </a:rPr>
            <a:t> </a:t>
          </a:r>
          <a:r>
            <a:rPr lang="en-US" sz="1400" b="0" kern="1200" dirty="0" err="1">
              <a:latin typeface="Hurme Geometric Sans 1" panose="020B0500020000000000" pitchFamily="34" charset="0"/>
            </a:rPr>
            <a:t>hEN-ovima</a:t>
          </a:r>
          <a:endParaRPr lang="en-US" sz="1400" b="0" kern="1200" dirty="0">
            <a:latin typeface="Hurme Geometric Sans 1" panose="020B0500020000000000" pitchFamily="34" charset="0"/>
          </a:endParaRPr>
        </a:p>
      </dsp:txBody>
      <dsp:txXfrm>
        <a:off x="12709" y="3272998"/>
        <a:ext cx="2154232" cy="1212100"/>
      </dsp:txXfrm>
    </dsp:sp>
    <dsp:sp modelId="{8064994D-ED27-4236-9438-EFEAF968FB63}">
      <dsp:nvSpPr>
        <dsp:cNvPr id="0" name=""/>
        <dsp:cNvSpPr/>
      </dsp:nvSpPr>
      <dsp:spPr>
        <a:xfrm>
          <a:off x="2619331" y="3272998"/>
          <a:ext cx="2154232" cy="12121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>
              <a:latin typeface="Hurme Geometric Sans 1" panose="020B0500020000000000" pitchFamily="34" charset="0"/>
            </a:rPr>
            <a:t>-put do CE obilježavanja</a:t>
          </a:r>
        </a:p>
      </dsp:txBody>
      <dsp:txXfrm>
        <a:off x="2619331" y="3272998"/>
        <a:ext cx="2154232" cy="1212100"/>
      </dsp:txXfrm>
    </dsp:sp>
    <dsp:sp modelId="{B0964936-A366-45F2-AFA0-420613EA2CC7}">
      <dsp:nvSpPr>
        <dsp:cNvPr id="0" name=""/>
        <dsp:cNvSpPr/>
      </dsp:nvSpPr>
      <dsp:spPr>
        <a:xfrm>
          <a:off x="5214233" y="3272998"/>
          <a:ext cx="2154232" cy="12121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>
              <a:latin typeface="Hurme Geometric Sans 1" panose="020B0500020000000000" pitchFamily="34" charset="0"/>
            </a:rPr>
            <a:t>-na zahtjev proizvođača</a:t>
          </a:r>
        </a:p>
      </dsp:txBody>
      <dsp:txXfrm>
        <a:off x="5214233" y="3272998"/>
        <a:ext cx="2154232" cy="1212100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0B3EED-548D-43A7-9348-D251C0409CEF}">
      <dsp:nvSpPr>
        <dsp:cNvPr id="0" name=""/>
        <dsp:cNvSpPr/>
      </dsp:nvSpPr>
      <dsp:spPr>
        <a:xfrm>
          <a:off x="663161" y="0"/>
          <a:ext cx="7515836" cy="248574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143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97F282-C1FA-4600-B42C-3DB0C70BA04B}">
      <dsp:nvSpPr>
        <dsp:cNvPr id="0" name=""/>
        <dsp:cNvSpPr/>
      </dsp:nvSpPr>
      <dsp:spPr>
        <a:xfrm>
          <a:off x="3022" y="745724"/>
          <a:ext cx="1963581" cy="9942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1400" kern="1200">
              <a:latin typeface="Hurme Geometric Sans 1" panose="020B0500020000000000" pitchFamily="34" charset="0"/>
            </a:rPr>
            <a:t>Građevinski proizvod</a:t>
          </a:r>
          <a:endParaRPr lang="en-US" sz="1400" kern="1200">
            <a:latin typeface="Hurme Geometric Sans 1" panose="020B0500020000000000" pitchFamily="34" charset="0"/>
          </a:endParaRPr>
        </a:p>
      </dsp:txBody>
      <dsp:txXfrm>
        <a:off x="51560" y="794262"/>
        <a:ext cx="1866505" cy="897223"/>
      </dsp:txXfrm>
    </dsp:sp>
    <dsp:sp modelId="{6B88799B-F4D8-44D0-A346-EC4BAC10DC0E}">
      <dsp:nvSpPr>
        <dsp:cNvPr id="0" name=""/>
        <dsp:cNvSpPr/>
      </dsp:nvSpPr>
      <dsp:spPr>
        <a:xfrm>
          <a:off x="2293866" y="745724"/>
          <a:ext cx="1963581" cy="9942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1400" kern="1200" dirty="0">
              <a:latin typeface="Hurme Geometric Sans 1" panose="020B0500020000000000" pitchFamily="34" charset="0"/>
            </a:rPr>
            <a:t>Dostupan hEN?</a:t>
          </a:r>
          <a:endParaRPr lang="en-US" sz="1400" kern="1200" dirty="0">
            <a:latin typeface="Hurme Geometric Sans 1" panose="020B0500020000000000" pitchFamily="34" charset="0"/>
          </a:endParaRPr>
        </a:p>
      </dsp:txBody>
      <dsp:txXfrm>
        <a:off x="2342404" y="794262"/>
        <a:ext cx="1866505" cy="897223"/>
      </dsp:txXfrm>
    </dsp:sp>
    <dsp:sp modelId="{2DD76B48-9BE5-4B34-8C72-0D883D7B77CB}">
      <dsp:nvSpPr>
        <dsp:cNvPr id="0" name=""/>
        <dsp:cNvSpPr/>
      </dsp:nvSpPr>
      <dsp:spPr>
        <a:xfrm>
          <a:off x="4584711" y="745724"/>
          <a:ext cx="1963581" cy="9942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1400" kern="1200" dirty="0">
              <a:latin typeface="Hurme Geometric Sans 1" panose="020B0500020000000000" pitchFamily="34" charset="0"/>
            </a:rPr>
            <a:t>Proizvođač primjenjuje hEN (FKP)</a:t>
          </a:r>
          <a:endParaRPr lang="en-US" sz="1400" kern="1200" dirty="0">
            <a:latin typeface="Hurme Geometric Sans 1" panose="020B0500020000000000" pitchFamily="34" charset="0"/>
          </a:endParaRPr>
        </a:p>
      </dsp:txBody>
      <dsp:txXfrm>
        <a:off x="4633249" y="794262"/>
        <a:ext cx="1866505" cy="897223"/>
      </dsp:txXfrm>
    </dsp:sp>
    <dsp:sp modelId="{95CE7412-03A6-406B-8CB5-8EC7BA1CD1AC}">
      <dsp:nvSpPr>
        <dsp:cNvPr id="0" name=""/>
        <dsp:cNvSpPr/>
      </dsp:nvSpPr>
      <dsp:spPr>
        <a:xfrm>
          <a:off x="6875556" y="745724"/>
          <a:ext cx="1963581" cy="9942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1400" kern="1200" dirty="0">
              <a:latin typeface="Hurme Geometric Sans 1" panose="020B0500020000000000" pitchFamily="34" charset="0"/>
            </a:rPr>
            <a:t>CE označavanje</a:t>
          </a:r>
          <a:endParaRPr lang="en-US" sz="1400" kern="1200" dirty="0">
            <a:latin typeface="Hurme Geometric Sans 1" panose="020B0500020000000000" pitchFamily="34" charset="0"/>
          </a:endParaRPr>
        </a:p>
      </dsp:txBody>
      <dsp:txXfrm>
        <a:off x="6924094" y="794262"/>
        <a:ext cx="1866505" cy="897223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0B3EED-548D-43A7-9348-D251C0409CEF}">
      <dsp:nvSpPr>
        <dsp:cNvPr id="0" name=""/>
        <dsp:cNvSpPr/>
      </dsp:nvSpPr>
      <dsp:spPr>
        <a:xfrm>
          <a:off x="663161" y="0"/>
          <a:ext cx="7515836" cy="248574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143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97F282-C1FA-4600-B42C-3DB0C70BA04B}">
      <dsp:nvSpPr>
        <dsp:cNvPr id="0" name=""/>
        <dsp:cNvSpPr/>
      </dsp:nvSpPr>
      <dsp:spPr>
        <a:xfrm>
          <a:off x="3022" y="745724"/>
          <a:ext cx="1963581" cy="9942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1400" kern="1200" dirty="0">
              <a:latin typeface="Hurme Geometric Sans 1" panose="020B0500020000000000" pitchFamily="34" charset="0"/>
            </a:rPr>
            <a:t>Proizvođač traži ETA?</a:t>
          </a:r>
          <a:endParaRPr lang="en-US" sz="1400" kern="1200" dirty="0">
            <a:latin typeface="Hurme Geometric Sans 1" panose="020B0500020000000000" pitchFamily="34" charset="0"/>
          </a:endParaRPr>
        </a:p>
      </dsp:txBody>
      <dsp:txXfrm>
        <a:off x="51560" y="794262"/>
        <a:ext cx="1866505" cy="897223"/>
      </dsp:txXfrm>
    </dsp:sp>
    <dsp:sp modelId="{6B88799B-F4D8-44D0-A346-EC4BAC10DC0E}">
      <dsp:nvSpPr>
        <dsp:cNvPr id="0" name=""/>
        <dsp:cNvSpPr/>
      </dsp:nvSpPr>
      <dsp:spPr>
        <a:xfrm>
          <a:off x="2293866" y="745724"/>
          <a:ext cx="1963581" cy="9942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1400" kern="1200" dirty="0">
              <a:latin typeface="Hurme Geometric Sans 1" panose="020B0500020000000000" pitchFamily="34" charset="0"/>
            </a:rPr>
            <a:t>Tijelo za tehničko ocjenjivanje (TAB) priprema ETA</a:t>
          </a:r>
          <a:endParaRPr lang="en-US" sz="1400" kern="1200" dirty="0">
            <a:latin typeface="Hurme Geometric Sans 1" panose="020B0500020000000000" pitchFamily="34" charset="0"/>
          </a:endParaRPr>
        </a:p>
      </dsp:txBody>
      <dsp:txXfrm>
        <a:off x="2342404" y="794262"/>
        <a:ext cx="1866505" cy="897223"/>
      </dsp:txXfrm>
    </dsp:sp>
    <dsp:sp modelId="{2DD76B48-9BE5-4B34-8C72-0D883D7B77CB}">
      <dsp:nvSpPr>
        <dsp:cNvPr id="0" name=""/>
        <dsp:cNvSpPr/>
      </dsp:nvSpPr>
      <dsp:spPr>
        <a:xfrm>
          <a:off x="4584711" y="745724"/>
          <a:ext cx="1963581" cy="9942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1400" kern="1200" dirty="0">
              <a:latin typeface="Hurme Geometric Sans 1" panose="020B0500020000000000" pitchFamily="34" charset="0"/>
            </a:rPr>
            <a:t>Proizvođač primjenjuje ETA (FKP)</a:t>
          </a:r>
          <a:endParaRPr lang="en-US" sz="1400" kern="1200" dirty="0">
            <a:latin typeface="Hurme Geometric Sans 1" panose="020B0500020000000000" pitchFamily="34" charset="0"/>
          </a:endParaRPr>
        </a:p>
      </dsp:txBody>
      <dsp:txXfrm>
        <a:off x="4633249" y="794262"/>
        <a:ext cx="1866505" cy="897223"/>
      </dsp:txXfrm>
    </dsp:sp>
    <dsp:sp modelId="{95CE7412-03A6-406B-8CB5-8EC7BA1CD1AC}">
      <dsp:nvSpPr>
        <dsp:cNvPr id="0" name=""/>
        <dsp:cNvSpPr/>
      </dsp:nvSpPr>
      <dsp:spPr>
        <a:xfrm>
          <a:off x="6875556" y="745724"/>
          <a:ext cx="1963581" cy="9942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1400" kern="1200" dirty="0">
              <a:latin typeface="Hurme Geometric Sans 1" panose="020B0500020000000000" pitchFamily="34" charset="0"/>
            </a:rPr>
            <a:t>CE označavanje</a:t>
          </a:r>
          <a:endParaRPr lang="en-US" sz="1400" kern="1200" dirty="0">
            <a:latin typeface="Hurme Geometric Sans 1" panose="020B0500020000000000" pitchFamily="34" charset="0"/>
          </a:endParaRPr>
        </a:p>
      </dsp:txBody>
      <dsp:txXfrm>
        <a:off x="6924094" y="794262"/>
        <a:ext cx="1866505" cy="897223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97D50C-75DF-4B8B-8AE6-0E05385C425C}">
      <dsp:nvSpPr>
        <dsp:cNvPr id="0" name=""/>
        <dsp:cNvSpPr/>
      </dsp:nvSpPr>
      <dsp:spPr>
        <a:xfrm>
          <a:off x="2856390" y="1842935"/>
          <a:ext cx="1563152" cy="5425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290"/>
              </a:lnTo>
              <a:lnTo>
                <a:pt x="1563152" y="271290"/>
              </a:lnTo>
              <a:lnTo>
                <a:pt x="1563152" y="542581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B21D57-37A8-47C5-8140-BFEB81D99F80}">
      <dsp:nvSpPr>
        <dsp:cNvPr id="0" name=""/>
        <dsp:cNvSpPr/>
      </dsp:nvSpPr>
      <dsp:spPr>
        <a:xfrm>
          <a:off x="1293238" y="1842935"/>
          <a:ext cx="1563152" cy="542581"/>
        </a:xfrm>
        <a:custGeom>
          <a:avLst/>
          <a:gdLst/>
          <a:ahLst/>
          <a:cxnLst/>
          <a:rect l="0" t="0" r="0" b="0"/>
          <a:pathLst>
            <a:path>
              <a:moveTo>
                <a:pt x="1563152" y="0"/>
              </a:moveTo>
              <a:lnTo>
                <a:pt x="1563152" y="271290"/>
              </a:lnTo>
              <a:lnTo>
                <a:pt x="0" y="271290"/>
              </a:lnTo>
              <a:lnTo>
                <a:pt x="0" y="542581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5180AC-AFB9-43BF-83F7-FDAFC2A2E2D3}">
      <dsp:nvSpPr>
        <dsp:cNvPr id="0" name=""/>
        <dsp:cNvSpPr/>
      </dsp:nvSpPr>
      <dsp:spPr>
        <a:xfrm>
          <a:off x="1564529" y="551074"/>
          <a:ext cx="2583722" cy="129186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Hurme Geometric Sans 1" panose="020B0500020000000000" pitchFamily="34" charset="0"/>
            </a:rPr>
            <a:t>Upotrebljivost građevinskog proizvoda dokazuje se: </a:t>
          </a:r>
        </a:p>
      </dsp:txBody>
      <dsp:txXfrm>
        <a:off x="1564529" y="551074"/>
        <a:ext cx="2583722" cy="1291861"/>
      </dsp:txXfrm>
    </dsp:sp>
    <dsp:sp modelId="{B09EAF72-F52D-418E-B9D5-A3001994F6C3}">
      <dsp:nvSpPr>
        <dsp:cNvPr id="0" name=""/>
        <dsp:cNvSpPr/>
      </dsp:nvSpPr>
      <dsp:spPr>
        <a:xfrm>
          <a:off x="1377" y="2385517"/>
          <a:ext cx="2583722" cy="150966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Hurme Geometric Sans 1" panose="020B0500020000000000" pitchFamily="34" charset="0"/>
            </a:rPr>
            <a:t>- </a:t>
          </a:r>
          <a:r>
            <a:rPr lang="en-US" sz="1400" kern="1200" dirty="0" err="1">
              <a:latin typeface="Hurme Geometric Sans 1" panose="020B0500020000000000" pitchFamily="34" charset="0"/>
            </a:rPr>
            <a:t>izjavom</a:t>
          </a:r>
          <a:r>
            <a:rPr lang="en-US" sz="1400" kern="1200" dirty="0">
              <a:latin typeface="Hurme Geometric Sans 1" panose="020B0500020000000000" pitchFamily="34" charset="0"/>
            </a:rPr>
            <a:t> o </a:t>
          </a:r>
          <a:r>
            <a:rPr lang="en-US" sz="1400" kern="1200" dirty="0" err="1">
              <a:latin typeface="Hurme Geometric Sans 1" panose="020B0500020000000000" pitchFamily="34" charset="0"/>
            </a:rPr>
            <a:t>svojstvima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i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</a:p>
      </dsp:txBody>
      <dsp:txXfrm>
        <a:off x="1377" y="2385517"/>
        <a:ext cx="2583722" cy="1509668"/>
      </dsp:txXfrm>
    </dsp:sp>
    <dsp:sp modelId="{90A57ADB-A6AB-454F-A4D2-C796087FC16C}">
      <dsp:nvSpPr>
        <dsp:cNvPr id="0" name=""/>
        <dsp:cNvSpPr/>
      </dsp:nvSpPr>
      <dsp:spPr>
        <a:xfrm>
          <a:off x="3127681" y="2385517"/>
          <a:ext cx="2583722" cy="150966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Hurme Geometric Sans 1" panose="020B0500020000000000" pitchFamily="34" charset="0"/>
            </a:rPr>
            <a:t>-</a:t>
          </a:r>
          <a:r>
            <a:rPr lang="en-US" sz="1400" kern="1200" dirty="0" err="1">
              <a:latin typeface="Hurme Geometric Sans 1" panose="020B0500020000000000" pitchFamily="34" charset="0"/>
            </a:rPr>
            <a:t>znakom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usaglašenosti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ako</a:t>
          </a:r>
          <a:r>
            <a:rPr lang="en-US" sz="1400" kern="1200" dirty="0">
              <a:latin typeface="Hurme Geometric Sans 1" panose="020B0500020000000000" pitchFamily="34" charset="0"/>
            </a:rPr>
            <a:t> je </a:t>
          </a:r>
          <a:r>
            <a:rPr lang="en-US" sz="1400" kern="1200" dirty="0" err="1">
              <a:latin typeface="Hurme Geometric Sans 1" panose="020B0500020000000000" pitchFamily="34" charset="0"/>
            </a:rPr>
            <a:t>građevinski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proizvod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obuhvaćen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usaglašenim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crnogorskim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standardom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ili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tehničkom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ocjenom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kojom</a:t>
          </a:r>
          <a:r>
            <a:rPr lang="en-US" sz="1400" kern="1200" dirty="0">
              <a:latin typeface="Hurme Geometric Sans 1" panose="020B0500020000000000" pitchFamily="34" charset="0"/>
            </a:rPr>
            <a:t> je </a:t>
          </a:r>
          <a:r>
            <a:rPr lang="en-US" sz="1400" kern="1200" dirty="0" err="1">
              <a:latin typeface="Hurme Geometric Sans 1" panose="020B0500020000000000" pitchFamily="34" charset="0"/>
            </a:rPr>
            <a:t>preuzeta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evropska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tehnička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ocjena</a:t>
          </a:r>
          <a:r>
            <a:rPr lang="en-US" sz="1400" kern="1200" dirty="0">
              <a:latin typeface="Hurme Geometric Sans 1" panose="020B0500020000000000" pitchFamily="34" charset="0"/>
            </a:rPr>
            <a:t>. </a:t>
          </a:r>
        </a:p>
      </dsp:txBody>
      <dsp:txXfrm>
        <a:off x="3127681" y="2385517"/>
        <a:ext cx="2583722" cy="1509668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C6D920-7927-43BF-8F18-5BE00AC59C0F}">
      <dsp:nvSpPr>
        <dsp:cNvPr id="0" name=""/>
        <dsp:cNvSpPr/>
      </dsp:nvSpPr>
      <dsp:spPr>
        <a:xfrm>
          <a:off x="1943222" y="3745825"/>
          <a:ext cx="803419" cy="11345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1709" y="0"/>
              </a:lnTo>
              <a:lnTo>
                <a:pt x="401709" y="1134525"/>
              </a:lnTo>
              <a:lnTo>
                <a:pt x="803419" y="1134525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67BDCD-9297-4373-AA86-9614BBC40D3A}">
      <dsp:nvSpPr>
        <dsp:cNvPr id="0" name=""/>
        <dsp:cNvSpPr/>
      </dsp:nvSpPr>
      <dsp:spPr>
        <a:xfrm>
          <a:off x="1943222" y="3077733"/>
          <a:ext cx="803419" cy="668091"/>
        </a:xfrm>
        <a:custGeom>
          <a:avLst/>
          <a:gdLst/>
          <a:ahLst/>
          <a:cxnLst/>
          <a:rect l="0" t="0" r="0" b="0"/>
          <a:pathLst>
            <a:path>
              <a:moveTo>
                <a:pt x="0" y="668091"/>
              </a:moveTo>
              <a:lnTo>
                <a:pt x="401709" y="668091"/>
              </a:lnTo>
              <a:lnTo>
                <a:pt x="401709" y="0"/>
              </a:lnTo>
              <a:lnTo>
                <a:pt x="803419" y="0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FAD78F-97C2-4EDA-915A-4474F4B15B8D}">
      <dsp:nvSpPr>
        <dsp:cNvPr id="0" name=""/>
        <dsp:cNvSpPr/>
      </dsp:nvSpPr>
      <dsp:spPr>
        <a:xfrm>
          <a:off x="1943222" y="1943208"/>
          <a:ext cx="803419" cy="1802616"/>
        </a:xfrm>
        <a:custGeom>
          <a:avLst/>
          <a:gdLst/>
          <a:ahLst/>
          <a:cxnLst/>
          <a:rect l="0" t="0" r="0" b="0"/>
          <a:pathLst>
            <a:path>
              <a:moveTo>
                <a:pt x="0" y="1802616"/>
              </a:moveTo>
              <a:lnTo>
                <a:pt x="401709" y="1802616"/>
              </a:lnTo>
              <a:lnTo>
                <a:pt x="401709" y="0"/>
              </a:lnTo>
              <a:lnTo>
                <a:pt x="803419" y="0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09307F-4737-49DC-9456-05461880A166}">
      <dsp:nvSpPr>
        <dsp:cNvPr id="0" name=""/>
        <dsp:cNvSpPr/>
      </dsp:nvSpPr>
      <dsp:spPr>
        <a:xfrm>
          <a:off x="1438" y="3468577"/>
          <a:ext cx="1941784" cy="55449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1400" kern="1200">
              <a:latin typeface="Hurme Geometric Sans 1" panose="020B0500020000000000" pitchFamily="34" charset="0"/>
            </a:rPr>
            <a:t>U</a:t>
          </a:r>
          <a:r>
            <a:rPr lang="en-US" sz="1400" kern="1200">
              <a:latin typeface="Hurme Geometric Sans 1" panose="020B0500020000000000" pitchFamily="34" charset="0"/>
            </a:rPr>
            <a:t>potrebljivost građevinskog proizvoda koji: </a:t>
          </a:r>
        </a:p>
      </dsp:txBody>
      <dsp:txXfrm>
        <a:off x="1438" y="3468577"/>
        <a:ext cx="1941784" cy="554495"/>
      </dsp:txXfrm>
    </dsp:sp>
    <dsp:sp modelId="{1C507464-B887-4276-85FA-57308DA3E3AC}">
      <dsp:nvSpPr>
        <dsp:cNvPr id="0" name=""/>
        <dsp:cNvSpPr/>
      </dsp:nvSpPr>
      <dsp:spPr>
        <a:xfrm>
          <a:off x="2746641" y="1725347"/>
          <a:ext cx="3160008" cy="43572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Hurme Geometric Sans 1" panose="020B0500020000000000" pitchFamily="34" charset="0"/>
            </a:rPr>
            <a:t>- je </a:t>
          </a:r>
          <a:r>
            <a:rPr lang="en-US" sz="1400" kern="1200" dirty="0" err="1">
              <a:latin typeface="Hurme Geometric Sans 1" panose="020B0500020000000000" pitchFamily="34" charset="0"/>
            </a:rPr>
            <a:t>proizveden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ili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izgrađen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na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gradilištu</a:t>
          </a:r>
          <a:r>
            <a:rPr lang="en-US" sz="1400" kern="1200" dirty="0">
              <a:latin typeface="Hurme Geometric Sans 1" panose="020B0500020000000000" pitchFamily="34" charset="0"/>
            </a:rPr>
            <a:t> za </a:t>
          </a:r>
          <a:r>
            <a:rPr lang="en-US" sz="1400" kern="1200" dirty="0" err="1">
              <a:latin typeface="Hurme Geometric Sans 1" panose="020B0500020000000000" pitchFamily="34" charset="0"/>
            </a:rPr>
            <a:t>potrebe</a:t>
          </a:r>
          <a:r>
            <a:rPr lang="en-US" sz="1400" kern="1200" dirty="0">
              <a:latin typeface="Hurme Geometric Sans 1" panose="020B0500020000000000" pitchFamily="34" charset="0"/>
            </a:rPr>
            <a:t> tog </a:t>
          </a:r>
          <a:r>
            <a:rPr lang="en-US" sz="1400" kern="1200" dirty="0" err="1">
              <a:latin typeface="Hurme Geometric Sans 1" panose="020B0500020000000000" pitchFamily="34" charset="0"/>
            </a:rPr>
            <a:t>gradilišta</a:t>
          </a:r>
          <a:r>
            <a:rPr lang="en-US" sz="1400" kern="1200" dirty="0">
              <a:latin typeface="Hurme Geometric Sans 1" panose="020B0500020000000000" pitchFamily="34" charset="0"/>
            </a:rPr>
            <a:t>; </a:t>
          </a:r>
        </a:p>
      </dsp:txBody>
      <dsp:txXfrm>
        <a:off x="2746641" y="1725347"/>
        <a:ext cx="3160008" cy="435723"/>
      </dsp:txXfrm>
    </dsp:sp>
    <dsp:sp modelId="{26CD0E86-F999-4697-8133-BD97367D9B8A}">
      <dsp:nvSpPr>
        <dsp:cNvPr id="0" name=""/>
        <dsp:cNvSpPr/>
      </dsp:nvSpPr>
      <dsp:spPr>
        <a:xfrm>
          <a:off x="2746641" y="2663207"/>
          <a:ext cx="3160008" cy="82905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Hurme Geometric Sans 1" panose="020B0500020000000000" pitchFamily="34" charset="0"/>
            </a:rPr>
            <a:t>- se </a:t>
          </a:r>
          <a:r>
            <a:rPr lang="en-US" sz="1400" kern="1200" dirty="0" err="1">
              <a:latin typeface="Hurme Geometric Sans 1" panose="020B0500020000000000" pitchFamily="34" charset="0"/>
            </a:rPr>
            <a:t>proizvodi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pojedinačno</a:t>
          </a:r>
          <a:r>
            <a:rPr lang="en-US" sz="1400" kern="1200" dirty="0">
              <a:latin typeface="Hurme Geometric Sans 1" panose="020B0500020000000000" pitchFamily="34" charset="0"/>
            </a:rPr>
            <a:t> po </a:t>
          </a:r>
          <a:r>
            <a:rPr lang="en-US" sz="1400" kern="1200" dirty="0" err="1">
              <a:latin typeface="Hurme Geometric Sans 1" panose="020B0500020000000000" pitchFamily="34" charset="0"/>
            </a:rPr>
            <a:t>mjeri</a:t>
          </a:r>
          <a:r>
            <a:rPr lang="en-US" sz="1400" kern="1200" dirty="0">
              <a:latin typeface="Hurme Geometric Sans 1" panose="020B0500020000000000" pitchFamily="34" charset="0"/>
            </a:rPr>
            <a:t> u </a:t>
          </a:r>
          <a:r>
            <a:rPr lang="en-US" sz="1400" kern="1200" dirty="0" err="1">
              <a:latin typeface="Hurme Geometric Sans 1" panose="020B0500020000000000" pitchFamily="34" charset="0"/>
            </a:rPr>
            <a:t>neserijskoj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proizvodnji</a:t>
          </a:r>
          <a:r>
            <a:rPr lang="en-US" sz="1400" kern="1200" dirty="0">
              <a:latin typeface="Hurme Geometric Sans 1" panose="020B0500020000000000" pitchFamily="34" charset="0"/>
            </a:rPr>
            <a:t>, po </a:t>
          </a:r>
          <a:r>
            <a:rPr lang="en-US" sz="1400" kern="1200" dirty="0" err="1">
              <a:latin typeface="Hurme Geometric Sans 1" panose="020B0500020000000000" pitchFamily="34" charset="0"/>
            </a:rPr>
            <a:t>posebnoj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narudžbi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i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ugrađuje</a:t>
          </a:r>
          <a:r>
            <a:rPr lang="en-US" sz="1400" kern="1200" dirty="0">
              <a:latin typeface="Hurme Geometric Sans 1" panose="020B0500020000000000" pitchFamily="34" charset="0"/>
            </a:rPr>
            <a:t> u </a:t>
          </a:r>
          <a:r>
            <a:rPr lang="en-US" sz="1400" kern="1200" dirty="0" err="1">
              <a:latin typeface="Hurme Geometric Sans 1" panose="020B0500020000000000" pitchFamily="34" charset="0"/>
            </a:rPr>
            <a:t>određeni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objekat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ili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</a:p>
      </dsp:txBody>
      <dsp:txXfrm>
        <a:off x="2746641" y="2663207"/>
        <a:ext cx="3160008" cy="829053"/>
      </dsp:txXfrm>
    </dsp:sp>
    <dsp:sp modelId="{04C2A9DE-8CF6-4175-A1B4-782AD3C026D1}">
      <dsp:nvSpPr>
        <dsp:cNvPr id="0" name=""/>
        <dsp:cNvSpPr/>
      </dsp:nvSpPr>
      <dsp:spPr>
        <a:xfrm>
          <a:off x="2746641" y="3994397"/>
          <a:ext cx="3160008" cy="17719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Hurme Geometric Sans 1" panose="020B0500020000000000" pitchFamily="34" charset="0"/>
            </a:rPr>
            <a:t>- je </a:t>
          </a:r>
          <a:r>
            <a:rPr lang="en-US" sz="1400" kern="1200" dirty="0" err="1">
              <a:latin typeface="Hurme Geometric Sans 1" panose="020B0500020000000000" pitchFamily="34" charset="0"/>
            </a:rPr>
            <a:t>proizveden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na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tradicionalan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način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ili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na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način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primjeren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očuvanju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graditeljskog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nasljeđa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ili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neindustrijskim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procesom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zbog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odgovarajuće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obnove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objekata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zaštićenih</a:t>
          </a:r>
          <a:r>
            <a:rPr lang="en-US" sz="1400" kern="1200" dirty="0">
              <a:latin typeface="Hurme Geometric Sans 1" panose="020B0500020000000000" pitchFamily="34" charset="0"/>
            </a:rPr>
            <a:t> u </a:t>
          </a:r>
          <a:r>
            <a:rPr lang="en-US" sz="1400" kern="1200" dirty="0" err="1">
              <a:latin typeface="Hurme Geometric Sans 1" panose="020B0500020000000000" pitchFamily="34" charset="0"/>
            </a:rPr>
            <a:t>skladu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sa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zakonom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kao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dio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ambijentalne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cjeline</a:t>
          </a:r>
          <a:r>
            <a:rPr lang="en-US" sz="1400" kern="1200" dirty="0">
              <a:latin typeface="Hurme Geometric Sans 1" panose="020B0500020000000000" pitchFamily="34" charset="0"/>
            </a:rPr>
            <a:t>, </a:t>
          </a:r>
          <a:r>
            <a:rPr lang="en-US" sz="1400" kern="1200" dirty="0" err="1">
              <a:latin typeface="Hurme Geometric Sans 1" panose="020B0500020000000000" pitchFamily="34" charset="0"/>
            </a:rPr>
            <a:t>posebne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arhitektonske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ili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kulturno-istorijske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vrijednosti</a:t>
          </a:r>
          <a:r>
            <a:rPr lang="en-US" sz="1400" kern="1200" dirty="0">
              <a:latin typeface="Hurme Geometric Sans 1" panose="020B0500020000000000" pitchFamily="34" charset="0"/>
            </a:rPr>
            <a:t>, </a:t>
          </a:r>
        </a:p>
      </dsp:txBody>
      <dsp:txXfrm>
        <a:off x="2746641" y="3994397"/>
        <a:ext cx="3160008" cy="1771905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E0C126-9687-41F1-AF07-67CC8A2B8B43}">
      <dsp:nvSpPr>
        <dsp:cNvPr id="0" name=""/>
        <dsp:cNvSpPr/>
      </dsp:nvSpPr>
      <dsp:spPr>
        <a:xfrm>
          <a:off x="1584637" y="8"/>
          <a:ext cx="2223865" cy="18426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latin typeface="Hurme Geometric Sans 1" panose="020B0500020000000000" pitchFamily="34" charset="0"/>
            </a:rPr>
            <a:t>dokazuje</a:t>
          </a:r>
          <a:r>
            <a:rPr lang="en-US" sz="1400" kern="1200" dirty="0">
              <a:latin typeface="Hurme Geometric Sans 1" panose="020B0500020000000000" pitchFamily="34" charset="0"/>
            </a:rPr>
            <a:t> se u </a:t>
          </a:r>
          <a:r>
            <a:rPr lang="en-US" sz="1400" kern="1200" dirty="0" err="1">
              <a:latin typeface="Hurme Geometric Sans 1" panose="020B0500020000000000" pitchFamily="34" charset="0"/>
            </a:rPr>
            <a:t>skladu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sa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revidovanim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glavnim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projektom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objekta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ili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tehničkim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propisom</a:t>
          </a:r>
          <a:r>
            <a:rPr lang="en-US" sz="1400" kern="1200" dirty="0">
              <a:latin typeface="Hurme Geometric Sans 1" panose="020B0500020000000000" pitchFamily="34" charset="0"/>
            </a:rPr>
            <a:t>, </a:t>
          </a:r>
          <a:r>
            <a:rPr lang="en-US" sz="1400" kern="1200" dirty="0" err="1">
              <a:latin typeface="Hurme Geometric Sans 1" panose="020B0500020000000000" pitchFamily="34" charset="0"/>
            </a:rPr>
            <a:t>zakonom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sr-Latn-ME" sz="1400" kern="1200" dirty="0">
              <a:latin typeface="Hurme Geometric Sans 1" panose="020B0500020000000000" pitchFamily="34" charset="0"/>
            </a:rPr>
            <a:t>o građ- proizvodima </a:t>
          </a:r>
          <a:r>
            <a:rPr lang="en-US" sz="1400" kern="1200" dirty="0" err="1">
              <a:latin typeface="Hurme Geometric Sans 1" panose="020B0500020000000000" pitchFamily="34" charset="0"/>
            </a:rPr>
            <a:t>ili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zakonom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kojim</a:t>
          </a:r>
          <a:r>
            <a:rPr lang="en-US" sz="1400" kern="1200" dirty="0">
              <a:latin typeface="Hurme Geometric Sans 1" panose="020B0500020000000000" pitchFamily="34" charset="0"/>
            </a:rPr>
            <a:t> se </a:t>
          </a:r>
          <a:r>
            <a:rPr lang="en-US" sz="1400" kern="1200" dirty="0" err="1">
              <a:latin typeface="Hurme Geometric Sans 1" panose="020B0500020000000000" pitchFamily="34" charset="0"/>
            </a:rPr>
            <a:t>uređuje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izgradnja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objekata</a:t>
          </a:r>
          <a:r>
            <a:rPr lang="en-US" sz="1400" kern="1200" dirty="0">
              <a:latin typeface="Hurme Geometric Sans 1" panose="020B0500020000000000" pitchFamily="34" charset="0"/>
            </a:rPr>
            <a:t>. </a:t>
          </a:r>
        </a:p>
      </dsp:txBody>
      <dsp:txXfrm>
        <a:off x="1584637" y="8"/>
        <a:ext cx="2223865" cy="1842625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DCECE4-A0AB-4769-9199-582318E7B19F}">
      <dsp:nvSpPr>
        <dsp:cNvPr id="0" name=""/>
        <dsp:cNvSpPr/>
      </dsp:nvSpPr>
      <dsp:spPr>
        <a:xfrm>
          <a:off x="1984" y="1809576"/>
          <a:ext cx="3722005" cy="125764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1400" kern="1200" dirty="0">
              <a:latin typeface="Hurme Geometric Sans 1" panose="020B0500020000000000" pitchFamily="34" charset="0"/>
            </a:rPr>
            <a:t>CPR zahtijeva da svi proizvođači sačine IZJAVU O SVOJSTVIMA (DOP).</a:t>
          </a:r>
        </a:p>
      </dsp:txBody>
      <dsp:txXfrm>
        <a:off x="1984" y="1809576"/>
        <a:ext cx="3722005" cy="1257647"/>
      </dsp:txXfrm>
    </dsp:sp>
    <dsp:sp modelId="{D6DC3B24-2178-4035-8EE6-7B91E4683AB6}">
      <dsp:nvSpPr>
        <dsp:cNvPr id="0" name=""/>
        <dsp:cNvSpPr/>
      </dsp:nvSpPr>
      <dsp:spPr>
        <a:xfrm>
          <a:off x="4505610" y="1809576"/>
          <a:ext cx="3722005" cy="125764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400" kern="1200" dirty="0">
              <a:latin typeface="Hurme Geometric Sans 1" panose="020B0500020000000000" pitchFamily="34" charset="0"/>
            </a:rPr>
            <a:t>CE označavanje građevinskog proizvoda</a:t>
          </a:r>
          <a:endParaRPr lang="sr-Latn-ME" sz="1400" kern="1200" dirty="0">
            <a:latin typeface="Hurme Geometric Sans 1" panose="020B0500020000000000" pitchFamily="34" charset="0"/>
          </a:endParaRPr>
        </a:p>
      </dsp:txBody>
      <dsp:txXfrm>
        <a:off x="4505610" y="1809576"/>
        <a:ext cx="3722005" cy="1257647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4FF632-2242-484B-813B-929DA79F7785}">
      <dsp:nvSpPr>
        <dsp:cNvPr id="0" name=""/>
        <dsp:cNvSpPr/>
      </dsp:nvSpPr>
      <dsp:spPr>
        <a:xfrm>
          <a:off x="526" y="781230"/>
          <a:ext cx="2294387" cy="149145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latin typeface="Hurme Geometric Sans 1" panose="020B0500020000000000" pitchFamily="34" charset="0"/>
            </a:rPr>
            <a:t>Građevinski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proizvod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koji</a:t>
          </a:r>
          <a:r>
            <a:rPr lang="en-US" sz="1400" kern="1200" dirty="0">
              <a:latin typeface="Hurme Geometric Sans 1" panose="020B0500020000000000" pitchFamily="34" charset="0"/>
            </a:rPr>
            <a:t> se </a:t>
          </a:r>
          <a:r>
            <a:rPr lang="en-US" sz="1400" kern="1200" dirty="0" err="1">
              <a:latin typeface="Hurme Geometric Sans 1" panose="020B0500020000000000" pitchFamily="34" charset="0"/>
            </a:rPr>
            <a:t>stavlja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na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tržište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i</a:t>
          </a:r>
          <a:r>
            <a:rPr lang="en-US" sz="1400" kern="1200" dirty="0">
              <a:latin typeface="Hurme Geometric Sans 1" panose="020B0500020000000000" pitchFamily="34" charset="0"/>
            </a:rPr>
            <a:t> u </a:t>
          </a:r>
          <a:r>
            <a:rPr lang="en-US" sz="1400" kern="1200" dirty="0" err="1">
              <a:latin typeface="Hurme Geometric Sans 1" panose="020B0500020000000000" pitchFamily="34" charset="0"/>
            </a:rPr>
            <a:t>upotrebu</a:t>
          </a:r>
          <a:r>
            <a:rPr lang="en-US" sz="1400" kern="1200" dirty="0">
              <a:latin typeface="Hurme Geometric Sans 1" panose="020B0500020000000000" pitchFamily="34" charset="0"/>
            </a:rPr>
            <a:t> mora da </a:t>
          </a:r>
          <a:r>
            <a:rPr lang="en-US" sz="1400" kern="1200" dirty="0" err="1">
              <a:latin typeface="Hurme Geometric Sans 1" panose="020B0500020000000000" pitchFamily="34" charset="0"/>
            </a:rPr>
            <a:t>prati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i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kopija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izjave</a:t>
          </a:r>
          <a:r>
            <a:rPr lang="en-US" sz="1400" kern="1200" dirty="0">
              <a:latin typeface="Hurme Geometric Sans 1" panose="020B0500020000000000" pitchFamily="34" charset="0"/>
            </a:rPr>
            <a:t> o </a:t>
          </a:r>
          <a:r>
            <a:rPr lang="en-US" sz="1400" kern="1200" dirty="0" err="1">
              <a:latin typeface="Hurme Geometric Sans 1" panose="020B0500020000000000" pitchFamily="34" charset="0"/>
            </a:rPr>
            <a:t>svojstvima</a:t>
          </a:r>
          <a:r>
            <a:rPr lang="en-US" sz="1400" kern="1200" dirty="0">
              <a:latin typeface="Hurme Geometric Sans 1" panose="020B0500020000000000" pitchFamily="34" charset="0"/>
            </a:rPr>
            <a:t> u </a:t>
          </a:r>
          <a:r>
            <a:rPr lang="en-US" sz="1400" kern="1200" dirty="0" err="1">
              <a:latin typeface="Hurme Geometric Sans 1" panose="020B0500020000000000" pitchFamily="34" charset="0"/>
            </a:rPr>
            <a:t>papirnoj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ili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elektronskoj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formi</a:t>
          </a:r>
          <a:r>
            <a:rPr lang="en-US" sz="1400" kern="1200" dirty="0">
              <a:latin typeface="Hurme Geometric Sans 1" panose="020B0500020000000000" pitchFamily="34" charset="0"/>
            </a:rPr>
            <a:t>. </a:t>
          </a:r>
        </a:p>
      </dsp:txBody>
      <dsp:txXfrm>
        <a:off x="526" y="781230"/>
        <a:ext cx="2294387" cy="1491455"/>
      </dsp:txXfrm>
    </dsp:sp>
    <dsp:sp modelId="{857B04FB-6796-4FF5-9216-EC8572FD0E0A}">
      <dsp:nvSpPr>
        <dsp:cNvPr id="0" name=""/>
        <dsp:cNvSpPr/>
      </dsp:nvSpPr>
      <dsp:spPr>
        <a:xfrm>
          <a:off x="2776736" y="781230"/>
          <a:ext cx="2294387" cy="149145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Hurme Geometric Sans 1" panose="020B0500020000000000" pitchFamily="34" charset="0"/>
            </a:rPr>
            <a:t>Građevinski proizvod iz iste serije koji se dostavlja istom korisniku može da prati samo jedna kopija izjave o svojstvima. </a:t>
          </a:r>
        </a:p>
      </dsp:txBody>
      <dsp:txXfrm>
        <a:off x="2776736" y="781230"/>
        <a:ext cx="2294387" cy="1491455"/>
      </dsp:txXfrm>
    </dsp:sp>
    <dsp:sp modelId="{08B63EE8-8F4D-4437-A331-77890F61F23E}">
      <dsp:nvSpPr>
        <dsp:cNvPr id="0" name=""/>
        <dsp:cNvSpPr/>
      </dsp:nvSpPr>
      <dsp:spPr>
        <a:xfrm>
          <a:off x="5552945" y="781230"/>
          <a:ext cx="2294387" cy="149145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Hurme Geometric Sans 1" panose="020B0500020000000000" pitchFamily="34" charset="0"/>
            </a:rPr>
            <a:t>Primjerak izjave o svojstvima u papirnoj formi mora se dostaviti na zahtjev korisniku. </a:t>
          </a:r>
        </a:p>
      </dsp:txBody>
      <dsp:txXfrm>
        <a:off x="5552945" y="781230"/>
        <a:ext cx="2294387" cy="1491455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0B405E-13CF-4C31-AE5C-0282BFF6AFC6}">
      <dsp:nvSpPr>
        <dsp:cNvPr id="0" name=""/>
        <dsp:cNvSpPr/>
      </dsp:nvSpPr>
      <dsp:spPr>
        <a:xfrm>
          <a:off x="901898" y="499"/>
          <a:ext cx="2768203" cy="138410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1400" u="sng" kern="1200" dirty="0">
              <a:latin typeface="Hurme Geometric Sans 1" panose="020B0500020000000000" pitchFamily="34" charset="0"/>
            </a:rPr>
            <a:t>Obrazac iz Pravilnika o izgledu i sadržaju izjave o svojstvima građevinskog proizvoda </a:t>
          </a:r>
          <a:r>
            <a:rPr lang="sr-Latn-ME" sz="1400" kern="1200" dirty="0">
              <a:latin typeface="Hurme Geometric Sans 1" panose="020B0500020000000000" pitchFamily="34" charset="0"/>
            </a:rPr>
            <a:t>("Službeni list Crne Gore", br. 046/18 od 31.10.2014, 038/17 od 20.06.2017)</a:t>
          </a:r>
          <a:endParaRPr lang="en-US" sz="1400" kern="1200" dirty="0">
            <a:latin typeface="Hurme Geometric Sans 1" panose="020B0500020000000000" pitchFamily="34" charset="0"/>
          </a:endParaRPr>
        </a:p>
      </dsp:txBody>
      <dsp:txXfrm>
        <a:off x="901898" y="499"/>
        <a:ext cx="2768203" cy="1384101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A11463-438B-4B31-BBBB-F51559964CE4}">
      <dsp:nvSpPr>
        <dsp:cNvPr id="0" name=""/>
        <dsp:cNvSpPr/>
      </dsp:nvSpPr>
      <dsp:spPr>
        <a:xfrm>
          <a:off x="809811" y="569"/>
          <a:ext cx="2952377" cy="147618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latin typeface="Hurme Geometric Sans 1" panose="020B0500020000000000" pitchFamily="34" charset="0"/>
            </a:rPr>
            <a:t>Izjava</a:t>
          </a:r>
          <a:r>
            <a:rPr lang="en-US" sz="1400" kern="1200" dirty="0">
              <a:latin typeface="Hurme Geometric Sans 1" panose="020B0500020000000000" pitchFamily="34" charset="0"/>
            </a:rPr>
            <a:t> o </a:t>
          </a:r>
          <a:r>
            <a:rPr lang="en-US" sz="1400" kern="1200" dirty="0" err="1">
              <a:latin typeface="Hurme Geometric Sans 1" panose="020B0500020000000000" pitchFamily="34" charset="0"/>
            </a:rPr>
            <a:t>svojstvima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i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znak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usaglašenosti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izdati</a:t>
          </a:r>
          <a:r>
            <a:rPr lang="en-US" sz="1400" kern="1200" dirty="0">
              <a:latin typeface="Hurme Geometric Sans 1" panose="020B0500020000000000" pitchFamily="34" charset="0"/>
            </a:rPr>
            <a:t> u </a:t>
          </a:r>
          <a:r>
            <a:rPr lang="en-US" sz="1400" kern="1200" dirty="0" err="1">
              <a:latin typeface="Hurme Geometric Sans 1" panose="020B0500020000000000" pitchFamily="34" charset="0"/>
            </a:rPr>
            <a:t>inostranstvu</a:t>
          </a:r>
          <a:r>
            <a:rPr lang="en-US" sz="1400" kern="1200" dirty="0">
              <a:latin typeface="Hurme Geometric Sans 1" panose="020B0500020000000000" pitchFamily="34" charset="0"/>
            </a:rPr>
            <a:t> (u </a:t>
          </a:r>
          <a:r>
            <a:rPr lang="en-US" sz="1400" kern="1200" dirty="0" err="1">
              <a:latin typeface="Hurme Geometric Sans 1" panose="020B0500020000000000" pitchFamily="34" charset="0"/>
            </a:rPr>
            <a:t>daljem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tekstu</a:t>
          </a:r>
          <a:r>
            <a:rPr lang="en-US" sz="1400" kern="1200" dirty="0">
              <a:latin typeface="Hurme Geometric Sans 1" panose="020B0500020000000000" pitchFamily="34" charset="0"/>
            </a:rPr>
            <a:t>: </a:t>
          </a:r>
          <a:r>
            <a:rPr lang="en-US" sz="1400" kern="1200" dirty="0" err="1">
              <a:latin typeface="Hurme Geometric Sans 1" panose="020B0500020000000000" pitchFamily="34" charset="0"/>
            </a:rPr>
            <a:t>inostrana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isprava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i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znak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usaglašenosti</a:t>
          </a:r>
          <a:r>
            <a:rPr lang="en-US" sz="1400" kern="1200" dirty="0">
              <a:latin typeface="Hurme Geometric Sans 1" panose="020B0500020000000000" pitchFamily="34" charset="0"/>
            </a:rPr>
            <a:t>) </a:t>
          </a:r>
          <a:r>
            <a:rPr lang="en-US" sz="1400" kern="1200" dirty="0" err="1">
              <a:latin typeface="Hurme Geometric Sans 1" panose="020B0500020000000000" pitchFamily="34" charset="0"/>
            </a:rPr>
            <a:t>ako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su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izdati</a:t>
          </a:r>
          <a:r>
            <a:rPr lang="en-US" sz="1400" kern="1200" dirty="0">
              <a:latin typeface="Hurme Geometric Sans 1" panose="020B0500020000000000" pitchFamily="34" charset="0"/>
            </a:rPr>
            <a:t> u </a:t>
          </a:r>
          <a:r>
            <a:rPr lang="en-US" sz="1400" kern="1200" dirty="0" err="1">
              <a:latin typeface="Hurme Geometric Sans 1" panose="020B0500020000000000" pitchFamily="34" charset="0"/>
            </a:rPr>
            <a:t>skladu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sa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potvrđenim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međunarodnim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sporazumom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važe</a:t>
          </a:r>
          <a:r>
            <a:rPr lang="en-US" sz="1400" kern="1200" dirty="0">
              <a:latin typeface="Hurme Geometric Sans 1" panose="020B0500020000000000" pitchFamily="34" charset="0"/>
            </a:rPr>
            <a:t> u </a:t>
          </a:r>
          <a:r>
            <a:rPr lang="en-US" sz="1400" kern="1200" dirty="0" err="1">
              <a:latin typeface="Hurme Geometric Sans 1" panose="020B0500020000000000" pitchFamily="34" charset="0"/>
            </a:rPr>
            <a:t>Crnoj</a:t>
          </a:r>
          <a:r>
            <a:rPr lang="en-US" sz="1400" kern="1200" dirty="0">
              <a:latin typeface="Hurme Geometric Sans 1" panose="020B0500020000000000" pitchFamily="34" charset="0"/>
            </a:rPr>
            <a:t> Gori</a:t>
          </a:r>
          <a:r>
            <a:rPr lang="sr-Latn-ME" sz="1400" kern="1200" dirty="0">
              <a:latin typeface="Hurme Geometric Sans 1" panose="020B0500020000000000" pitchFamily="34" charset="0"/>
            </a:rPr>
            <a:t> /Srbiji</a:t>
          </a:r>
          <a:r>
            <a:rPr lang="en-US" sz="1400" kern="1200" dirty="0">
              <a:latin typeface="Hurme Geometric Sans 1" panose="020B0500020000000000" pitchFamily="34" charset="0"/>
            </a:rPr>
            <a:t>. </a:t>
          </a:r>
        </a:p>
      </dsp:txBody>
      <dsp:txXfrm>
        <a:off x="809811" y="569"/>
        <a:ext cx="2952377" cy="14761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71114B-8FAD-4F81-8056-08A360000872}">
      <dsp:nvSpPr>
        <dsp:cNvPr id="0" name=""/>
        <dsp:cNvSpPr/>
      </dsp:nvSpPr>
      <dsp:spPr>
        <a:xfrm>
          <a:off x="3656" y="639189"/>
          <a:ext cx="2678360" cy="158215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1400" kern="1200" dirty="0">
              <a:latin typeface="Hurme Geometric Sans 1" panose="020B0500020000000000" pitchFamily="34" charset="0"/>
            </a:rPr>
            <a:t>CPR ne funkcioniše na isti način kao ostalo zakonodavstvo tržišta EU jer se ne ocjenjuje bezbjednost proizvoda već umjesto toga zahtijeva se da se samo svojstva proizvoda deklarišu.</a:t>
          </a:r>
          <a:endParaRPr lang="en-US" sz="1400" kern="1200" dirty="0">
            <a:latin typeface="Hurme Geometric Sans 1" panose="020B0500020000000000" pitchFamily="34" charset="0"/>
          </a:endParaRPr>
        </a:p>
      </dsp:txBody>
      <dsp:txXfrm>
        <a:off x="3656" y="639189"/>
        <a:ext cx="2678360" cy="1582151"/>
      </dsp:txXfrm>
    </dsp:sp>
    <dsp:sp modelId="{B8EF4353-4A7C-41FD-81CC-3B6428964357}">
      <dsp:nvSpPr>
        <dsp:cNvPr id="0" name=""/>
        <dsp:cNvSpPr/>
      </dsp:nvSpPr>
      <dsp:spPr>
        <a:xfrm>
          <a:off x="3195000" y="639189"/>
          <a:ext cx="2678360" cy="158215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1400" kern="1200" dirty="0">
              <a:latin typeface="Hurme Geometric Sans 1" panose="020B0500020000000000" pitchFamily="34" charset="0"/>
            </a:rPr>
            <a:t>Odgovornost za odlučivanje o pogodnosti proizvoda pripada po pravilu specifikatorima (projektantima) i korisnicima (izvođačima) takvih proizvoda.</a:t>
          </a:r>
          <a:endParaRPr lang="en-US" sz="1400" kern="1200" dirty="0">
            <a:latin typeface="Hurme Geometric Sans 1" panose="020B0500020000000000" pitchFamily="34" charset="0"/>
          </a:endParaRPr>
        </a:p>
      </dsp:txBody>
      <dsp:txXfrm>
        <a:off x="3195000" y="639189"/>
        <a:ext cx="2678360" cy="1582151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4F70EF-7051-442E-8E8B-13BA0BBEF76E}">
      <dsp:nvSpPr>
        <dsp:cNvPr id="0" name=""/>
        <dsp:cNvSpPr/>
      </dsp:nvSpPr>
      <dsp:spPr>
        <a:xfrm>
          <a:off x="1444" y="1003308"/>
          <a:ext cx="2710198" cy="13550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latin typeface="Hurme Geometric Sans 1" panose="020B0500020000000000" pitchFamily="34" charset="0"/>
            </a:rPr>
            <a:t>Akt</a:t>
          </a:r>
          <a:r>
            <a:rPr lang="en-US" sz="1400" kern="1200" dirty="0">
              <a:latin typeface="Hurme Geometric Sans 1" panose="020B0500020000000000" pitchFamily="34" charset="0"/>
            </a:rPr>
            <a:t> o </a:t>
          </a:r>
          <a:r>
            <a:rPr lang="en-US" sz="1400" kern="1200" dirty="0" err="1">
              <a:latin typeface="Hurme Geometric Sans 1" panose="020B0500020000000000" pitchFamily="34" charset="0"/>
            </a:rPr>
            <a:t>priznavanju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važenja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inostrane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isprave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i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znaka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usaglašenosti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donosi</a:t>
          </a:r>
          <a:r>
            <a:rPr lang="en-US" sz="1400" kern="1200" dirty="0">
              <a:latin typeface="Hurme Geometric Sans 1" panose="020B0500020000000000" pitchFamily="34" charset="0"/>
            </a:rPr>
            <a:t> se po </a:t>
          </a:r>
          <a:r>
            <a:rPr lang="en-US" sz="1400" kern="1200" dirty="0" err="1">
              <a:latin typeface="Hurme Geometric Sans 1" panose="020B0500020000000000" pitchFamily="34" charset="0"/>
            </a:rPr>
            <a:t>prethodno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pribavljenom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mišljenju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imenovanog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tijela</a:t>
          </a:r>
          <a:r>
            <a:rPr lang="en-US" sz="1400" kern="1200" dirty="0">
              <a:latin typeface="Hurme Geometric Sans 1" panose="020B0500020000000000" pitchFamily="34" charset="0"/>
            </a:rPr>
            <a:t> za </a:t>
          </a:r>
          <a:r>
            <a:rPr lang="en-US" sz="1400" kern="1200" dirty="0" err="1">
              <a:latin typeface="Hurme Geometric Sans 1" panose="020B0500020000000000" pitchFamily="34" charset="0"/>
            </a:rPr>
            <a:t>ocjenu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i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provjeru</a:t>
          </a:r>
          <a:r>
            <a:rPr lang="en-US" sz="1400" kern="1200" dirty="0">
              <a:latin typeface="Hurme Geometric Sans 1" panose="020B0500020000000000" pitchFamily="34" charset="0"/>
            </a:rPr>
            <a:t>. </a:t>
          </a:r>
        </a:p>
      </dsp:txBody>
      <dsp:txXfrm>
        <a:off x="1444" y="1003308"/>
        <a:ext cx="2710198" cy="1355099"/>
      </dsp:txXfrm>
    </dsp:sp>
    <dsp:sp modelId="{CA8F288C-C73C-4C95-A9D0-45211272A8DB}">
      <dsp:nvSpPr>
        <dsp:cNvPr id="0" name=""/>
        <dsp:cNvSpPr/>
      </dsp:nvSpPr>
      <dsp:spPr>
        <a:xfrm>
          <a:off x="3280784" y="1003308"/>
          <a:ext cx="2710198" cy="13550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latin typeface="Hurme Geometric Sans 1" panose="020B0500020000000000" pitchFamily="34" charset="0"/>
            </a:rPr>
            <a:t>Način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priznavanja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inostrane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isprave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i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znaka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koji</a:t>
          </a:r>
          <a:r>
            <a:rPr lang="en-US" sz="1400" kern="1200" dirty="0">
              <a:latin typeface="Hurme Geometric Sans 1" panose="020B0500020000000000" pitchFamily="34" charset="0"/>
            </a:rPr>
            <a:t> se </a:t>
          </a:r>
          <a:r>
            <a:rPr lang="en-US" sz="1400" kern="1200" dirty="0" err="1">
              <a:latin typeface="Hurme Geometric Sans 1" panose="020B0500020000000000" pitchFamily="34" charset="0"/>
            </a:rPr>
            <a:t>odnose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na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građevinske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proizvode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uređuje</a:t>
          </a:r>
          <a:r>
            <a:rPr lang="en-US" sz="1400" kern="1200" dirty="0">
              <a:latin typeface="Hurme Geometric Sans 1" panose="020B0500020000000000" pitchFamily="34" charset="0"/>
            </a:rPr>
            <a:t> se </a:t>
          </a:r>
          <a:r>
            <a:rPr lang="en-US" sz="1400" kern="1200" dirty="0" err="1">
              <a:latin typeface="Hurme Geometric Sans 1" panose="020B0500020000000000" pitchFamily="34" charset="0"/>
            </a:rPr>
            <a:t>propisom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Vlade</a:t>
          </a:r>
          <a:r>
            <a:rPr lang="en-US" sz="1400" kern="1200" dirty="0">
              <a:latin typeface="Hurme Geometric Sans 1" panose="020B0500020000000000" pitchFamily="34" charset="0"/>
            </a:rPr>
            <a:t>. </a:t>
          </a:r>
        </a:p>
      </dsp:txBody>
      <dsp:txXfrm>
        <a:off x="3280784" y="1003308"/>
        <a:ext cx="2710198" cy="1355099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0421F3-3F69-4073-940C-3F4D272E3439}">
      <dsp:nvSpPr>
        <dsp:cNvPr id="0" name=""/>
        <dsp:cNvSpPr/>
      </dsp:nvSpPr>
      <dsp:spPr>
        <a:xfrm>
          <a:off x="437" y="62146"/>
          <a:ext cx="1905068" cy="28456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1400" kern="1200" dirty="0">
              <a:latin typeface="Hurme Geometric Sans 1" panose="020B0500020000000000" pitchFamily="34" charset="0"/>
            </a:rPr>
            <a:t>FKP  označava trajnu unutrašnju kontrolu saglasno standardu i vrši je proizvođač. FKP omogućava proizvođaču da deklariše svojstva. Ovo suštinski znači obezbjeđivanje da naredni proizvodi budu suštinski isti kao oni dostavljeni u početnom ispitivanju tipa.</a:t>
          </a:r>
          <a:endParaRPr lang="en-US" sz="1400" kern="1200" dirty="0">
            <a:latin typeface="Hurme Geometric Sans 1" panose="020B0500020000000000" pitchFamily="34" charset="0"/>
          </a:endParaRPr>
        </a:p>
      </dsp:txBody>
      <dsp:txXfrm>
        <a:off x="437" y="62146"/>
        <a:ext cx="1905068" cy="2845686"/>
      </dsp:txXfrm>
    </dsp:sp>
    <dsp:sp modelId="{E8991DFB-63F6-474B-948E-D566760C1904}">
      <dsp:nvSpPr>
        <dsp:cNvPr id="0" name=""/>
        <dsp:cNvSpPr/>
      </dsp:nvSpPr>
      <dsp:spPr>
        <a:xfrm>
          <a:off x="2305570" y="62146"/>
          <a:ext cx="1905068" cy="17085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1400" kern="1200" dirty="0">
              <a:latin typeface="Hurme Geometric Sans 1" panose="020B0500020000000000" pitchFamily="34" charset="0"/>
            </a:rPr>
            <a:t>Obezbjeđivanje tipa proizvoda se ne ponavlja osim ako se bitno promijeni nešto što je uticalo na deklarisana svojstva proizvoda.</a:t>
          </a:r>
          <a:endParaRPr lang="en-US" sz="1400" kern="1200" dirty="0">
            <a:latin typeface="Hurme Geometric Sans 1" panose="020B0500020000000000" pitchFamily="34" charset="0"/>
          </a:endParaRPr>
        </a:p>
      </dsp:txBody>
      <dsp:txXfrm>
        <a:off x="2305570" y="62146"/>
        <a:ext cx="1905068" cy="1708551"/>
      </dsp:txXfrm>
    </dsp:sp>
    <dsp:sp modelId="{80E944DE-DE47-43A4-A98E-D902C4B182FC}">
      <dsp:nvSpPr>
        <dsp:cNvPr id="0" name=""/>
        <dsp:cNvSpPr/>
      </dsp:nvSpPr>
      <dsp:spPr>
        <a:xfrm>
          <a:off x="4610703" y="62146"/>
          <a:ext cx="1905068" cy="9525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1400" kern="1200">
              <a:latin typeface="Hurme Geometric Sans 1" panose="020B0500020000000000" pitchFamily="34" charset="0"/>
            </a:rPr>
            <a:t>Za proizvode koji se ocjenjuju sistemima 3 i 4 početno ispitivanje se ne ponavlja.</a:t>
          </a:r>
          <a:endParaRPr lang="en-US" sz="1400" kern="1200">
            <a:latin typeface="Hurme Geometric Sans 1" panose="020B0500020000000000" pitchFamily="34" charset="0"/>
          </a:endParaRPr>
        </a:p>
      </dsp:txBody>
      <dsp:txXfrm>
        <a:off x="4610703" y="62146"/>
        <a:ext cx="1905068" cy="952534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78A83-F58F-4EE6-B6FB-2DC98D8C200F}">
      <dsp:nvSpPr>
        <dsp:cNvPr id="0" name=""/>
        <dsp:cNvSpPr/>
      </dsp:nvSpPr>
      <dsp:spPr>
        <a:xfrm>
          <a:off x="2083" y="2139524"/>
          <a:ext cx="3908105" cy="88784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>
              <a:solidFill>
                <a:schemeClr val="bg1"/>
              </a:solidFill>
            </a:rPr>
            <a:t>1. CPR EU/305/2011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2083" y="2139524"/>
        <a:ext cx="3908105" cy="887843"/>
      </dsp:txXfrm>
    </dsp:sp>
    <dsp:sp modelId="{DC1AEB95-6EB8-4AA6-83A5-528F8704EB66}">
      <dsp:nvSpPr>
        <dsp:cNvPr id="0" name=""/>
        <dsp:cNvSpPr/>
      </dsp:nvSpPr>
      <dsp:spPr>
        <a:xfrm>
          <a:off x="4730891" y="2139524"/>
          <a:ext cx="3908105" cy="88784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>
              <a:solidFill>
                <a:schemeClr val="bg1"/>
              </a:solidFill>
            </a:rPr>
            <a:t>2. ZAKON O GRAĐEVINSKIM PROIZVODIMA i PODZAKONSKA AKTA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4730891" y="2139524"/>
        <a:ext cx="3908105" cy="8878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6B4C7D-A7DC-486B-839F-F9ECF642E150}">
      <dsp:nvSpPr>
        <dsp:cNvPr id="0" name=""/>
        <dsp:cNvSpPr/>
      </dsp:nvSpPr>
      <dsp:spPr>
        <a:xfrm>
          <a:off x="497145" y="388"/>
          <a:ext cx="4367822" cy="64555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1400" kern="1200">
              <a:latin typeface="Hurme Geometric Sans 1" panose="020B0500020000000000" pitchFamily="34" charset="0"/>
            </a:rPr>
            <a:t>CPR je identifikovao sedam osnovnih zahtjeva za objekte</a:t>
          </a:r>
          <a:endParaRPr lang="en-US" sz="1400" kern="1200">
            <a:latin typeface="Hurme Geometric Sans 1" panose="020B0500020000000000" pitchFamily="34" charset="0"/>
          </a:endParaRPr>
        </a:p>
      </dsp:txBody>
      <dsp:txXfrm>
        <a:off x="497145" y="388"/>
        <a:ext cx="4367822" cy="6455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4C489A-C8D8-4514-BF77-7F9591D092DF}">
      <dsp:nvSpPr>
        <dsp:cNvPr id="0" name=""/>
        <dsp:cNvSpPr/>
      </dsp:nvSpPr>
      <dsp:spPr>
        <a:xfrm>
          <a:off x="702090" y="904"/>
          <a:ext cx="4313038" cy="21565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1400" kern="1200" dirty="0">
              <a:latin typeface="Hurme Geometric Sans 1" panose="020B0500020000000000" pitchFamily="34" charset="0"/>
            </a:rPr>
            <a:t>ČLAN 68 Zakona o planiranju prostora i izgradnji objekata</a:t>
          </a:r>
          <a:r>
            <a:rPr lang="pl-PL" sz="1400" kern="1200" dirty="0">
              <a:latin typeface="Hurme Geometric Sans 1" panose="020B0500020000000000" pitchFamily="34" charset="0"/>
            </a:rPr>
            <a:t> ("Službeni list Crne Gore", br. 064/17 od 06.10.2017, 044/18 od 06.07.2018, 063/18 od 28.09.2018)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latin typeface="Hurme Geometric Sans 1" panose="020B0500020000000000" pitchFamily="34" charset="0"/>
            </a:rPr>
            <a:t>Osnovni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zahtjevi</a:t>
          </a:r>
          <a:r>
            <a:rPr lang="en-US" sz="1400" kern="1200" dirty="0">
              <a:latin typeface="Hurme Geometric Sans 1" panose="020B0500020000000000" pitchFamily="34" charset="0"/>
            </a:rPr>
            <a:t> za </a:t>
          </a:r>
          <a:r>
            <a:rPr lang="en-US" sz="1400" kern="1200" dirty="0" err="1">
              <a:latin typeface="Hurme Geometric Sans 1" panose="020B0500020000000000" pitchFamily="34" charset="0"/>
            </a:rPr>
            <a:t>objekat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su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zahtjevi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koje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objekat</a:t>
          </a:r>
          <a:r>
            <a:rPr lang="en-US" sz="1400" kern="1200" dirty="0">
              <a:latin typeface="Hurme Geometric Sans 1" panose="020B0500020000000000" pitchFamily="34" charset="0"/>
            </a:rPr>
            <a:t>, </a:t>
          </a:r>
          <a:r>
            <a:rPr lang="en-US" sz="1400" kern="1200" dirty="0" err="1">
              <a:latin typeface="Hurme Geometric Sans 1" panose="020B0500020000000000" pitchFamily="34" charset="0"/>
            </a:rPr>
            <a:t>zavisno</a:t>
          </a:r>
          <a:r>
            <a:rPr lang="en-US" sz="1400" kern="1200" dirty="0">
              <a:latin typeface="Hurme Geometric Sans 1" panose="020B0500020000000000" pitchFamily="34" charset="0"/>
            </a:rPr>
            <a:t> od </a:t>
          </a:r>
          <a:r>
            <a:rPr lang="en-US" sz="1400" kern="1200" dirty="0" err="1">
              <a:latin typeface="Hurme Geometric Sans 1" panose="020B0500020000000000" pitchFamily="34" charset="0"/>
            </a:rPr>
            <a:t>svoje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namjene</a:t>
          </a:r>
          <a:r>
            <a:rPr lang="en-US" sz="1400" kern="1200" dirty="0">
              <a:latin typeface="Hurme Geometric Sans 1" panose="020B0500020000000000" pitchFamily="34" charset="0"/>
            </a:rPr>
            <a:t>, mora da </a:t>
          </a:r>
          <a:r>
            <a:rPr lang="en-US" sz="1400" kern="1200" dirty="0" err="1">
              <a:latin typeface="Hurme Geometric Sans 1" panose="020B0500020000000000" pitchFamily="34" charset="0"/>
            </a:rPr>
            <a:t>ispunjava</a:t>
          </a:r>
          <a:r>
            <a:rPr lang="en-US" sz="1400" kern="1200" dirty="0">
              <a:latin typeface="Hurme Geometric Sans 1" panose="020B0500020000000000" pitchFamily="34" charset="0"/>
            </a:rPr>
            <a:t> u </a:t>
          </a:r>
          <a:r>
            <a:rPr lang="en-US" sz="1400" kern="1200" dirty="0" err="1">
              <a:latin typeface="Hurme Geometric Sans 1" panose="020B0500020000000000" pitchFamily="34" charset="0"/>
            </a:rPr>
            <a:t>toku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građenja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i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upotrebe</a:t>
          </a:r>
          <a:r>
            <a:rPr lang="en-US" sz="1400" kern="1200" dirty="0">
              <a:latin typeface="Hurme Geometric Sans 1" panose="020B0500020000000000" pitchFamily="34" charset="0"/>
            </a:rPr>
            <a:t>, a </a:t>
          </a:r>
          <a:r>
            <a:rPr lang="en-US" sz="1400" kern="1200" dirty="0" err="1">
              <a:latin typeface="Hurme Geometric Sans 1" panose="020B0500020000000000" pitchFamily="34" charset="0"/>
            </a:rPr>
            <a:t>kojima</a:t>
          </a:r>
          <a:r>
            <a:rPr lang="en-US" sz="1400" kern="1200" dirty="0">
              <a:latin typeface="Hurme Geometric Sans 1" panose="020B0500020000000000" pitchFamily="34" charset="0"/>
            </a:rPr>
            <a:t> se </a:t>
          </a:r>
          <a:r>
            <a:rPr lang="en-US" sz="1400" kern="1200" dirty="0" err="1">
              <a:latin typeface="Hurme Geometric Sans 1" panose="020B0500020000000000" pitchFamily="34" charset="0"/>
            </a:rPr>
            <a:t>obezbjeđuje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njegova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bezbjednost</a:t>
          </a:r>
          <a:r>
            <a:rPr lang="en-US" sz="1400" kern="1200" dirty="0">
              <a:latin typeface="Hurme Geometric Sans 1" panose="020B0500020000000000" pitchFamily="34" charset="0"/>
            </a:rPr>
            <a:t> u </a:t>
          </a:r>
          <a:r>
            <a:rPr lang="en-US" sz="1400" kern="1200" dirty="0" err="1">
              <a:latin typeface="Hurme Geometric Sans 1" panose="020B0500020000000000" pitchFamily="34" charset="0"/>
            </a:rPr>
            <a:t>cjelini</a:t>
          </a:r>
          <a:r>
            <a:rPr lang="en-US" sz="1400" kern="1200" dirty="0">
              <a:latin typeface="Hurme Geometric Sans 1" panose="020B0500020000000000" pitchFamily="34" charset="0"/>
            </a:rPr>
            <a:t>, </a:t>
          </a:r>
          <a:r>
            <a:rPr lang="en-US" sz="1400" kern="1200" dirty="0" err="1">
              <a:latin typeface="Hurme Geometric Sans 1" panose="020B0500020000000000" pitchFamily="34" charset="0"/>
            </a:rPr>
            <a:t>kao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i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bezbjednost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svakog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njegovog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posebnog</a:t>
          </a:r>
          <a:r>
            <a:rPr lang="en-US" sz="1400" kern="1200" dirty="0">
              <a:latin typeface="Hurme Geometric Sans 1" panose="020B0500020000000000" pitchFamily="34" charset="0"/>
            </a:rPr>
            <a:t> </a:t>
          </a:r>
          <a:r>
            <a:rPr lang="en-US" sz="1400" kern="1200" dirty="0" err="1">
              <a:latin typeface="Hurme Geometric Sans 1" panose="020B0500020000000000" pitchFamily="34" charset="0"/>
            </a:rPr>
            <a:t>dijela</a:t>
          </a:r>
          <a:r>
            <a:rPr lang="en-US" sz="1400" kern="1200" dirty="0">
              <a:latin typeface="Hurme Geometric Sans 1" panose="020B0500020000000000" pitchFamily="34" charset="0"/>
            </a:rPr>
            <a:t>.</a:t>
          </a:r>
        </a:p>
      </dsp:txBody>
      <dsp:txXfrm>
        <a:off x="702090" y="904"/>
        <a:ext cx="4313038" cy="215651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7657F1-5624-4FF0-BCE7-659351F6AF1E}">
      <dsp:nvSpPr>
        <dsp:cNvPr id="0" name=""/>
        <dsp:cNvSpPr/>
      </dsp:nvSpPr>
      <dsp:spPr>
        <a:xfrm>
          <a:off x="1777299" y="0"/>
          <a:ext cx="2322418" cy="2322418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alpha val="50000"/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alpha val="50000"/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alpha val="50000"/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alpha val="5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1400" kern="1200" dirty="0">
              <a:solidFill>
                <a:schemeClr val="bg1"/>
              </a:solidFill>
              <a:latin typeface="Hurme Geometric Sans 1" panose="020B0500020000000000" pitchFamily="34" charset="0"/>
            </a:rPr>
            <a:t>ODAKLE POTIČU ODGOVORNOSTI       ????????</a:t>
          </a:r>
          <a:endParaRPr lang="en-US" sz="1400" kern="1200" dirty="0">
            <a:solidFill>
              <a:schemeClr val="bg1"/>
            </a:solidFill>
            <a:latin typeface="Hurme Geometric Sans 1" panose="020B0500020000000000" pitchFamily="34" charset="0"/>
          </a:endParaRPr>
        </a:p>
      </dsp:txBody>
      <dsp:txXfrm>
        <a:off x="2117409" y="340110"/>
        <a:ext cx="1642198" cy="164219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0B0E20-A726-4CEA-946A-F952AF82152B}">
      <dsp:nvSpPr>
        <dsp:cNvPr id="0" name=""/>
        <dsp:cNvSpPr/>
      </dsp:nvSpPr>
      <dsp:spPr>
        <a:xfrm>
          <a:off x="4253551" y="2996213"/>
          <a:ext cx="414954" cy="26764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7477" y="0"/>
              </a:lnTo>
              <a:lnTo>
                <a:pt x="207477" y="2676454"/>
              </a:lnTo>
              <a:lnTo>
                <a:pt x="414954" y="2676454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8F2B0D-72A3-44F4-985A-ABC453108C45}">
      <dsp:nvSpPr>
        <dsp:cNvPr id="0" name=""/>
        <dsp:cNvSpPr/>
      </dsp:nvSpPr>
      <dsp:spPr>
        <a:xfrm>
          <a:off x="4253551" y="2996213"/>
          <a:ext cx="414954" cy="1784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7477" y="0"/>
              </a:lnTo>
              <a:lnTo>
                <a:pt x="207477" y="1784302"/>
              </a:lnTo>
              <a:lnTo>
                <a:pt x="414954" y="1784302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35EABD-5BE2-4501-873A-6F86D70B6F99}">
      <dsp:nvSpPr>
        <dsp:cNvPr id="0" name=""/>
        <dsp:cNvSpPr/>
      </dsp:nvSpPr>
      <dsp:spPr>
        <a:xfrm>
          <a:off x="4253551" y="2996213"/>
          <a:ext cx="414954" cy="8921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7477" y="0"/>
              </a:lnTo>
              <a:lnTo>
                <a:pt x="207477" y="892151"/>
              </a:lnTo>
              <a:lnTo>
                <a:pt x="414954" y="892151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5433AA-A9D6-4BDA-B7B1-BBED1A744426}">
      <dsp:nvSpPr>
        <dsp:cNvPr id="0" name=""/>
        <dsp:cNvSpPr/>
      </dsp:nvSpPr>
      <dsp:spPr>
        <a:xfrm>
          <a:off x="4253551" y="2950493"/>
          <a:ext cx="4149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4954" y="45720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993A26-8493-42A9-B221-0E3063E5A91F}">
      <dsp:nvSpPr>
        <dsp:cNvPr id="0" name=""/>
        <dsp:cNvSpPr/>
      </dsp:nvSpPr>
      <dsp:spPr>
        <a:xfrm>
          <a:off x="4253551" y="2104062"/>
          <a:ext cx="414954" cy="892151"/>
        </a:xfrm>
        <a:custGeom>
          <a:avLst/>
          <a:gdLst/>
          <a:ahLst/>
          <a:cxnLst/>
          <a:rect l="0" t="0" r="0" b="0"/>
          <a:pathLst>
            <a:path>
              <a:moveTo>
                <a:pt x="0" y="892151"/>
              </a:moveTo>
              <a:lnTo>
                <a:pt x="207477" y="892151"/>
              </a:lnTo>
              <a:lnTo>
                <a:pt x="207477" y="0"/>
              </a:lnTo>
              <a:lnTo>
                <a:pt x="414954" y="0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F877C3-6265-402F-8766-8FD28577BE98}">
      <dsp:nvSpPr>
        <dsp:cNvPr id="0" name=""/>
        <dsp:cNvSpPr/>
      </dsp:nvSpPr>
      <dsp:spPr>
        <a:xfrm>
          <a:off x="4253551" y="1211910"/>
          <a:ext cx="414954" cy="1784302"/>
        </a:xfrm>
        <a:custGeom>
          <a:avLst/>
          <a:gdLst/>
          <a:ahLst/>
          <a:cxnLst/>
          <a:rect l="0" t="0" r="0" b="0"/>
          <a:pathLst>
            <a:path>
              <a:moveTo>
                <a:pt x="0" y="1784302"/>
              </a:moveTo>
              <a:lnTo>
                <a:pt x="207477" y="1784302"/>
              </a:lnTo>
              <a:lnTo>
                <a:pt x="207477" y="0"/>
              </a:lnTo>
              <a:lnTo>
                <a:pt x="414954" y="0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15739C-1800-41AB-980B-D64BF24FC481}">
      <dsp:nvSpPr>
        <dsp:cNvPr id="0" name=""/>
        <dsp:cNvSpPr/>
      </dsp:nvSpPr>
      <dsp:spPr>
        <a:xfrm>
          <a:off x="4253551" y="319759"/>
          <a:ext cx="414954" cy="2676454"/>
        </a:xfrm>
        <a:custGeom>
          <a:avLst/>
          <a:gdLst/>
          <a:ahLst/>
          <a:cxnLst/>
          <a:rect l="0" t="0" r="0" b="0"/>
          <a:pathLst>
            <a:path>
              <a:moveTo>
                <a:pt x="0" y="2676454"/>
              </a:moveTo>
              <a:lnTo>
                <a:pt x="207477" y="2676454"/>
              </a:lnTo>
              <a:lnTo>
                <a:pt x="207477" y="0"/>
              </a:lnTo>
              <a:lnTo>
                <a:pt x="414954" y="0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6699E-42AF-4F5F-987A-619DAF727A4F}">
      <dsp:nvSpPr>
        <dsp:cNvPr id="0" name=""/>
        <dsp:cNvSpPr/>
      </dsp:nvSpPr>
      <dsp:spPr>
        <a:xfrm>
          <a:off x="2178781" y="2679810"/>
          <a:ext cx="2074770" cy="6328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1400" kern="1200">
              <a:latin typeface="Hurme Geometric Sans 1" panose="020B0500020000000000" pitchFamily="34" charset="0"/>
            </a:rPr>
            <a:t>ZAHTJEVI ZA OBJEKTE </a:t>
          </a:r>
          <a:endParaRPr lang="en-US" sz="1400" kern="1200">
            <a:latin typeface="Hurme Geometric Sans 1" panose="020B0500020000000000" pitchFamily="34" charset="0"/>
          </a:endParaRPr>
        </a:p>
      </dsp:txBody>
      <dsp:txXfrm>
        <a:off x="2178781" y="2679810"/>
        <a:ext cx="2074770" cy="632805"/>
      </dsp:txXfrm>
    </dsp:sp>
    <dsp:sp modelId="{C3AA4A5B-B743-4E23-9A46-4E77DCF98D5E}">
      <dsp:nvSpPr>
        <dsp:cNvPr id="0" name=""/>
        <dsp:cNvSpPr/>
      </dsp:nvSpPr>
      <dsp:spPr>
        <a:xfrm>
          <a:off x="4668506" y="3356"/>
          <a:ext cx="2074770" cy="6328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1400" kern="1200">
              <a:latin typeface="Hurme Geometric Sans 1" panose="020B0500020000000000" pitchFamily="34" charset="0"/>
            </a:rPr>
            <a:t>BWR1- </a:t>
          </a:r>
          <a:r>
            <a:rPr lang="en-US" sz="1400" kern="1200">
              <a:latin typeface="Hurme Geometric Sans 1" panose="020B0500020000000000" pitchFamily="34" charset="0"/>
            </a:rPr>
            <a:t>mehanička otpornost i stabilnost </a:t>
          </a:r>
        </a:p>
      </dsp:txBody>
      <dsp:txXfrm>
        <a:off x="4668506" y="3356"/>
        <a:ext cx="2074770" cy="632805"/>
      </dsp:txXfrm>
    </dsp:sp>
    <dsp:sp modelId="{3B21AEEE-7F4F-49BA-A6A1-2B24C6CF088A}">
      <dsp:nvSpPr>
        <dsp:cNvPr id="0" name=""/>
        <dsp:cNvSpPr/>
      </dsp:nvSpPr>
      <dsp:spPr>
        <a:xfrm>
          <a:off x="4668506" y="895508"/>
          <a:ext cx="2074770" cy="6328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1400" kern="1200">
              <a:latin typeface="Hurme Geometric Sans 1" panose="020B0500020000000000" pitchFamily="34" charset="0"/>
            </a:rPr>
            <a:t>BWR2- </a:t>
          </a:r>
          <a:r>
            <a:rPr lang="en-US" sz="1400" kern="1200">
              <a:latin typeface="Hurme Geometric Sans 1" panose="020B0500020000000000" pitchFamily="34" charset="0"/>
            </a:rPr>
            <a:t>zaštita u slučaju požara</a:t>
          </a:r>
        </a:p>
      </dsp:txBody>
      <dsp:txXfrm>
        <a:off x="4668506" y="895508"/>
        <a:ext cx="2074770" cy="632805"/>
      </dsp:txXfrm>
    </dsp:sp>
    <dsp:sp modelId="{42D2FA81-75A0-40FA-9BAC-B7BA446872A7}">
      <dsp:nvSpPr>
        <dsp:cNvPr id="0" name=""/>
        <dsp:cNvSpPr/>
      </dsp:nvSpPr>
      <dsp:spPr>
        <a:xfrm>
          <a:off x="4668506" y="1787659"/>
          <a:ext cx="2074770" cy="6328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1400" kern="1200">
              <a:latin typeface="Hurme Geometric Sans 1" panose="020B0500020000000000" pitchFamily="34" charset="0"/>
            </a:rPr>
            <a:t>BWR3- </a:t>
          </a:r>
          <a:r>
            <a:rPr lang="en-US" sz="1400" kern="1200">
              <a:latin typeface="Hurme Geometric Sans 1" panose="020B0500020000000000" pitchFamily="34" charset="0"/>
            </a:rPr>
            <a:t>higijena, zdravlje ljudi i zaštita životne sredine</a:t>
          </a:r>
        </a:p>
      </dsp:txBody>
      <dsp:txXfrm>
        <a:off x="4668506" y="1787659"/>
        <a:ext cx="2074770" cy="632805"/>
      </dsp:txXfrm>
    </dsp:sp>
    <dsp:sp modelId="{806ACE05-4E27-4D7F-952C-C633230D38DA}">
      <dsp:nvSpPr>
        <dsp:cNvPr id="0" name=""/>
        <dsp:cNvSpPr/>
      </dsp:nvSpPr>
      <dsp:spPr>
        <a:xfrm>
          <a:off x="4668506" y="2679810"/>
          <a:ext cx="2074770" cy="6328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1400" kern="1200">
              <a:latin typeface="Hurme Geometric Sans 1" panose="020B0500020000000000" pitchFamily="34" charset="0"/>
            </a:rPr>
            <a:t>BWR4- </a:t>
          </a:r>
          <a:r>
            <a:rPr lang="en-US" sz="1400" kern="1200">
              <a:latin typeface="Hurme Geometric Sans 1" panose="020B0500020000000000" pitchFamily="34" charset="0"/>
            </a:rPr>
            <a:t>bezbjednost i pristupačnost pri upotrebi</a:t>
          </a:r>
        </a:p>
      </dsp:txBody>
      <dsp:txXfrm>
        <a:off x="4668506" y="2679810"/>
        <a:ext cx="2074770" cy="632805"/>
      </dsp:txXfrm>
    </dsp:sp>
    <dsp:sp modelId="{CBE01009-9BDE-4DC6-B700-318AC44B9CDC}">
      <dsp:nvSpPr>
        <dsp:cNvPr id="0" name=""/>
        <dsp:cNvSpPr/>
      </dsp:nvSpPr>
      <dsp:spPr>
        <a:xfrm>
          <a:off x="4668506" y="3571962"/>
          <a:ext cx="2074770" cy="6328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1400" kern="1200">
              <a:latin typeface="Hurme Geometric Sans 1" panose="020B0500020000000000" pitchFamily="34" charset="0"/>
            </a:rPr>
            <a:t>BWR5- </a:t>
          </a:r>
          <a:r>
            <a:rPr lang="en-US" sz="1400" kern="1200">
              <a:latin typeface="Hurme Geometric Sans 1" panose="020B0500020000000000" pitchFamily="34" charset="0"/>
            </a:rPr>
            <a:t>zaštita od buke</a:t>
          </a:r>
        </a:p>
      </dsp:txBody>
      <dsp:txXfrm>
        <a:off x="4668506" y="3571962"/>
        <a:ext cx="2074770" cy="632805"/>
      </dsp:txXfrm>
    </dsp:sp>
    <dsp:sp modelId="{5F541EE4-7FA9-440C-B16B-F82192375023}">
      <dsp:nvSpPr>
        <dsp:cNvPr id="0" name=""/>
        <dsp:cNvSpPr/>
      </dsp:nvSpPr>
      <dsp:spPr>
        <a:xfrm>
          <a:off x="4668506" y="4464113"/>
          <a:ext cx="2074770" cy="6328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1400" kern="1200">
              <a:latin typeface="Hurme Geometric Sans 1" panose="020B0500020000000000" pitchFamily="34" charset="0"/>
            </a:rPr>
            <a:t>BWR6- </a:t>
          </a:r>
          <a:r>
            <a:rPr lang="en-US" sz="1400" kern="1200">
              <a:latin typeface="Hurme Geometric Sans 1" panose="020B0500020000000000" pitchFamily="34" charset="0"/>
            </a:rPr>
            <a:t>ekonomično korišćenje energije i čuvanje toplote</a:t>
          </a:r>
        </a:p>
      </dsp:txBody>
      <dsp:txXfrm>
        <a:off x="4668506" y="4464113"/>
        <a:ext cx="2074770" cy="632805"/>
      </dsp:txXfrm>
    </dsp:sp>
    <dsp:sp modelId="{542D3C83-0113-4A83-91DD-703ABCFF697D}">
      <dsp:nvSpPr>
        <dsp:cNvPr id="0" name=""/>
        <dsp:cNvSpPr/>
      </dsp:nvSpPr>
      <dsp:spPr>
        <a:xfrm>
          <a:off x="4668506" y="5356265"/>
          <a:ext cx="2074770" cy="6328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1400" kern="1200">
              <a:latin typeface="Hurme Geometric Sans 1" panose="020B0500020000000000" pitchFamily="34" charset="0"/>
            </a:rPr>
            <a:t>BWR7- </a:t>
          </a:r>
          <a:r>
            <a:rPr lang="en-US" sz="1400" kern="1200">
              <a:latin typeface="Hurme Geometric Sans 1" panose="020B0500020000000000" pitchFamily="34" charset="0"/>
            </a:rPr>
            <a:t>održivo korišćenje prirodnih resursa</a:t>
          </a:r>
        </a:p>
      </dsp:txBody>
      <dsp:txXfrm>
        <a:off x="4668506" y="5356265"/>
        <a:ext cx="2074770" cy="63280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9132A5-90B2-4B1F-B74A-CBA67C34BFA5}">
      <dsp:nvSpPr>
        <dsp:cNvPr id="0" name=""/>
        <dsp:cNvSpPr/>
      </dsp:nvSpPr>
      <dsp:spPr>
        <a:xfrm>
          <a:off x="678897" y="799"/>
          <a:ext cx="2397458" cy="119872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1400" kern="1200" dirty="0">
              <a:latin typeface="Hurme Geometric Sans 1" panose="020B0500020000000000" pitchFamily="34" charset="0"/>
            </a:rPr>
            <a:t>U okviru zahtjeva za objekte države članice EU regulišu objekte i ne mogu regulisati gradnju van ovih zahtjeva.</a:t>
          </a:r>
          <a:endParaRPr lang="en-US" sz="1400" kern="1200" dirty="0">
            <a:latin typeface="Hurme Geometric Sans 1" panose="020B0500020000000000" pitchFamily="34" charset="0"/>
          </a:endParaRPr>
        </a:p>
      </dsp:txBody>
      <dsp:txXfrm>
        <a:off x="678897" y="799"/>
        <a:ext cx="2397458" cy="119872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0B0E20-A726-4CEA-946A-F952AF82152B}">
      <dsp:nvSpPr>
        <dsp:cNvPr id="0" name=""/>
        <dsp:cNvSpPr/>
      </dsp:nvSpPr>
      <dsp:spPr>
        <a:xfrm>
          <a:off x="2047453" y="1842116"/>
          <a:ext cx="255151" cy="16457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7575" y="0"/>
              </a:lnTo>
              <a:lnTo>
                <a:pt x="127575" y="1645728"/>
              </a:lnTo>
              <a:lnTo>
                <a:pt x="255151" y="1645728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8F2B0D-72A3-44F4-985A-ABC453108C45}">
      <dsp:nvSpPr>
        <dsp:cNvPr id="0" name=""/>
        <dsp:cNvSpPr/>
      </dsp:nvSpPr>
      <dsp:spPr>
        <a:xfrm>
          <a:off x="2047453" y="1842116"/>
          <a:ext cx="255151" cy="10971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7575" y="0"/>
              </a:lnTo>
              <a:lnTo>
                <a:pt x="127575" y="1097152"/>
              </a:lnTo>
              <a:lnTo>
                <a:pt x="255151" y="1097152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35EABD-5BE2-4501-873A-6F86D70B6F99}">
      <dsp:nvSpPr>
        <dsp:cNvPr id="0" name=""/>
        <dsp:cNvSpPr/>
      </dsp:nvSpPr>
      <dsp:spPr>
        <a:xfrm>
          <a:off x="2047453" y="1842116"/>
          <a:ext cx="255151" cy="5485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7575" y="0"/>
              </a:lnTo>
              <a:lnTo>
                <a:pt x="127575" y="548576"/>
              </a:lnTo>
              <a:lnTo>
                <a:pt x="255151" y="548576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5433AA-A9D6-4BDA-B7B1-BBED1A744426}">
      <dsp:nvSpPr>
        <dsp:cNvPr id="0" name=""/>
        <dsp:cNvSpPr/>
      </dsp:nvSpPr>
      <dsp:spPr>
        <a:xfrm>
          <a:off x="2047453" y="1796396"/>
          <a:ext cx="25515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55151" y="45720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993A26-8493-42A9-B221-0E3063E5A91F}">
      <dsp:nvSpPr>
        <dsp:cNvPr id="0" name=""/>
        <dsp:cNvSpPr/>
      </dsp:nvSpPr>
      <dsp:spPr>
        <a:xfrm>
          <a:off x="2047453" y="1293540"/>
          <a:ext cx="255151" cy="548576"/>
        </a:xfrm>
        <a:custGeom>
          <a:avLst/>
          <a:gdLst/>
          <a:ahLst/>
          <a:cxnLst/>
          <a:rect l="0" t="0" r="0" b="0"/>
          <a:pathLst>
            <a:path>
              <a:moveTo>
                <a:pt x="0" y="548576"/>
              </a:moveTo>
              <a:lnTo>
                <a:pt x="127575" y="548576"/>
              </a:lnTo>
              <a:lnTo>
                <a:pt x="127575" y="0"/>
              </a:lnTo>
              <a:lnTo>
                <a:pt x="255151" y="0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F877C3-6265-402F-8766-8FD28577BE98}">
      <dsp:nvSpPr>
        <dsp:cNvPr id="0" name=""/>
        <dsp:cNvSpPr/>
      </dsp:nvSpPr>
      <dsp:spPr>
        <a:xfrm>
          <a:off x="2047453" y="744964"/>
          <a:ext cx="255151" cy="1097152"/>
        </a:xfrm>
        <a:custGeom>
          <a:avLst/>
          <a:gdLst/>
          <a:ahLst/>
          <a:cxnLst/>
          <a:rect l="0" t="0" r="0" b="0"/>
          <a:pathLst>
            <a:path>
              <a:moveTo>
                <a:pt x="0" y="1097152"/>
              </a:moveTo>
              <a:lnTo>
                <a:pt x="127575" y="1097152"/>
              </a:lnTo>
              <a:lnTo>
                <a:pt x="127575" y="0"/>
              </a:lnTo>
              <a:lnTo>
                <a:pt x="255151" y="0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15739C-1800-41AB-980B-D64BF24FC481}">
      <dsp:nvSpPr>
        <dsp:cNvPr id="0" name=""/>
        <dsp:cNvSpPr/>
      </dsp:nvSpPr>
      <dsp:spPr>
        <a:xfrm>
          <a:off x="2047453" y="196387"/>
          <a:ext cx="255151" cy="1645728"/>
        </a:xfrm>
        <a:custGeom>
          <a:avLst/>
          <a:gdLst/>
          <a:ahLst/>
          <a:cxnLst/>
          <a:rect l="0" t="0" r="0" b="0"/>
          <a:pathLst>
            <a:path>
              <a:moveTo>
                <a:pt x="0" y="1645728"/>
              </a:moveTo>
              <a:lnTo>
                <a:pt x="127575" y="1645728"/>
              </a:lnTo>
              <a:lnTo>
                <a:pt x="127575" y="0"/>
              </a:lnTo>
              <a:lnTo>
                <a:pt x="255151" y="0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6699E-42AF-4F5F-987A-619DAF727A4F}">
      <dsp:nvSpPr>
        <dsp:cNvPr id="0" name=""/>
        <dsp:cNvSpPr/>
      </dsp:nvSpPr>
      <dsp:spPr>
        <a:xfrm>
          <a:off x="771694" y="1647563"/>
          <a:ext cx="1275758" cy="3891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900" kern="1200">
              <a:latin typeface="Hurme Geometric Sans 1" panose="020B0500020000000000" pitchFamily="34" charset="0"/>
            </a:rPr>
            <a:t>ZAHTJEVI ZA OBJEKTE </a:t>
          </a:r>
          <a:endParaRPr lang="en-US" sz="900" kern="1200">
            <a:latin typeface="Hurme Geometric Sans 1" panose="020B0500020000000000" pitchFamily="34" charset="0"/>
          </a:endParaRPr>
        </a:p>
      </dsp:txBody>
      <dsp:txXfrm>
        <a:off x="771694" y="1647563"/>
        <a:ext cx="1275758" cy="389106"/>
      </dsp:txXfrm>
    </dsp:sp>
    <dsp:sp modelId="{C3AA4A5B-B743-4E23-9A46-4E77DCF98D5E}">
      <dsp:nvSpPr>
        <dsp:cNvPr id="0" name=""/>
        <dsp:cNvSpPr/>
      </dsp:nvSpPr>
      <dsp:spPr>
        <a:xfrm>
          <a:off x="2302604" y="1834"/>
          <a:ext cx="1275758" cy="3891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900" kern="1200">
              <a:latin typeface="Hurme Geometric Sans 1" panose="020B0500020000000000" pitchFamily="34" charset="0"/>
            </a:rPr>
            <a:t>BWR1- </a:t>
          </a:r>
          <a:r>
            <a:rPr lang="en-US" sz="900" kern="1200">
              <a:latin typeface="Hurme Geometric Sans 1" panose="020B0500020000000000" pitchFamily="34" charset="0"/>
            </a:rPr>
            <a:t>mehanička otpornost i stabilnost </a:t>
          </a:r>
        </a:p>
      </dsp:txBody>
      <dsp:txXfrm>
        <a:off x="2302604" y="1834"/>
        <a:ext cx="1275758" cy="389106"/>
      </dsp:txXfrm>
    </dsp:sp>
    <dsp:sp modelId="{3B21AEEE-7F4F-49BA-A6A1-2B24C6CF088A}">
      <dsp:nvSpPr>
        <dsp:cNvPr id="0" name=""/>
        <dsp:cNvSpPr/>
      </dsp:nvSpPr>
      <dsp:spPr>
        <a:xfrm>
          <a:off x="2302604" y="550410"/>
          <a:ext cx="1275758" cy="3891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900" kern="1200">
              <a:latin typeface="Hurme Geometric Sans 1" panose="020B0500020000000000" pitchFamily="34" charset="0"/>
            </a:rPr>
            <a:t>BWR2- </a:t>
          </a:r>
          <a:r>
            <a:rPr lang="en-US" sz="900" kern="1200">
              <a:latin typeface="Hurme Geometric Sans 1" panose="020B0500020000000000" pitchFamily="34" charset="0"/>
            </a:rPr>
            <a:t>zaštita u slučaju požara</a:t>
          </a:r>
        </a:p>
      </dsp:txBody>
      <dsp:txXfrm>
        <a:off x="2302604" y="550410"/>
        <a:ext cx="1275758" cy="389106"/>
      </dsp:txXfrm>
    </dsp:sp>
    <dsp:sp modelId="{42D2FA81-75A0-40FA-9BAC-B7BA446872A7}">
      <dsp:nvSpPr>
        <dsp:cNvPr id="0" name=""/>
        <dsp:cNvSpPr/>
      </dsp:nvSpPr>
      <dsp:spPr>
        <a:xfrm>
          <a:off x="2302604" y="1098987"/>
          <a:ext cx="1275758" cy="3891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900" kern="1200">
              <a:latin typeface="Hurme Geometric Sans 1" panose="020B0500020000000000" pitchFamily="34" charset="0"/>
            </a:rPr>
            <a:t>BWR3- </a:t>
          </a:r>
          <a:r>
            <a:rPr lang="en-US" sz="900" kern="1200">
              <a:latin typeface="Hurme Geometric Sans 1" panose="020B0500020000000000" pitchFamily="34" charset="0"/>
            </a:rPr>
            <a:t>higijena, zdravlje ljudi i zaštita životne sredine</a:t>
          </a:r>
        </a:p>
      </dsp:txBody>
      <dsp:txXfrm>
        <a:off x="2302604" y="1098987"/>
        <a:ext cx="1275758" cy="389106"/>
      </dsp:txXfrm>
    </dsp:sp>
    <dsp:sp modelId="{806ACE05-4E27-4D7F-952C-C633230D38DA}">
      <dsp:nvSpPr>
        <dsp:cNvPr id="0" name=""/>
        <dsp:cNvSpPr/>
      </dsp:nvSpPr>
      <dsp:spPr>
        <a:xfrm>
          <a:off x="2302604" y="1647563"/>
          <a:ext cx="1275758" cy="3891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900" kern="1200">
              <a:latin typeface="Hurme Geometric Sans 1" panose="020B0500020000000000" pitchFamily="34" charset="0"/>
            </a:rPr>
            <a:t>BWR4- </a:t>
          </a:r>
          <a:r>
            <a:rPr lang="en-US" sz="900" kern="1200">
              <a:latin typeface="Hurme Geometric Sans 1" panose="020B0500020000000000" pitchFamily="34" charset="0"/>
            </a:rPr>
            <a:t>bezbjednost i pristupačnost pri upotrebi</a:t>
          </a:r>
        </a:p>
      </dsp:txBody>
      <dsp:txXfrm>
        <a:off x="2302604" y="1647563"/>
        <a:ext cx="1275758" cy="389106"/>
      </dsp:txXfrm>
    </dsp:sp>
    <dsp:sp modelId="{CBE01009-9BDE-4DC6-B700-318AC44B9CDC}">
      <dsp:nvSpPr>
        <dsp:cNvPr id="0" name=""/>
        <dsp:cNvSpPr/>
      </dsp:nvSpPr>
      <dsp:spPr>
        <a:xfrm>
          <a:off x="2302604" y="2196139"/>
          <a:ext cx="1275758" cy="3891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900" kern="1200">
              <a:latin typeface="Hurme Geometric Sans 1" panose="020B0500020000000000" pitchFamily="34" charset="0"/>
            </a:rPr>
            <a:t>BWR5- </a:t>
          </a:r>
          <a:r>
            <a:rPr lang="en-US" sz="900" kern="1200">
              <a:latin typeface="Hurme Geometric Sans 1" panose="020B0500020000000000" pitchFamily="34" charset="0"/>
            </a:rPr>
            <a:t>zaštita od buke</a:t>
          </a:r>
        </a:p>
      </dsp:txBody>
      <dsp:txXfrm>
        <a:off x="2302604" y="2196139"/>
        <a:ext cx="1275758" cy="389106"/>
      </dsp:txXfrm>
    </dsp:sp>
    <dsp:sp modelId="{5F541EE4-7FA9-440C-B16B-F82192375023}">
      <dsp:nvSpPr>
        <dsp:cNvPr id="0" name=""/>
        <dsp:cNvSpPr/>
      </dsp:nvSpPr>
      <dsp:spPr>
        <a:xfrm>
          <a:off x="2302604" y="2744715"/>
          <a:ext cx="1275758" cy="3891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900" kern="1200">
              <a:latin typeface="Hurme Geometric Sans 1" panose="020B0500020000000000" pitchFamily="34" charset="0"/>
            </a:rPr>
            <a:t>BWR6- </a:t>
          </a:r>
          <a:r>
            <a:rPr lang="en-US" sz="900" kern="1200">
              <a:latin typeface="Hurme Geometric Sans 1" panose="020B0500020000000000" pitchFamily="34" charset="0"/>
            </a:rPr>
            <a:t>ekonomično korišćenje energije i čuvanje toplote</a:t>
          </a:r>
        </a:p>
      </dsp:txBody>
      <dsp:txXfrm>
        <a:off x="2302604" y="2744715"/>
        <a:ext cx="1275758" cy="389106"/>
      </dsp:txXfrm>
    </dsp:sp>
    <dsp:sp modelId="{542D3C83-0113-4A83-91DD-703ABCFF697D}">
      <dsp:nvSpPr>
        <dsp:cNvPr id="0" name=""/>
        <dsp:cNvSpPr/>
      </dsp:nvSpPr>
      <dsp:spPr>
        <a:xfrm>
          <a:off x="2302604" y="3293291"/>
          <a:ext cx="1275758" cy="3891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ME" sz="900" kern="1200">
              <a:latin typeface="Hurme Geometric Sans 1" panose="020B0500020000000000" pitchFamily="34" charset="0"/>
            </a:rPr>
            <a:t>BWR7- </a:t>
          </a:r>
          <a:r>
            <a:rPr lang="en-US" sz="900" kern="1200">
              <a:latin typeface="Hurme Geometric Sans 1" panose="020B0500020000000000" pitchFamily="34" charset="0"/>
            </a:rPr>
            <a:t>održivo korišćenje prirodnih resursa</a:t>
          </a:r>
        </a:p>
      </dsp:txBody>
      <dsp:txXfrm>
        <a:off x="2302604" y="3293291"/>
        <a:ext cx="1275758" cy="3891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005" cy="495793"/>
          </a:xfrm>
          <a:prstGeom prst="rect">
            <a:avLst/>
          </a:prstGeom>
        </p:spPr>
        <p:txBody>
          <a:bodyPr vert="horz" lIns="95902" tIns="47951" rIns="95902" bIns="4795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463" y="1"/>
            <a:ext cx="2972005" cy="495793"/>
          </a:xfrm>
          <a:prstGeom prst="rect">
            <a:avLst/>
          </a:prstGeom>
        </p:spPr>
        <p:txBody>
          <a:bodyPr vert="horz" lIns="95902" tIns="47951" rIns="95902" bIns="4795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004841BE-4901-4F4C-92D8-A8CC6AC56A22}" type="datetimeFigureOut">
              <a:rPr lang="en-US"/>
              <a:pPr>
                <a:defRPr/>
              </a:pPr>
              <a:t>11/18/2024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305"/>
            <a:ext cx="2972005" cy="495793"/>
          </a:xfrm>
          <a:prstGeom prst="rect">
            <a:avLst/>
          </a:prstGeom>
        </p:spPr>
        <p:txBody>
          <a:bodyPr vert="horz" lIns="95902" tIns="47951" rIns="95902" bIns="4795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463" y="9429305"/>
            <a:ext cx="2972005" cy="495793"/>
          </a:xfrm>
          <a:prstGeom prst="rect">
            <a:avLst/>
          </a:prstGeom>
        </p:spPr>
        <p:txBody>
          <a:bodyPr vert="horz" lIns="95902" tIns="47951" rIns="95902" bIns="4795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E1A5DD5E-C40D-42DE-848A-8567820D81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4718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2005" cy="495793"/>
          </a:xfrm>
          <a:prstGeom prst="rect">
            <a:avLst/>
          </a:prstGeom>
        </p:spPr>
        <p:txBody>
          <a:bodyPr vert="horz" lIns="95902" tIns="47951" rIns="95902" bIns="4795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463" y="1"/>
            <a:ext cx="2972005" cy="495793"/>
          </a:xfrm>
          <a:prstGeom prst="rect">
            <a:avLst/>
          </a:prstGeom>
        </p:spPr>
        <p:txBody>
          <a:bodyPr vert="horz" lIns="95902" tIns="47951" rIns="95902" bIns="4795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348F7E6F-1993-43FF-BF0E-15B8D39584B0}" type="datetimeFigureOut">
              <a:rPr lang="en-US"/>
              <a:pPr>
                <a:defRPr/>
              </a:pPr>
              <a:t>11/18/2024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902" tIns="47951" rIns="95902" bIns="4795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494" y="4714653"/>
            <a:ext cx="5487013" cy="4466756"/>
          </a:xfrm>
          <a:prstGeom prst="rect">
            <a:avLst/>
          </a:prstGeom>
        </p:spPr>
        <p:txBody>
          <a:bodyPr vert="horz" lIns="95902" tIns="47951" rIns="95902" bIns="47951" rtlCol="0"/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305"/>
            <a:ext cx="2972005" cy="495793"/>
          </a:xfrm>
          <a:prstGeom prst="rect">
            <a:avLst/>
          </a:prstGeom>
        </p:spPr>
        <p:txBody>
          <a:bodyPr vert="horz" lIns="95902" tIns="47951" rIns="95902" bIns="4795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463" y="9429305"/>
            <a:ext cx="2972005" cy="495793"/>
          </a:xfrm>
          <a:prstGeom prst="rect">
            <a:avLst/>
          </a:prstGeom>
        </p:spPr>
        <p:txBody>
          <a:bodyPr vert="horz" lIns="95902" tIns="47951" rIns="95902" bIns="4795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E4FF5010-34A2-45BA-8287-AF87F33208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8681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29 November, 2012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INDIS 2012, Novi Sad,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0AF4A-7A26-4D41-BAD1-E2AA3FBB61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41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29 November,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INDIS 2012, Novi Sad,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593CF-7E3B-4366-9905-C7260A1D96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88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29 November,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INDIS 2012, Novi Sad,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99610-9199-4E04-9EE1-3D1F454B34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55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29 November,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INDIS 2012, Novi Sad,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E8212-3474-404E-90EC-BCAF8A10DB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0A8335-F11B-4992-900B-59B07FB10AB2}"/>
              </a:ext>
            </a:extLst>
          </p:cNvPr>
          <p:cNvSpPr txBox="1"/>
          <p:nvPr userDrawn="1"/>
        </p:nvSpPr>
        <p:spPr>
          <a:xfrm>
            <a:off x="0" y="24936"/>
            <a:ext cx="9144000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r-Latn-ME" sz="1400" b="1" dirty="0">
                <a:solidFill>
                  <a:schemeClr val="bg1"/>
                </a:solidFill>
                <a:latin typeface="Hurme Geometric Sans 1" panose="020B0500020000000000" pitchFamily="34" charset="0"/>
              </a:rPr>
              <a:t>GRAĐEVINSKI PROIZVODI</a:t>
            </a:r>
            <a:endParaRPr lang="en-US" sz="1400" b="1" dirty="0">
              <a:solidFill>
                <a:schemeClr val="bg1"/>
              </a:solidFill>
              <a:latin typeface="Hurme Geometric Sans 1" panose="020B050002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91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7307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gradFill flip="none" rotWithShape="1">
          <a:gsLst>
            <a:gs pos="0">
              <a:schemeClr val="bg1"/>
            </a:gs>
            <a:gs pos="7001">
              <a:srgbClr val="E6E6E6"/>
            </a:gs>
            <a:gs pos="32001">
              <a:srgbClr val="7D8496"/>
            </a:gs>
            <a:gs pos="69000">
              <a:schemeClr val="bg1">
                <a:lumMod val="50000"/>
                <a:lumOff val="50000"/>
              </a:schemeClr>
            </a:gs>
            <a:gs pos="85001">
              <a:srgbClr val="7D8496"/>
            </a:gs>
            <a:gs pos="100000">
              <a:srgbClr val="E6E6E6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19050"/>
            <a:ext cx="9144000" cy="328613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/>
              <a:t>FIDIC Green Book Short Form of Contract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076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29 November, 2012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INDIS 2012, Novi Sad,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46C46-9B0B-48A9-9797-3FAF49F86D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29 November, 2012</a:t>
            </a:r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INDIS 2012, Novi Sad, </a:t>
            </a: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81AE1-1857-49FC-B661-A6AF663F83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02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29 November, 2012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INDIS 2012, Novi Sad,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A8496-3441-4DDC-AD94-CCFFD24807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0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486DA62-D929-48D3-B69E-7C114EDB9210}"/>
              </a:ext>
            </a:extLst>
          </p:cNvPr>
          <p:cNvSpPr txBox="1"/>
          <p:nvPr userDrawn="1"/>
        </p:nvSpPr>
        <p:spPr>
          <a:xfrm>
            <a:off x="0" y="24936"/>
            <a:ext cx="9144000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r-Latn-ME" sz="1400" b="1" dirty="0">
                <a:solidFill>
                  <a:schemeClr val="bg1"/>
                </a:solidFill>
                <a:latin typeface="Hurme Geometric Sans 1" panose="020B0500020000000000" pitchFamily="34" charset="0"/>
              </a:rPr>
              <a:t>GRAĐEVINSKI PROIZVODI</a:t>
            </a:r>
            <a:endParaRPr lang="en-US" sz="1400" b="1" dirty="0">
              <a:solidFill>
                <a:schemeClr val="bg1"/>
              </a:solidFill>
              <a:latin typeface="Hurme Geometric Sans 1" panose="020B0500020000000000" pitchFamily="34" charset="0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5D580837-F90E-48E1-803B-4A8B2315608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781140" cy="7177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j0412204">
            <a:extLst>
              <a:ext uri="{FF2B5EF4-FFF2-40B4-BE49-F238E27FC236}">
                <a16:creationId xmlns:a16="http://schemas.microsoft.com/office/drawing/2014/main" id="{D26EE17B-14D0-4AD6-8D96-EFE75D4EEFA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800" y="0"/>
            <a:ext cx="781200" cy="6632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625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29 November, 2012</a:t>
            </a:r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INDIS 2012, Novi Sad, 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B4776-EF83-48E4-8684-D2D94AA63C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09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dirty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29 November, 2012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INDIS 2012, Novi Sad,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7F49A-D317-43C1-83A1-2B6459234E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40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29 November, 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INDIS 2012, Novi Sad,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48B8BF5E-122D-4DBC-B91F-04E8AC2B66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90" r:id="rId1"/>
    <p:sldLayoutId id="2147484983" r:id="rId2"/>
    <p:sldLayoutId id="2147484991" r:id="rId3"/>
    <p:sldLayoutId id="2147484984" r:id="rId4"/>
    <p:sldLayoutId id="2147484992" r:id="rId5"/>
    <p:sldLayoutId id="2147484985" r:id="rId6"/>
    <p:sldLayoutId id="2147484986" r:id="rId7"/>
    <p:sldLayoutId id="2147484993" r:id="rId8"/>
    <p:sldLayoutId id="2147484987" r:id="rId9"/>
    <p:sldLayoutId id="2147484988" r:id="rId10"/>
    <p:sldLayoutId id="2147484989" r:id="rId11"/>
    <p:sldLayoutId id="2147484994" r:id="rId12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wm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7.xml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12" Type="http://schemas.microsoft.com/office/2007/relationships/diagramDrawing" Target="../diagrams/drawing17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6.xml"/><Relationship Id="rId11" Type="http://schemas.openxmlformats.org/officeDocument/2006/relationships/diagramColors" Target="../diagrams/colors17.xml"/><Relationship Id="rId5" Type="http://schemas.openxmlformats.org/officeDocument/2006/relationships/diagramQuickStyle" Target="../diagrams/quickStyle16.xml"/><Relationship Id="rId10" Type="http://schemas.openxmlformats.org/officeDocument/2006/relationships/diagramQuickStyle" Target="../diagrams/quickStyle17.xml"/><Relationship Id="rId4" Type="http://schemas.openxmlformats.org/officeDocument/2006/relationships/diagramLayout" Target="../diagrams/layout16.xml"/><Relationship Id="rId9" Type="http://schemas.openxmlformats.org/officeDocument/2006/relationships/diagramLayout" Target="../diagrams/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2.xml"/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12" Type="http://schemas.microsoft.com/office/2007/relationships/diagramDrawing" Target="../diagrams/drawing2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1.xml"/><Relationship Id="rId11" Type="http://schemas.openxmlformats.org/officeDocument/2006/relationships/diagramColors" Target="../diagrams/colors22.xml"/><Relationship Id="rId5" Type="http://schemas.openxmlformats.org/officeDocument/2006/relationships/diagramQuickStyle" Target="../diagrams/quickStyle21.xml"/><Relationship Id="rId10" Type="http://schemas.openxmlformats.org/officeDocument/2006/relationships/diagramQuickStyle" Target="../diagrams/quickStyle22.xml"/><Relationship Id="rId4" Type="http://schemas.openxmlformats.org/officeDocument/2006/relationships/diagramLayout" Target="../diagrams/layout21.xml"/><Relationship Id="rId9" Type="http://schemas.openxmlformats.org/officeDocument/2006/relationships/diagramLayout" Target="../diagrams/layout2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3.xml"/><Relationship Id="rId3" Type="http://schemas.microsoft.com/office/2007/relationships/hdphoto" Target="../media/hdphoto2.wdp"/><Relationship Id="rId7" Type="http://schemas.openxmlformats.org/officeDocument/2006/relationships/diagramColors" Target="../diagrams/colors2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3.xml"/><Relationship Id="rId5" Type="http://schemas.openxmlformats.org/officeDocument/2006/relationships/diagramLayout" Target="../diagrams/layout23.xml"/><Relationship Id="rId4" Type="http://schemas.openxmlformats.org/officeDocument/2006/relationships/diagramData" Target="../diagrams/data23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4.xml"/><Relationship Id="rId13" Type="http://schemas.microsoft.com/office/2007/relationships/diagramDrawing" Target="../diagrams/drawing25.xml"/><Relationship Id="rId3" Type="http://schemas.microsoft.com/office/2007/relationships/hdphoto" Target="../media/hdphoto2.wdp"/><Relationship Id="rId7" Type="http://schemas.openxmlformats.org/officeDocument/2006/relationships/diagramColors" Target="../diagrams/colors24.xml"/><Relationship Id="rId12" Type="http://schemas.openxmlformats.org/officeDocument/2006/relationships/diagramColors" Target="../diagrams/colors2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4.xml"/><Relationship Id="rId11" Type="http://schemas.openxmlformats.org/officeDocument/2006/relationships/diagramQuickStyle" Target="../diagrams/quickStyle25.xml"/><Relationship Id="rId5" Type="http://schemas.openxmlformats.org/officeDocument/2006/relationships/diagramLayout" Target="../diagrams/layout24.xml"/><Relationship Id="rId10" Type="http://schemas.openxmlformats.org/officeDocument/2006/relationships/diagramLayout" Target="../diagrams/layout25.xml"/><Relationship Id="rId4" Type="http://schemas.openxmlformats.org/officeDocument/2006/relationships/diagramData" Target="../diagrams/data24.xml"/><Relationship Id="rId9" Type="http://schemas.openxmlformats.org/officeDocument/2006/relationships/diagramData" Target="../diagrams/data25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6.xml"/><Relationship Id="rId3" Type="http://schemas.microsoft.com/office/2007/relationships/hdphoto" Target="../media/hdphoto2.wdp"/><Relationship Id="rId7" Type="http://schemas.openxmlformats.org/officeDocument/2006/relationships/diagramColors" Target="../diagrams/colors26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6.xml"/><Relationship Id="rId5" Type="http://schemas.openxmlformats.org/officeDocument/2006/relationships/diagramLayout" Target="../diagrams/layout26.xml"/><Relationship Id="rId4" Type="http://schemas.openxmlformats.org/officeDocument/2006/relationships/diagramData" Target="../diagrams/data26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7.xml"/><Relationship Id="rId13" Type="http://schemas.microsoft.com/office/2007/relationships/diagramDrawing" Target="../diagrams/drawing28.xml"/><Relationship Id="rId3" Type="http://schemas.microsoft.com/office/2007/relationships/hdphoto" Target="../media/hdphoto2.wdp"/><Relationship Id="rId7" Type="http://schemas.openxmlformats.org/officeDocument/2006/relationships/diagramColors" Target="../diagrams/colors27.xml"/><Relationship Id="rId12" Type="http://schemas.openxmlformats.org/officeDocument/2006/relationships/diagramColors" Target="../diagrams/colors28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7.xml"/><Relationship Id="rId11" Type="http://schemas.openxmlformats.org/officeDocument/2006/relationships/diagramQuickStyle" Target="../diagrams/quickStyle28.xml"/><Relationship Id="rId5" Type="http://schemas.openxmlformats.org/officeDocument/2006/relationships/diagramLayout" Target="../diagrams/layout27.xml"/><Relationship Id="rId10" Type="http://schemas.openxmlformats.org/officeDocument/2006/relationships/diagramLayout" Target="../diagrams/layout28.xml"/><Relationship Id="rId4" Type="http://schemas.openxmlformats.org/officeDocument/2006/relationships/diagramData" Target="../diagrams/data27.xml"/><Relationship Id="rId9" Type="http://schemas.openxmlformats.org/officeDocument/2006/relationships/diagramData" Target="../diagrams/data28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9.xml"/><Relationship Id="rId13" Type="http://schemas.microsoft.com/office/2007/relationships/diagramDrawing" Target="../diagrams/drawing30.xml"/><Relationship Id="rId3" Type="http://schemas.microsoft.com/office/2007/relationships/hdphoto" Target="../media/hdphoto2.wdp"/><Relationship Id="rId7" Type="http://schemas.openxmlformats.org/officeDocument/2006/relationships/diagramColors" Target="../diagrams/colors29.xml"/><Relationship Id="rId12" Type="http://schemas.openxmlformats.org/officeDocument/2006/relationships/diagramColors" Target="../diagrams/colors30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9.xml"/><Relationship Id="rId11" Type="http://schemas.openxmlformats.org/officeDocument/2006/relationships/diagramQuickStyle" Target="../diagrams/quickStyle30.xml"/><Relationship Id="rId5" Type="http://schemas.openxmlformats.org/officeDocument/2006/relationships/diagramLayout" Target="../diagrams/layout29.xml"/><Relationship Id="rId10" Type="http://schemas.openxmlformats.org/officeDocument/2006/relationships/diagramLayout" Target="../diagrams/layout30.xml"/><Relationship Id="rId4" Type="http://schemas.openxmlformats.org/officeDocument/2006/relationships/diagramData" Target="../diagrams/data29.xml"/><Relationship Id="rId9" Type="http://schemas.openxmlformats.org/officeDocument/2006/relationships/diagramData" Target="../diagrams/data3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1.xml"/><Relationship Id="rId7" Type="http://schemas.microsoft.com/office/2007/relationships/diagramDrawing" Target="../diagrams/drawing3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1.xml"/><Relationship Id="rId5" Type="http://schemas.openxmlformats.org/officeDocument/2006/relationships/diagramQuickStyle" Target="../diagrams/quickStyle31.xml"/><Relationship Id="rId4" Type="http://schemas.openxmlformats.org/officeDocument/2006/relationships/diagramLayout" Target="../diagrams/layout3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diagramData" Target="../diagrams/data32.xml"/><Relationship Id="rId7" Type="http://schemas.microsoft.com/office/2007/relationships/diagramDrawing" Target="../diagrams/drawing3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2.xml"/><Relationship Id="rId5" Type="http://schemas.openxmlformats.org/officeDocument/2006/relationships/diagramQuickStyle" Target="../diagrams/quickStyle32.xml"/><Relationship Id="rId4" Type="http://schemas.openxmlformats.org/officeDocument/2006/relationships/diagramLayout" Target="../diagrams/layout32.xml"/><Relationship Id="rId9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diagramData" Target="../diagrams/data5.xml"/><Relationship Id="rId18" Type="http://schemas.openxmlformats.org/officeDocument/2006/relationships/diagramData" Target="../diagrams/data6.xml"/><Relationship Id="rId3" Type="http://schemas.openxmlformats.org/officeDocument/2006/relationships/diagramData" Target="../diagrams/data3.xml"/><Relationship Id="rId21" Type="http://schemas.openxmlformats.org/officeDocument/2006/relationships/diagramColors" Target="../diagrams/colors6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17" Type="http://schemas.microsoft.com/office/2007/relationships/diagramDrawing" Target="../diagrams/drawing5.xml"/><Relationship Id="rId2" Type="http://schemas.openxmlformats.org/officeDocument/2006/relationships/image" Target="../media/image6.jpeg"/><Relationship Id="rId16" Type="http://schemas.openxmlformats.org/officeDocument/2006/relationships/diagramColors" Target="../diagrams/colors5.xml"/><Relationship Id="rId20" Type="http://schemas.openxmlformats.org/officeDocument/2006/relationships/diagramQuickStyle" Target="../diagrams/quickStyl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4.xml"/><Relationship Id="rId19" Type="http://schemas.openxmlformats.org/officeDocument/2006/relationships/diagramLayout" Target="../diagrams/layout6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diagramLayout" Target="../diagrams/layout5.xml"/><Relationship Id="rId22" Type="http://schemas.microsoft.com/office/2007/relationships/diagramDrawing" Target="../diagrams/drawing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diagramQuickStyle" Target="../diagrams/quickStyle10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openxmlformats.org/officeDocument/2006/relationships/diagramLayout" Target="../diagrams/layout10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11" Type="http://schemas.openxmlformats.org/officeDocument/2006/relationships/diagramData" Target="../diagrams/data10.xml"/><Relationship Id="rId5" Type="http://schemas.openxmlformats.org/officeDocument/2006/relationships/diagramQuickStyle" Target="../diagrams/quickStyle9.xml"/><Relationship Id="rId15" Type="http://schemas.microsoft.com/office/2007/relationships/diagramDrawing" Target="../diagrams/drawing10.xml"/><Relationship Id="rId10" Type="http://schemas.openxmlformats.org/officeDocument/2006/relationships/image" Target="../media/image9.jpg"/><Relationship Id="rId4" Type="http://schemas.openxmlformats.org/officeDocument/2006/relationships/diagramLayout" Target="../diagrams/layout9.xml"/><Relationship Id="rId9" Type="http://schemas.openxmlformats.org/officeDocument/2006/relationships/image" Target="../media/image8.jpeg"/><Relationship Id="rId14" Type="http://schemas.openxmlformats.org/officeDocument/2006/relationships/diagramColors" Target="../diagrams/colors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13" Type="http://schemas.openxmlformats.org/officeDocument/2006/relationships/diagramData" Target="../diagrams/data13.xml"/><Relationship Id="rId18" Type="http://schemas.openxmlformats.org/officeDocument/2006/relationships/diagramData" Target="../diagrams/data14.xml"/><Relationship Id="rId3" Type="http://schemas.openxmlformats.org/officeDocument/2006/relationships/diagramData" Target="../diagrams/data11.xml"/><Relationship Id="rId21" Type="http://schemas.openxmlformats.org/officeDocument/2006/relationships/diagramColors" Target="../diagrams/colors14.xml"/><Relationship Id="rId7" Type="http://schemas.microsoft.com/office/2007/relationships/diagramDrawing" Target="../diagrams/drawing11.xml"/><Relationship Id="rId12" Type="http://schemas.microsoft.com/office/2007/relationships/diagramDrawing" Target="../diagrams/drawing12.xml"/><Relationship Id="rId17" Type="http://schemas.microsoft.com/office/2007/relationships/diagramDrawing" Target="../diagrams/drawing13.xml"/><Relationship Id="rId2" Type="http://schemas.openxmlformats.org/officeDocument/2006/relationships/image" Target="../media/image6.jpeg"/><Relationship Id="rId16" Type="http://schemas.openxmlformats.org/officeDocument/2006/relationships/diagramColors" Target="../diagrams/colors13.xml"/><Relationship Id="rId20" Type="http://schemas.openxmlformats.org/officeDocument/2006/relationships/diagramQuickStyle" Target="../diagrams/quickStyle1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2.xml"/><Relationship Id="rId5" Type="http://schemas.openxmlformats.org/officeDocument/2006/relationships/diagramQuickStyle" Target="../diagrams/quickStyle11.xml"/><Relationship Id="rId15" Type="http://schemas.openxmlformats.org/officeDocument/2006/relationships/diagramQuickStyle" Target="../diagrams/quickStyle13.xml"/><Relationship Id="rId10" Type="http://schemas.openxmlformats.org/officeDocument/2006/relationships/diagramQuickStyle" Target="../diagrams/quickStyle12.xml"/><Relationship Id="rId19" Type="http://schemas.openxmlformats.org/officeDocument/2006/relationships/diagramLayout" Target="../diagrams/layout14.xml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2.xml"/><Relationship Id="rId14" Type="http://schemas.openxmlformats.org/officeDocument/2006/relationships/diagramLayout" Target="../diagrams/layout13.xml"/><Relationship Id="rId22" Type="http://schemas.microsoft.com/office/2007/relationships/diagramDrawing" Target="../diagrams/drawing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Rezultat slika za construction">
            <a:extLst>
              <a:ext uri="{FF2B5EF4-FFF2-40B4-BE49-F238E27FC236}">
                <a16:creationId xmlns:a16="http://schemas.microsoft.com/office/drawing/2014/main" id="{02014635-75DF-47B1-921C-E6C4EB27F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473"/>
            <a:ext cx="9144000" cy="64238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AutoShape 4" descr="Rezultat slika za FID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ME"/>
          </a:p>
        </p:txBody>
      </p:sp>
      <p:sp>
        <p:nvSpPr>
          <p:cNvPr id="4" name="AutoShape 6" descr="Rezultat slika za FIDI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ME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8CC5519-40FE-466A-8A95-D76E5274F699}"/>
              </a:ext>
            </a:extLst>
          </p:cNvPr>
          <p:cNvGrpSpPr/>
          <p:nvPr/>
        </p:nvGrpSpPr>
        <p:grpSpPr>
          <a:xfrm>
            <a:off x="2987783" y="6166134"/>
            <a:ext cx="3408138" cy="400060"/>
            <a:chOff x="1909986" y="24"/>
            <a:chExt cx="3408138" cy="40006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7842E3D-1438-47A4-84DA-C04CB70BCA40}"/>
                </a:ext>
              </a:extLst>
            </p:cNvPr>
            <p:cNvSpPr/>
            <p:nvPr/>
          </p:nvSpPr>
          <p:spPr>
            <a:xfrm>
              <a:off x="1909986" y="24"/>
              <a:ext cx="3408138" cy="400060"/>
            </a:xfrm>
            <a:prstGeom prst="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hemeClr val="lt1"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2C21517-4CCD-4A6B-9D8D-13256F28BA2E}"/>
                </a:ext>
              </a:extLst>
            </p:cNvPr>
            <p:cNvSpPr/>
            <p:nvPr/>
          </p:nvSpPr>
          <p:spPr>
            <a:xfrm>
              <a:off x="1909986" y="24"/>
              <a:ext cx="3408138" cy="40006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Latn-ME" sz="1400" b="1" i="1" kern="1200" dirty="0">
                  <a:solidFill>
                    <a:srgbClr val="0049DA"/>
                  </a:solidFill>
                </a:rPr>
                <a:t>Prof.dr Miloš Knežević</a:t>
              </a:r>
              <a:r>
                <a:rPr lang="en-US" sz="1400" b="1" i="1" kern="1200" dirty="0">
                  <a:solidFill>
                    <a:srgbClr val="0049DA"/>
                  </a:solidFill>
                </a:rPr>
                <a:t>, </a:t>
              </a:r>
              <a:r>
                <a:rPr lang="en-US" sz="1400" b="1" i="1" kern="1200" dirty="0" err="1">
                  <a:solidFill>
                    <a:srgbClr val="0049DA"/>
                  </a:solidFill>
                </a:rPr>
                <a:t>dipl.ing.gra</a:t>
              </a:r>
              <a:r>
                <a:rPr lang="sr-Latn-ME" sz="1400" b="1" i="1" kern="1200" dirty="0">
                  <a:solidFill>
                    <a:srgbClr val="0049DA"/>
                  </a:solidFill>
                </a:rPr>
                <a:t>đ.</a:t>
              </a:r>
              <a:endParaRPr lang="sr-Latn-ME" sz="1400" kern="1200" dirty="0">
                <a:solidFill>
                  <a:srgbClr val="0049DA"/>
                </a:solidFill>
              </a:endParaRPr>
            </a:p>
          </p:txBody>
        </p:sp>
      </p:grp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781140" cy="7177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j041220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800" y="0"/>
            <a:ext cx="781200" cy="6632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766C165-25CE-4ED0-B3D0-3A870D228F14}"/>
              </a:ext>
            </a:extLst>
          </p:cNvPr>
          <p:cNvSpPr/>
          <p:nvPr/>
        </p:nvSpPr>
        <p:spPr>
          <a:xfrm>
            <a:off x="1549154" y="2482806"/>
            <a:ext cx="60456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sr-Latn-ME" sz="1600" dirty="0">
                <a:solidFill>
                  <a:srgbClr val="0049DA"/>
                </a:solidFill>
                <a:latin typeface="Hurme Geometric Sans 1" panose="020B0500020000000000" pitchFamily="34" charset="0"/>
              </a:rPr>
              <a:t>Uredba EU br. 305/2011 Evropskog parlamenta i Vijeća o građevinskim proizvodima (CPR) i Zakon o građevinskim proizvodima</a:t>
            </a:r>
          </a:p>
        </p:txBody>
      </p:sp>
    </p:spTree>
    <p:extLst>
      <p:ext uri="{BB962C8B-B14F-4D97-AF65-F5344CB8AC3E}">
        <p14:creationId xmlns:p14="http://schemas.microsoft.com/office/powerpoint/2010/main" val="210020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Rezultat slika za construction">
            <a:extLst>
              <a:ext uri="{FF2B5EF4-FFF2-40B4-BE49-F238E27FC236}">
                <a16:creationId xmlns:a16="http://schemas.microsoft.com/office/drawing/2014/main" id="{8E9B2B2C-7E57-4EA0-AB08-FF3257E56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6984"/>
            <a:ext cx="9144000" cy="642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5969FD9-4724-40EA-8755-9B1EE65F281B}"/>
              </a:ext>
            </a:extLst>
          </p:cNvPr>
          <p:cNvGraphicFramePr/>
          <p:nvPr/>
        </p:nvGraphicFramePr>
        <p:xfrm>
          <a:off x="1402672" y="1344828"/>
          <a:ext cx="7741328" cy="259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6A5EC6AC-332D-4E93-AA75-D7825B2504F3}"/>
              </a:ext>
            </a:extLst>
          </p:cNvPr>
          <p:cNvGraphicFramePr/>
          <p:nvPr/>
        </p:nvGraphicFramePr>
        <p:xfrm>
          <a:off x="1620174" y="4319240"/>
          <a:ext cx="6360850" cy="2387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19725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Rezultat slika za construction">
            <a:extLst>
              <a:ext uri="{FF2B5EF4-FFF2-40B4-BE49-F238E27FC236}">
                <a16:creationId xmlns:a16="http://schemas.microsoft.com/office/drawing/2014/main" id="{8E9B2B2C-7E57-4EA0-AB08-FF3257E56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6984"/>
            <a:ext cx="9144000" cy="642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406ACBC-8150-46DA-8D19-F7D0FAD65B41}"/>
              </a:ext>
            </a:extLst>
          </p:cNvPr>
          <p:cNvGraphicFramePr/>
          <p:nvPr/>
        </p:nvGraphicFramePr>
        <p:xfrm>
          <a:off x="0" y="1766656"/>
          <a:ext cx="9144000" cy="3124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2635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Rezultat slika za construction">
            <a:extLst>
              <a:ext uri="{FF2B5EF4-FFF2-40B4-BE49-F238E27FC236}">
                <a16:creationId xmlns:a16="http://schemas.microsoft.com/office/drawing/2014/main" id="{8E9B2B2C-7E57-4EA0-AB08-FF3257E56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6984"/>
            <a:ext cx="9144000" cy="642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406ACBC-8150-46DA-8D19-F7D0FAD65B41}"/>
              </a:ext>
            </a:extLst>
          </p:cNvPr>
          <p:cNvGraphicFramePr/>
          <p:nvPr/>
        </p:nvGraphicFramePr>
        <p:xfrm>
          <a:off x="337351" y="1162975"/>
          <a:ext cx="8602463" cy="5308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4291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Rezultat slika za construction">
            <a:extLst>
              <a:ext uri="{FF2B5EF4-FFF2-40B4-BE49-F238E27FC236}">
                <a16:creationId xmlns:a16="http://schemas.microsoft.com/office/drawing/2014/main" id="{8E9B2B2C-7E57-4EA0-AB08-FF3257E56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6984"/>
            <a:ext cx="9144000" cy="642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406ACBC-8150-46DA-8D19-F7D0FAD65B41}"/>
              </a:ext>
            </a:extLst>
          </p:cNvPr>
          <p:cNvGraphicFramePr/>
          <p:nvPr/>
        </p:nvGraphicFramePr>
        <p:xfrm>
          <a:off x="887767" y="496984"/>
          <a:ext cx="7368466" cy="4485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6233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zultat slika za construction">
            <a:extLst>
              <a:ext uri="{FF2B5EF4-FFF2-40B4-BE49-F238E27FC236}">
                <a16:creationId xmlns:a16="http://schemas.microsoft.com/office/drawing/2014/main" id="{098745E5-0B90-40DF-81DD-07BA7154A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6984"/>
            <a:ext cx="9144000" cy="642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432CD3C-CB96-4E81-8E10-5E73E209B0E2}"/>
              </a:ext>
            </a:extLst>
          </p:cNvPr>
          <p:cNvGraphicFramePr/>
          <p:nvPr/>
        </p:nvGraphicFramePr>
        <p:xfrm>
          <a:off x="150920" y="719090"/>
          <a:ext cx="8842160" cy="2485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2FDB0EEF-4BF0-41CC-AF81-1711665522B7}"/>
              </a:ext>
            </a:extLst>
          </p:cNvPr>
          <p:cNvGraphicFramePr/>
          <p:nvPr/>
        </p:nvGraphicFramePr>
        <p:xfrm>
          <a:off x="213064" y="3875267"/>
          <a:ext cx="8842160" cy="2485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4800BEC1-6EE3-40A1-80D6-0C73381B2FD3}"/>
              </a:ext>
            </a:extLst>
          </p:cNvPr>
          <p:cNvCxnSpPr>
            <a:cxnSpLocks/>
          </p:cNvCxnSpPr>
          <p:nvPr/>
        </p:nvCxnSpPr>
        <p:spPr>
          <a:xfrm rot="5400000">
            <a:off x="1136345" y="2550192"/>
            <a:ext cx="2095128" cy="2006357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3763AAE-9BC1-4387-89F1-8AC33B31A706}"/>
              </a:ext>
            </a:extLst>
          </p:cNvPr>
          <p:cNvSpPr txBox="1"/>
          <p:nvPr/>
        </p:nvSpPr>
        <p:spPr>
          <a:xfrm>
            <a:off x="1908699" y="3204839"/>
            <a:ext cx="4616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sz="1400" dirty="0">
                <a:solidFill>
                  <a:srgbClr val="FF0000"/>
                </a:solidFill>
                <a:latin typeface="Hurme Geometric Sans 1" panose="020B0500020000000000" pitchFamily="34" charset="0"/>
              </a:rPr>
              <a:t>NE</a:t>
            </a:r>
            <a:endParaRPr lang="en-US" sz="1400" dirty="0">
              <a:solidFill>
                <a:srgbClr val="FF0000"/>
              </a:solidFill>
              <a:latin typeface="Hurme Geometric Sans 1" panose="020B050002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49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mage result for CE">
            <a:extLst>
              <a:ext uri="{FF2B5EF4-FFF2-40B4-BE49-F238E27FC236}">
                <a16:creationId xmlns:a16="http://schemas.microsoft.com/office/drawing/2014/main" id="{E20CD0D7-AFAE-4EBB-A1EA-82F1A923A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883"/>
            <a:ext cx="9144000" cy="271967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Image result for CE">
            <a:extLst>
              <a:ext uri="{FF2B5EF4-FFF2-40B4-BE49-F238E27FC236}">
                <a16:creationId xmlns:a16="http://schemas.microsoft.com/office/drawing/2014/main" id="{19162A0C-533F-44B6-87ED-08F007C8D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4677"/>
            <a:ext cx="9144000" cy="268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Image result for CE">
            <a:extLst>
              <a:ext uri="{FF2B5EF4-FFF2-40B4-BE49-F238E27FC236}">
                <a16:creationId xmlns:a16="http://schemas.microsoft.com/office/drawing/2014/main" id="{9AC62BEA-B3DC-451C-AB07-40B72A0FC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81" b="59289"/>
          <a:stretch/>
        </p:blipFill>
        <p:spPr bwMode="auto">
          <a:xfrm>
            <a:off x="0" y="5834404"/>
            <a:ext cx="9144000" cy="1023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645CF70-9D1C-41A2-B0D3-EC0D9E514C65}"/>
              </a:ext>
            </a:extLst>
          </p:cNvPr>
          <p:cNvGraphicFramePr/>
          <p:nvPr/>
        </p:nvGraphicFramePr>
        <p:xfrm>
          <a:off x="1728693" y="2745418"/>
          <a:ext cx="5712781" cy="4446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108951B9-AE35-42D5-9634-98BA56EE19C2}"/>
              </a:ext>
            </a:extLst>
          </p:cNvPr>
          <p:cNvGrpSpPr/>
          <p:nvPr/>
        </p:nvGrpSpPr>
        <p:grpSpPr>
          <a:xfrm>
            <a:off x="273561" y="2102485"/>
            <a:ext cx="2571733" cy="1285866"/>
            <a:chOff x="154" y="1279149"/>
            <a:chExt cx="2571733" cy="128586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7F82A3B-53BE-4835-8C35-5E8E905471B4}"/>
                </a:ext>
              </a:extLst>
            </p:cNvPr>
            <p:cNvSpPr/>
            <p:nvPr/>
          </p:nvSpPr>
          <p:spPr>
            <a:xfrm>
              <a:off x="154" y="1279149"/>
              <a:ext cx="2571733" cy="1285866"/>
            </a:xfrm>
            <a:prstGeom prst="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32FBBB5-7314-4CF3-8507-C405782D2D0C}"/>
                </a:ext>
              </a:extLst>
            </p:cNvPr>
            <p:cNvSpPr txBox="1"/>
            <p:nvPr/>
          </p:nvSpPr>
          <p:spPr>
            <a:xfrm>
              <a:off x="154" y="1279149"/>
              <a:ext cx="2571733" cy="128586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 err="1">
                  <a:latin typeface="Hurme Geometric Sans 1" panose="020B0500020000000000" pitchFamily="34" charset="0"/>
                </a:rPr>
                <a:t>Građevinski</a:t>
              </a:r>
              <a:r>
                <a:rPr lang="en-US" sz="1400" kern="1200" dirty="0">
                  <a:latin typeface="Hurme Geometric Sans 1" panose="020B0500020000000000" pitchFamily="34" charset="0"/>
                </a:rPr>
                <a:t> </a:t>
              </a:r>
              <a:r>
                <a:rPr lang="en-US" sz="1400" kern="1200" dirty="0" err="1">
                  <a:latin typeface="Hurme Geometric Sans 1" panose="020B0500020000000000" pitchFamily="34" charset="0"/>
                </a:rPr>
                <a:t>proizvod</a:t>
              </a:r>
              <a:r>
                <a:rPr lang="en-US" sz="1400" kern="1200" dirty="0">
                  <a:latin typeface="Hurme Geometric Sans 1" panose="020B0500020000000000" pitchFamily="34" charset="0"/>
                </a:rPr>
                <a:t> je </a:t>
              </a:r>
              <a:r>
                <a:rPr lang="en-US" sz="1400" kern="1200" dirty="0" err="1">
                  <a:latin typeface="Hurme Geometric Sans 1" panose="020B0500020000000000" pitchFamily="34" charset="0"/>
                </a:rPr>
                <a:t>upotrebljiv</a:t>
              </a:r>
              <a:r>
                <a:rPr lang="en-US" sz="1400" kern="1200" dirty="0">
                  <a:latin typeface="Hurme Geometric Sans 1" panose="020B0500020000000000" pitchFamily="34" charset="0"/>
                </a:rPr>
                <a:t> </a:t>
              </a:r>
              <a:r>
                <a:rPr lang="en-US" sz="1400" kern="1200" dirty="0" err="1">
                  <a:latin typeface="Hurme Geometric Sans 1" panose="020B0500020000000000" pitchFamily="34" charset="0"/>
                </a:rPr>
                <a:t>ako</a:t>
              </a:r>
              <a:r>
                <a:rPr lang="en-US" sz="1400" kern="1200" dirty="0">
                  <a:latin typeface="Hurme Geometric Sans 1" panose="020B0500020000000000" pitchFamily="34" charset="0"/>
                </a:rPr>
                <a:t> </a:t>
              </a:r>
              <a:r>
                <a:rPr lang="en-US" sz="1400" kern="1200" dirty="0" err="1">
                  <a:latin typeface="Hurme Geometric Sans 1" panose="020B0500020000000000" pitchFamily="34" charset="0"/>
                </a:rPr>
                <a:t>su</a:t>
              </a:r>
              <a:r>
                <a:rPr lang="en-US" sz="1400" kern="1200" dirty="0">
                  <a:latin typeface="Hurme Geometric Sans 1" panose="020B0500020000000000" pitchFamily="34" charset="0"/>
                </a:rPr>
                <a:t> </a:t>
              </a:r>
              <a:r>
                <a:rPr lang="en-US" sz="1400" kern="1200" dirty="0" err="1">
                  <a:latin typeface="Hurme Geometric Sans 1" panose="020B0500020000000000" pitchFamily="34" charset="0"/>
                </a:rPr>
                <a:t>njegova</a:t>
              </a:r>
              <a:r>
                <a:rPr lang="en-US" sz="1400" kern="1200" dirty="0">
                  <a:latin typeface="Hurme Geometric Sans 1" panose="020B0500020000000000" pitchFamily="34" charset="0"/>
                </a:rPr>
                <a:t> </a:t>
              </a:r>
              <a:r>
                <a:rPr lang="en-US" sz="1400" kern="1200" dirty="0" err="1">
                  <a:latin typeface="Hurme Geometric Sans 1" panose="020B0500020000000000" pitchFamily="34" charset="0"/>
                </a:rPr>
                <a:t>svojstva</a:t>
              </a:r>
              <a:r>
                <a:rPr lang="en-US" sz="1400" kern="1200" dirty="0">
                  <a:latin typeface="Hurme Geometric Sans 1" panose="020B0500020000000000" pitchFamily="34" charset="0"/>
                </a:rPr>
                <a:t> u </a:t>
              </a:r>
              <a:r>
                <a:rPr lang="en-US" sz="1400" kern="1200" dirty="0" err="1">
                  <a:latin typeface="Hurme Geometric Sans 1" panose="020B0500020000000000" pitchFamily="34" charset="0"/>
                </a:rPr>
                <a:t>skladu</a:t>
              </a:r>
              <a:r>
                <a:rPr lang="en-US" sz="1400" kern="1200" dirty="0">
                  <a:latin typeface="Hurme Geometric Sans 1" panose="020B0500020000000000" pitchFamily="34" charset="0"/>
                </a:rPr>
                <a:t> </a:t>
              </a:r>
              <a:r>
                <a:rPr lang="en-US" sz="1400" kern="1200" dirty="0" err="1">
                  <a:latin typeface="Hurme Geometric Sans 1" panose="020B0500020000000000" pitchFamily="34" charset="0"/>
                </a:rPr>
                <a:t>sa</a:t>
              </a:r>
              <a:r>
                <a:rPr lang="en-US" sz="1400" kern="1200" dirty="0">
                  <a:latin typeface="Hurme Geometric Sans 1" panose="020B0500020000000000" pitchFamily="34" charset="0"/>
                </a:rPr>
                <a:t> </a:t>
              </a:r>
              <a:r>
                <a:rPr lang="en-US" sz="1400" kern="1200" dirty="0" err="1">
                  <a:latin typeface="Hurme Geometric Sans 1" panose="020B0500020000000000" pitchFamily="34" charset="0"/>
                </a:rPr>
                <a:t>tehničkim</a:t>
              </a:r>
              <a:r>
                <a:rPr lang="en-US" sz="1400" kern="1200" dirty="0">
                  <a:latin typeface="Hurme Geometric Sans 1" panose="020B0500020000000000" pitchFamily="34" charset="0"/>
                </a:rPr>
                <a:t> </a:t>
              </a:r>
              <a:r>
                <a:rPr lang="en-US" sz="1400" kern="1200" dirty="0" err="1">
                  <a:latin typeface="Hurme Geometric Sans 1" panose="020B0500020000000000" pitchFamily="34" charset="0"/>
                </a:rPr>
                <a:t>propisom</a:t>
              </a:r>
              <a:r>
                <a:rPr lang="en-US" sz="1400" kern="1200" dirty="0">
                  <a:latin typeface="Hurme Geometric Sans 1" panose="020B0500020000000000" pitchFamily="34" charset="0"/>
                </a:rPr>
                <a:t>, </a:t>
              </a:r>
              <a:r>
                <a:rPr lang="en-US" sz="1400" kern="1200" dirty="0" err="1">
                  <a:latin typeface="Hurme Geometric Sans 1" panose="020B0500020000000000" pitchFamily="34" charset="0"/>
                </a:rPr>
                <a:t>odnosno</a:t>
              </a:r>
              <a:r>
                <a:rPr lang="en-US" sz="1400" kern="1200" dirty="0">
                  <a:latin typeface="Hurme Geometric Sans 1" panose="020B0500020000000000" pitchFamily="34" charset="0"/>
                </a:rPr>
                <a:t> </a:t>
              </a:r>
              <a:r>
                <a:rPr lang="en-US" sz="1400" kern="1200" dirty="0" err="1">
                  <a:latin typeface="Hurme Geometric Sans 1" panose="020B0500020000000000" pitchFamily="34" charset="0"/>
                </a:rPr>
                <a:t>tehničkom</a:t>
              </a:r>
              <a:r>
                <a:rPr lang="en-US" sz="1400" kern="1200" dirty="0">
                  <a:latin typeface="Hurme Geometric Sans 1" panose="020B0500020000000000" pitchFamily="34" charset="0"/>
                </a:rPr>
                <a:t> </a:t>
              </a:r>
              <a:r>
                <a:rPr lang="en-US" sz="1400" kern="1200" dirty="0" err="1">
                  <a:latin typeface="Hurme Geometric Sans 1" panose="020B0500020000000000" pitchFamily="34" charset="0"/>
                </a:rPr>
                <a:t>specifikacijom</a:t>
              </a:r>
              <a:r>
                <a:rPr lang="en-US" sz="1400" kern="1200" dirty="0">
                  <a:latin typeface="Hurme Geometric Sans 1" panose="020B0500020000000000" pitchFamily="34" charset="0"/>
                </a:rPr>
                <a:t>. </a:t>
              </a:r>
            </a:p>
          </p:txBody>
        </p:sp>
      </p:grp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C4D417A0-E153-45D5-93F7-F07AB20229DC}"/>
              </a:ext>
            </a:extLst>
          </p:cNvPr>
          <p:cNvSpPr/>
          <p:nvPr/>
        </p:nvSpPr>
        <p:spPr>
          <a:xfrm>
            <a:off x="5570504" y="674701"/>
            <a:ext cx="3338004" cy="1427783"/>
          </a:xfrm>
          <a:prstGeom prst="cloudCallout">
            <a:avLst>
              <a:gd name="adj1" fmla="val -91312"/>
              <a:gd name="adj2" fmla="val 101163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55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ME" dirty="0">
              <a:latin typeface="Hurme Geometric Sans 1" panose="020B0500020000000000" pitchFamily="34" charset="0"/>
            </a:endParaRPr>
          </a:p>
          <a:p>
            <a:pPr algn="ctr"/>
            <a:r>
              <a:rPr lang="sr-Latn-ME" sz="1400" b="1" dirty="0">
                <a:solidFill>
                  <a:srgbClr val="0049DA"/>
                </a:solidFill>
                <a:latin typeface="Hurme Geometric Sans 1" panose="020B0500020000000000" pitchFamily="34" charset="0"/>
              </a:rPr>
              <a:t>UPOTREBLJIVOST GRAĐEVINSKOG PROIZVODA</a:t>
            </a:r>
            <a:endParaRPr lang="en-US" sz="1400" b="1" dirty="0">
              <a:solidFill>
                <a:srgbClr val="0049DA"/>
              </a:solidFill>
              <a:latin typeface="Hurme Geometric Sans 1" panose="020B0500020000000000" pitchFamily="34" charset="0"/>
            </a:endParaRPr>
          </a:p>
          <a:p>
            <a:pPr algn="ctr"/>
            <a:endParaRPr lang="en-US" sz="1400" dirty="0">
              <a:latin typeface="Hurme Geometric Sans 1" panose="020B050002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23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 result for CE">
            <a:extLst>
              <a:ext uri="{FF2B5EF4-FFF2-40B4-BE49-F238E27FC236}">
                <a16:creationId xmlns:a16="http://schemas.microsoft.com/office/drawing/2014/main" id="{88F68A2D-D6B9-4A54-874E-4BCA2CEF3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883"/>
            <a:ext cx="9144000" cy="271967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mage result for CE">
            <a:extLst>
              <a:ext uri="{FF2B5EF4-FFF2-40B4-BE49-F238E27FC236}">
                <a16:creationId xmlns:a16="http://schemas.microsoft.com/office/drawing/2014/main" id="{554C69B8-F66C-4865-97DC-FFAAA7CA5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4677"/>
            <a:ext cx="9144000" cy="268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mage result for CE">
            <a:extLst>
              <a:ext uri="{FF2B5EF4-FFF2-40B4-BE49-F238E27FC236}">
                <a16:creationId xmlns:a16="http://schemas.microsoft.com/office/drawing/2014/main" id="{CADCF26B-C7C0-449B-A597-803932DA53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81" b="59289"/>
          <a:stretch/>
        </p:blipFill>
        <p:spPr bwMode="auto">
          <a:xfrm>
            <a:off x="0" y="5834404"/>
            <a:ext cx="9144000" cy="1023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BD3BFFDA-51BB-43F9-BEE9-9157A102BFB1}"/>
              </a:ext>
            </a:extLst>
          </p:cNvPr>
          <p:cNvGraphicFramePr/>
          <p:nvPr/>
        </p:nvGraphicFramePr>
        <p:xfrm>
          <a:off x="84338" y="458304"/>
          <a:ext cx="5908089" cy="7491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2D9682EB-3BE5-40AF-BAEF-8A717A96BC09}"/>
              </a:ext>
            </a:extLst>
          </p:cNvPr>
          <p:cNvSpPr/>
          <p:nvPr/>
        </p:nvSpPr>
        <p:spPr>
          <a:xfrm>
            <a:off x="5721658" y="532658"/>
            <a:ext cx="3338004" cy="1427783"/>
          </a:xfrm>
          <a:prstGeom prst="cloudCallout">
            <a:avLst>
              <a:gd name="adj1" fmla="val -31738"/>
              <a:gd name="adj2" fmla="val 101785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55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ME" dirty="0">
              <a:latin typeface="Hurme Geometric Sans 1" panose="020B0500020000000000" pitchFamily="34" charset="0"/>
            </a:endParaRPr>
          </a:p>
          <a:p>
            <a:pPr algn="ctr"/>
            <a:r>
              <a:rPr lang="sr-Latn-ME" sz="1400" b="1" dirty="0">
                <a:solidFill>
                  <a:srgbClr val="0049DA"/>
                </a:solidFill>
                <a:latin typeface="Hurme Geometric Sans 1" panose="020B0500020000000000" pitchFamily="34" charset="0"/>
              </a:rPr>
              <a:t>UPOTREBLJIVOST GRAĐEVINSKOG PROIZVODA</a:t>
            </a:r>
            <a:endParaRPr lang="en-US" sz="1400" b="1" dirty="0">
              <a:solidFill>
                <a:srgbClr val="0049DA"/>
              </a:solidFill>
              <a:latin typeface="Hurme Geometric Sans 1" panose="020B0500020000000000" pitchFamily="34" charset="0"/>
            </a:endParaRPr>
          </a:p>
          <a:p>
            <a:pPr algn="ctr"/>
            <a:endParaRPr lang="en-US" sz="1400" dirty="0">
              <a:latin typeface="Hurme Geometric Sans 1" panose="020B0500020000000000" pitchFamily="34" charset="0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20E2A8D8-7195-4265-9201-FE869BED9BD0}"/>
              </a:ext>
            </a:extLst>
          </p:cNvPr>
          <p:cNvGraphicFramePr/>
          <p:nvPr/>
        </p:nvGraphicFramePr>
        <p:xfrm>
          <a:off x="5251142" y="3281499"/>
          <a:ext cx="4807258" cy="1845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1" name="Right Brace 10">
            <a:extLst>
              <a:ext uri="{FF2B5EF4-FFF2-40B4-BE49-F238E27FC236}">
                <a16:creationId xmlns:a16="http://schemas.microsoft.com/office/drawing/2014/main" id="{CD9AEF84-6D10-4F9A-8E9D-05AC15FA9E70}"/>
              </a:ext>
            </a:extLst>
          </p:cNvPr>
          <p:cNvSpPr/>
          <p:nvPr/>
        </p:nvSpPr>
        <p:spPr>
          <a:xfrm>
            <a:off x="5646198" y="1802167"/>
            <a:ext cx="941033" cy="4597529"/>
          </a:xfrm>
          <a:prstGeom prst="rightBrace">
            <a:avLst/>
          </a:prstGeom>
          <a:noFill/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6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CE">
            <a:extLst>
              <a:ext uri="{FF2B5EF4-FFF2-40B4-BE49-F238E27FC236}">
                <a16:creationId xmlns:a16="http://schemas.microsoft.com/office/drawing/2014/main" id="{86D7AA3F-39C5-4DCB-BB83-4AEC92AFC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883"/>
            <a:ext cx="9144000" cy="271967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Image result for CE">
            <a:extLst>
              <a:ext uri="{FF2B5EF4-FFF2-40B4-BE49-F238E27FC236}">
                <a16:creationId xmlns:a16="http://schemas.microsoft.com/office/drawing/2014/main" id="{124F506E-84DA-4BAE-87F3-9DE28EF8C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4677"/>
            <a:ext cx="9144000" cy="268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CE">
            <a:extLst>
              <a:ext uri="{FF2B5EF4-FFF2-40B4-BE49-F238E27FC236}">
                <a16:creationId xmlns:a16="http://schemas.microsoft.com/office/drawing/2014/main" id="{23F5CA76-010E-4C14-A29B-82862EDE6F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81" b="59289"/>
          <a:stretch/>
        </p:blipFill>
        <p:spPr bwMode="auto">
          <a:xfrm>
            <a:off x="0" y="5834404"/>
            <a:ext cx="9144000" cy="1023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FE8576D-E5BD-42F0-8AE4-9FAFCE4BA0A2}"/>
              </a:ext>
            </a:extLst>
          </p:cNvPr>
          <p:cNvGraphicFramePr/>
          <p:nvPr/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9760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CE">
            <a:extLst>
              <a:ext uri="{FF2B5EF4-FFF2-40B4-BE49-F238E27FC236}">
                <a16:creationId xmlns:a16="http://schemas.microsoft.com/office/drawing/2014/main" id="{5BAB87E5-AA2D-4C8D-A651-95DE56BF7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883"/>
            <a:ext cx="9144000" cy="271967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CE">
            <a:extLst>
              <a:ext uri="{FF2B5EF4-FFF2-40B4-BE49-F238E27FC236}">
                <a16:creationId xmlns:a16="http://schemas.microsoft.com/office/drawing/2014/main" id="{5CC3D3DC-04E0-46CD-A676-1F350ECBE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4677"/>
            <a:ext cx="9144000" cy="268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CE">
            <a:extLst>
              <a:ext uri="{FF2B5EF4-FFF2-40B4-BE49-F238E27FC236}">
                <a16:creationId xmlns:a16="http://schemas.microsoft.com/office/drawing/2014/main" id="{5657CB83-2404-4E5B-B9C6-8B5F967A77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81" b="59289"/>
          <a:stretch/>
        </p:blipFill>
        <p:spPr bwMode="auto">
          <a:xfrm>
            <a:off x="0" y="5834404"/>
            <a:ext cx="9144000" cy="1023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0560237-3C31-42D9-A52D-0FB9CB69EE15}"/>
              </a:ext>
            </a:extLst>
          </p:cNvPr>
          <p:cNvGraphicFramePr/>
          <p:nvPr/>
        </p:nvGraphicFramePr>
        <p:xfrm>
          <a:off x="648070" y="1349406"/>
          <a:ext cx="7847860" cy="30539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09FEFCD-9202-4849-95BC-CD0778168AFD}"/>
              </a:ext>
            </a:extLst>
          </p:cNvPr>
          <p:cNvGraphicFramePr/>
          <p:nvPr/>
        </p:nvGraphicFramePr>
        <p:xfrm>
          <a:off x="2286000" y="4492102"/>
          <a:ext cx="4572000" cy="1385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21567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CE">
            <a:extLst>
              <a:ext uri="{FF2B5EF4-FFF2-40B4-BE49-F238E27FC236}">
                <a16:creationId xmlns:a16="http://schemas.microsoft.com/office/drawing/2014/main" id="{A540523A-631C-4058-9690-9EE67C428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883"/>
            <a:ext cx="9144000" cy="271967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CE">
            <a:extLst>
              <a:ext uri="{FF2B5EF4-FFF2-40B4-BE49-F238E27FC236}">
                <a16:creationId xmlns:a16="http://schemas.microsoft.com/office/drawing/2014/main" id="{021AE460-4510-42AD-94E6-C287C4B98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4677"/>
            <a:ext cx="9144000" cy="268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mage result for CE">
            <a:extLst>
              <a:ext uri="{FF2B5EF4-FFF2-40B4-BE49-F238E27FC236}">
                <a16:creationId xmlns:a16="http://schemas.microsoft.com/office/drawing/2014/main" id="{716990B5-6944-4AB5-80A9-3A7AC71732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81" b="59289"/>
          <a:stretch/>
        </p:blipFill>
        <p:spPr bwMode="auto">
          <a:xfrm>
            <a:off x="0" y="5834404"/>
            <a:ext cx="9144000" cy="1023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CB8736B5-DE83-497C-8580-060B3D2EDEFB}"/>
              </a:ext>
            </a:extLst>
          </p:cNvPr>
          <p:cNvSpPr/>
          <p:nvPr/>
        </p:nvSpPr>
        <p:spPr>
          <a:xfrm>
            <a:off x="5570504" y="674701"/>
            <a:ext cx="3338004" cy="1427783"/>
          </a:xfrm>
          <a:prstGeom prst="cloudCallout">
            <a:avLst>
              <a:gd name="adj1" fmla="val -23759"/>
              <a:gd name="adj2" fmla="val 11049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55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ME" dirty="0">
              <a:latin typeface="Hurme Geometric Sans 1" panose="020B0500020000000000" pitchFamily="34" charset="0"/>
            </a:endParaRPr>
          </a:p>
          <a:p>
            <a:pPr algn="ctr"/>
            <a:r>
              <a:rPr lang="sr-Latn-ME" sz="1400" b="1" dirty="0">
                <a:solidFill>
                  <a:srgbClr val="0049DA"/>
                </a:solidFill>
                <a:latin typeface="Hurme Geometric Sans 1" panose="020B0500020000000000" pitchFamily="34" charset="0"/>
              </a:rPr>
              <a:t>PRAVILA POPUNJAVANJA IZJAVE O SVOJSTVIMA</a:t>
            </a:r>
            <a:endParaRPr lang="en-US" sz="1400" b="1" dirty="0">
              <a:solidFill>
                <a:srgbClr val="0049DA"/>
              </a:solidFill>
              <a:latin typeface="Hurme Geometric Sans 1" panose="020B0500020000000000" pitchFamily="34" charset="0"/>
            </a:endParaRPr>
          </a:p>
          <a:p>
            <a:pPr algn="ctr"/>
            <a:endParaRPr lang="en-US" sz="1400" dirty="0">
              <a:latin typeface="Hurme Geometric Sans 1" panose="020B0500020000000000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8EFF3B-B491-44F2-A13F-7970B44FFD96}"/>
              </a:ext>
            </a:extLst>
          </p:cNvPr>
          <p:cNvSpPr/>
          <p:nvPr/>
        </p:nvSpPr>
        <p:spPr>
          <a:xfrm>
            <a:off x="541537" y="910595"/>
            <a:ext cx="6289829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49DA"/>
                </a:solidFill>
                <a:latin typeface="Hurme Geometric Sans 1" panose="020B0500020000000000" pitchFamily="34" charset="0"/>
              </a:rPr>
              <a:t>OBRAZAC </a:t>
            </a:r>
            <a:endParaRPr lang="en-US" sz="1400" dirty="0">
              <a:solidFill>
                <a:srgbClr val="0049DA"/>
              </a:solidFill>
              <a:latin typeface="Hurme Geometric Sans 1" panose="020B0500020000000000" pitchFamily="34" charset="0"/>
            </a:endParaRPr>
          </a:p>
          <a:p>
            <a:r>
              <a:rPr lang="en-US" sz="1400" b="1" dirty="0">
                <a:solidFill>
                  <a:srgbClr val="0049DA"/>
                </a:solidFill>
                <a:latin typeface="Hurme Geometric Sans 1" panose="020B0500020000000000" pitchFamily="34" charset="0"/>
              </a:rPr>
              <a:t>IZJAVE O SVOJSTVIMA GRAĐEVINSKOG PROIZVODA </a:t>
            </a:r>
            <a:endParaRPr lang="en-US" sz="1400" dirty="0">
              <a:solidFill>
                <a:srgbClr val="0049DA"/>
              </a:solidFill>
              <a:latin typeface="Hurme Geometric Sans 1" panose="020B0500020000000000" pitchFamily="34" charset="0"/>
            </a:endParaRPr>
          </a:p>
          <a:p>
            <a:r>
              <a:rPr lang="en-US" sz="1400" b="1" dirty="0">
                <a:solidFill>
                  <a:srgbClr val="0049DA"/>
                </a:solidFill>
                <a:latin typeface="Hurme Geometric Sans 1" panose="020B0500020000000000" pitchFamily="34" charset="0"/>
              </a:rPr>
              <a:t>Br. ........................... </a:t>
            </a:r>
            <a:endParaRPr lang="en-US" sz="1400" dirty="0">
              <a:solidFill>
                <a:srgbClr val="0049DA"/>
              </a:solidFill>
              <a:latin typeface="Hurme Geometric Sans 1" panose="020B0500020000000000" pitchFamily="34" charset="0"/>
            </a:endParaRPr>
          </a:p>
          <a:p>
            <a:r>
              <a:rPr lang="en-US" sz="1400" dirty="0">
                <a:solidFill>
                  <a:srgbClr val="0049DA"/>
                </a:solidFill>
                <a:latin typeface="Hurme Geometric Sans 1" panose="020B0500020000000000" pitchFamily="34" charset="0"/>
              </a:rPr>
              <a:t>1. </a:t>
            </a:r>
            <a:r>
              <a:rPr lang="en-US" sz="1400" dirty="0" err="1">
                <a:solidFill>
                  <a:srgbClr val="0049DA"/>
                </a:solidFill>
                <a:latin typeface="Hurme Geometric Sans 1" panose="020B0500020000000000" pitchFamily="34" charset="0"/>
              </a:rPr>
              <a:t>Jedinstveni</a:t>
            </a:r>
            <a:r>
              <a:rPr lang="en-US" sz="1400" dirty="0">
                <a:solidFill>
                  <a:srgbClr val="0049DA"/>
                </a:solidFill>
                <a:latin typeface="Hurme Geometric Sans 1" panose="020B0500020000000000" pitchFamily="34" charset="0"/>
              </a:rPr>
              <a:t> </a:t>
            </a:r>
            <a:r>
              <a:rPr lang="en-US" sz="1400" dirty="0" err="1">
                <a:solidFill>
                  <a:srgbClr val="0049DA"/>
                </a:solidFill>
                <a:latin typeface="Hurme Geometric Sans 1" panose="020B0500020000000000" pitchFamily="34" charset="0"/>
              </a:rPr>
              <a:t>identifikacioni</a:t>
            </a:r>
            <a:r>
              <a:rPr lang="en-US" sz="1400" dirty="0">
                <a:solidFill>
                  <a:srgbClr val="0049DA"/>
                </a:solidFill>
                <a:latin typeface="Hurme Geometric Sans 1" panose="020B0500020000000000" pitchFamily="34" charset="0"/>
              </a:rPr>
              <a:t> </a:t>
            </a:r>
            <a:r>
              <a:rPr lang="en-US" sz="1400" dirty="0" err="1">
                <a:solidFill>
                  <a:srgbClr val="0049DA"/>
                </a:solidFill>
                <a:latin typeface="Hurme Geometric Sans 1" panose="020B0500020000000000" pitchFamily="34" charset="0"/>
              </a:rPr>
              <a:t>broj</a:t>
            </a:r>
            <a:r>
              <a:rPr lang="en-US" sz="1400" dirty="0">
                <a:solidFill>
                  <a:srgbClr val="0049DA"/>
                </a:solidFill>
                <a:latin typeface="Hurme Geometric Sans 1" panose="020B0500020000000000" pitchFamily="34" charset="0"/>
              </a:rPr>
              <a:t> </a:t>
            </a:r>
            <a:r>
              <a:rPr lang="en-US" sz="1400" dirty="0" err="1">
                <a:solidFill>
                  <a:srgbClr val="0049DA"/>
                </a:solidFill>
                <a:latin typeface="Hurme Geometric Sans 1" panose="020B0500020000000000" pitchFamily="34" charset="0"/>
              </a:rPr>
              <a:t>vrste</a:t>
            </a:r>
            <a:r>
              <a:rPr lang="en-US" sz="1400" dirty="0">
                <a:solidFill>
                  <a:srgbClr val="0049DA"/>
                </a:solidFill>
                <a:latin typeface="Hurme Geometric Sans 1" panose="020B0500020000000000" pitchFamily="34" charset="0"/>
              </a:rPr>
              <a:t> </a:t>
            </a:r>
            <a:r>
              <a:rPr lang="en-US" sz="1400" dirty="0" err="1">
                <a:solidFill>
                  <a:srgbClr val="0049DA"/>
                </a:solidFill>
                <a:latin typeface="Hurme Geometric Sans 1" panose="020B0500020000000000" pitchFamily="34" charset="0"/>
              </a:rPr>
              <a:t>proizvoda</a:t>
            </a:r>
            <a:r>
              <a:rPr lang="en-US" sz="1400" dirty="0">
                <a:solidFill>
                  <a:srgbClr val="0049DA"/>
                </a:solidFill>
                <a:latin typeface="Hurme Geometric Sans 1" panose="020B0500020000000000" pitchFamily="34" charset="0"/>
              </a:rPr>
              <a:t>:</a:t>
            </a:r>
          </a:p>
          <a:p>
            <a:r>
              <a:rPr lang="en-US" sz="1400" dirty="0">
                <a:solidFill>
                  <a:srgbClr val="0049DA"/>
                </a:solidFill>
                <a:latin typeface="Hurme Geometric Sans 1" panose="020B0500020000000000" pitchFamily="34" charset="0"/>
              </a:rPr>
              <a:t>2. </a:t>
            </a:r>
            <a:r>
              <a:rPr lang="en-US" sz="1400" dirty="0" err="1">
                <a:solidFill>
                  <a:srgbClr val="0049DA"/>
                </a:solidFill>
                <a:latin typeface="Hurme Geometric Sans 1" panose="020B0500020000000000" pitchFamily="34" charset="0"/>
              </a:rPr>
              <a:t>Namjena</a:t>
            </a:r>
            <a:r>
              <a:rPr lang="en-US" sz="1400" dirty="0">
                <a:solidFill>
                  <a:srgbClr val="0049DA"/>
                </a:solidFill>
                <a:latin typeface="Hurme Geometric Sans 1" panose="020B0500020000000000" pitchFamily="34" charset="0"/>
              </a:rPr>
              <a:t>/</a:t>
            </a:r>
            <a:r>
              <a:rPr lang="en-US" sz="1400" dirty="0" err="1">
                <a:solidFill>
                  <a:srgbClr val="0049DA"/>
                </a:solidFill>
                <a:latin typeface="Hurme Geometric Sans 1" panose="020B0500020000000000" pitchFamily="34" charset="0"/>
              </a:rPr>
              <a:t>namjene</a:t>
            </a:r>
            <a:r>
              <a:rPr lang="en-US" sz="1400" dirty="0">
                <a:solidFill>
                  <a:srgbClr val="0049DA"/>
                </a:solidFill>
                <a:latin typeface="Hurme Geometric Sans 1" panose="020B0500020000000000" pitchFamily="34" charset="0"/>
              </a:rPr>
              <a:t>:</a:t>
            </a:r>
          </a:p>
          <a:p>
            <a:r>
              <a:rPr lang="en-US" sz="1400" dirty="0">
                <a:solidFill>
                  <a:srgbClr val="0049DA"/>
                </a:solidFill>
                <a:latin typeface="Hurme Geometric Sans 1" panose="020B0500020000000000" pitchFamily="34" charset="0"/>
              </a:rPr>
              <a:t>3. </a:t>
            </a:r>
            <a:r>
              <a:rPr lang="en-US" sz="1400" dirty="0" err="1">
                <a:solidFill>
                  <a:srgbClr val="0049DA"/>
                </a:solidFill>
                <a:latin typeface="Hurme Geometric Sans 1" panose="020B0500020000000000" pitchFamily="34" charset="0"/>
              </a:rPr>
              <a:t>Proizvođač</a:t>
            </a:r>
            <a:r>
              <a:rPr lang="en-US" sz="1400" dirty="0">
                <a:solidFill>
                  <a:srgbClr val="0049DA"/>
                </a:solidFill>
                <a:latin typeface="Hurme Geometric Sans 1" panose="020B0500020000000000" pitchFamily="34" charset="0"/>
              </a:rPr>
              <a:t>: </a:t>
            </a:r>
            <a:endParaRPr lang="sr-Latn-ME" sz="1400" dirty="0">
              <a:solidFill>
                <a:srgbClr val="0049DA"/>
              </a:solidFill>
              <a:latin typeface="Hurme Geometric Sans 1" panose="020B0500020000000000" pitchFamily="34" charset="0"/>
            </a:endParaRPr>
          </a:p>
          <a:p>
            <a:r>
              <a:rPr lang="en-US" sz="1400" dirty="0">
                <a:solidFill>
                  <a:srgbClr val="0049DA"/>
                </a:solidFill>
                <a:latin typeface="Hurme Geometric Sans 1" panose="020B0500020000000000" pitchFamily="34" charset="0"/>
              </a:rPr>
              <a:t>4. </a:t>
            </a:r>
            <a:r>
              <a:rPr lang="en-US" sz="1400" dirty="0" err="1">
                <a:solidFill>
                  <a:srgbClr val="0049DA"/>
                </a:solidFill>
                <a:latin typeface="Hurme Geometric Sans 1" panose="020B0500020000000000" pitchFamily="34" charset="0"/>
              </a:rPr>
              <a:t>Ovlašćeni</a:t>
            </a:r>
            <a:r>
              <a:rPr lang="en-US" sz="1400" dirty="0">
                <a:solidFill>
                  <a:srgbClr val="0049DA"/>
                </a:solidFill>
                <a:latin typeface="Hurme Geometric Sans 1" panose="020B0500020000000000" pitchFamily="34" charset="0"/>
              </a:rPr>
              <a:t> </a:t>
            </a:r>
            <a:r>
              <a:rPr lang="en-US" sz="1400" dirty="0" err="1">
                <a:solidFill>
                  <a:srgbClr val="0049DA"/>
                </a:solidFill>
                <a:latin typeface="Hurme Geometric Sans 1" panose="020B0500020000000000" pitchFamily="34" charset="0"/>
              </a:rPr>
              <a:t>zastupnik</a:t>
            </a:r>
            <a:r>
              <a:rPr lang="en-US" sz="1400" dirty="0">
                <a:solidFill>
                  <a:srgbClr val="0049DA"/>
                </a:solidFill>
                <a:latin typeface="Hurme Geometric Sans 1" panose="020B0500020000000000" pitchFamily="34" charset="0"/>
              </a:rPr>
              <a:t>:</a:t>
            </a:r>
          </a:p>
          <a:p>
            <a:r>
              <a:rPr lang="en-US" sz="1400" dirty="0">
                <a:solidFill>
                  <a:srgbClr val="0049DA"/>
                </a:solidFill>
                <a:latin typeface="Hurme Geometric Sans 1" panose="020B0500020000000000" pitchFamily="34" charset="0"/>
              </a:rPr>
              <a:t>5. </a:t>
            </a:r>
            <a:r>
              <a:rPr lang="en-US" sz="1400" dirty="0" err="1">
                <a:solidFill>
                  <a:srgbClr val="0049DA"/>
                </a:solidFill>
                <a:latin typeface="Hurme Geometric Sans 1" panose="020B0500020000000000" pitchFamily="34" charset="0"/>
              </a:rPr>
              <a:t>Sistem</a:t>
            </a:r>
            <a:r>
              <a:rPr lang="en-US" sz="1400" dirty="0">
                <a:solidFill>
                  <a:srgbClr val="0049DA"/>
                </a:solidFill>
                <a:latin typeface="Hurme Geometric Sans 1" panose="020B0500020000000000" pitchFamily="34" charset="0"/>
              </a:rPr>
              <a:t>/</a:t>
            </a:r>
            <a:r>
              <a:rPr lang="en-US" sz="1400" dirty="0" err="1">
                <a:solidFill>
                  <a:srgbClr val="0049DA"/>
                </a:solidFill>
                <a:latin typeface="Hurme Geometric Sans 1" panose="020B0500020000000000" pitchFamily="34" charset="0"/>
              </a:rPr>
              <a:t>sistemi</a:t>
            </a:r>
            <a:r>
              <a:rPr lang="en-US" sz="1400" dirty="0">
                <a:solidFill>
                  <a:srgbClr val="0049DA"/>
                </a:solidFill>
                <a:latin typeface="Hurme Geometric Sans 1" panose="020B0500020000000000" pitchFamily="34" charset="0"/>
              </a:rPr>
              <a:t> za </a:t>
            </a:r>
            <a:r>
              <a:rPr lang="en-US" sz="1400" dirty="0" err="1">
                <a:solidFill>
                  <a:srgbClr val="0049DA"/>
                </a:solidFill>
                <a:latin typeface="Hurme Geometric Sans 1" panose="020B0500020000000000" pitchFamily="34" charset="0"/>
              </a:rPr>
              <a:t>ocjenu</a:t>
            </a:r>
            <a:r>
              <a:rPr lang="en-US" sz="1400" dirty="0">
                <a:solidFill>
                  <a:srgbClr val="0049DA"/>
                </a:solidFill>
                <a:latin typeface="Hurme Geometric Sans 1" panose="020B0500020000000000" pitchFamily="34" charset="0"/>
              </a:rPr>
              <a:t> </a:t>
            </a:r>
            <a:r>
              <a:rPr lang="en-US" sz="1400" dirty="0" err="1">
                <a:solidFill>
                  <a:srgbClr val="0049DA"/>
                </a:solidFill>
                <a:latin typeface="Hurme Geometric Sans 1" panose="020B0500020000000000" pitchFamily="34" charset="0"/>
              </a:rPr>
              <a:t>i</a:t>
            </a:r>
            <a:r>
              <a:rPr lang="en-US" sz="1400" dirty="0">
                <a:solidFill>
                  <a:srgbClr val="0049DA"/>
                </a:solidFill>
                <a:latin typeface="Hurme Geometric Sans 1" panose="020B0500020000000000" pitchFamily="34" charset="0"/>
              </a:rPr>
              <a:t> </a:t>
            </a:r>
            <a:r>
              <a:rPr lang="en-US" sz="1400" dirty="0" err="1">
                <a:solidFill>
                  <a:srgbClr val="0049DA"/>
                </a:solidFill>
                <a:latin typeface="Hurme Geometric Sans 1" panose="020B0500020000000000" pitchFamily="34" charset="0"/>
              </a:rPr>
              <a:t>provjeru</a:t>
            </a:r>
            <a:r>
              <a:rPr lang="en-US" sz="1400" dirty="0">
                <a:solidFill>
                  <a:srgbClr val="0049DA"/>
                </a:solidFill>
                <a:latin typeface="Hurme Geometric Sans 1" panose="020B0500020000000000" pitchFamily="34" charset="0"/>
              </a:rPr>
              <a:t> </a:t>
            </a:r>
            <a:r>
              <a:rPr lang="en-US" sz="1400" dirty="0" err="1">
                <a:solidFill>
                  <a:srgbClr val="0049DA"/>
                </a:solidFill>
                <a:latin typeface="Hurme Geometric Sans 1" panose="020B0500020000000000" pitchFamily="34" charset="0"/>
              </a:rPr>
              <a:t>postojanosti</a:t>
            </a:r>
            <a:r>
              <a:rPr lang="en-US" sz="1400" dirty="0">
                <a:solidFill>
                  <a:srgbClr val="0049DA"/>
                </a:solidFill>
                <a:latin typeface="Hurme Geometric Sans 1" panose="020B0500020000000000" pitchFamily="34" charset="0"/>
              </a:rPr>
              <a:t> </a:t>
            </a:r>
            <a:r>
              <a:rPr lang="en-US" sz="1400" dirty="0" err="1">
                <a:solidFill>
                  <a:srgbClr val="0049DA"/>
                </a:solidFill>
                <a:latin typeface="Hurme Geometric Sans 1" panose="020B0500020000000000" pitchFamily="34" charset="0"/>
              </a:rPr>
              <a:t>svojstava</a:t>
            </a:r>
            <a:r>
              <a:rPr lang="en-US" sz="1400" dirty="0">
                <a:solidFill>
                  <a:srgbClr val="0049DA"/>
                </a:solidFill>
                <a:latin typeface="Hurme Geometric Sans 1" panose="020B0500020000000000" pitchFamily="34" charset="0"/>
              </a:rPr>
              <a:t> (AVCP):</a:t>
            </a:r>
          </a:p>
          <a:p>
            <a:r>
              <a:rPr lang="en-US" sz="1400" dirty="0">
                <a:solidFill>
                  <a:srgbClr val="0049DA"/>
                </a:solidFill>
                <a:latin typeface="Hurme Geometric Sans 1" panose="020B0500020000000000" pitchFamily="34" charset="0"/>
              </a:rPr>
              <a:t>6.a </a:t>
            </a:r>
            <a:r>
              <a:rPr lang="en-US" sz="1400" dirty="0" err="1">
                <a:solidFill>
                  <a:srgbClr val="0049DA"/>
                </a:solidFill>
                <a:latin typeface="Hurme Geometric Sans 1" panose="020B0500020000000000" pitchFamily="34" charset="0"/>
              </a:rPr>
              <a:t>Crnogorski</a:t>
            </a:r>
            <a:r>
              <a:rPr lang="en-US" sz="1400" dirty="0">
                <a:solidFill>
                  <a:srgbClr val="0049DA"/>
                </a:solidFill>
                <a:latin typeface="Hurme Geometric Sans 1" panose="020B0500020000000000" pitchFamily="34" charset="0"/>
              </a:rPr>
              <a:t> standard</a:t>
            </a:r>
            <a:endParaRPr lang="sr-Latn-ME" sz="1400" dirty="0">
              <a:solidFill>
                <a:srgbClr val="0049DA"/>
              </a:solidFill>
              <a:latin typeface="Hurme Geometric Sans 1" panose="020B0500020000000000" pitchFamily="34" charset="0"/>
            </a:endParaRPr>
          </a:p>
          <a:p>
            <a:r>
              <a:rPr lang="en-US" sz="1400" dirty="0" err="1">
                <a:solidFill>
                  <a:srgbClr val="0049DA"/>
                </a:solidFill>
                <a:latin typeface="Hurme Geometric Sans 1" panose="020B0500020000000000" pitchFamily="34" charset="0"/>
              </a:rPr>
              <a:t>Imenovano</a:t>
            </a:r>
            <a:r>
              <a:rPr lang="en-US" sz="1400" dirty="0">
                <a:solidFill>
                  <a:srgbClr val="0049DA"/>
                </a:solidFill>
                <a:latin typeface="Hurme Geometric Sans 1" panose="020B0500020000000000" pitchFamily="34" charset="0"/>
              </a:rPr>
              <a:t> </a:t>
            </a:r>
            <a:r>
              <a:rPr lang="en-US" sz="1400" dirty="0" err="1">
                <a:solidFill>
                  <a:srgbClr val="0049DA"/>
                </a:solidFill>
                <a:latin typeface="Hurme Geometric Sans 1" panose="020B0500020000000000" pitchFamily="34" charset="0"/>
              </a:rPr>
              <a:t>tijelo</a:t>
            </a:r>
            <a:r>
              <a:rPr lang="en-US" sz="1400" dirty="0">
                <a:solidFill>
                  <a:srgbClr val="0049DA"/>
                </a:solidFill>
                <a:latin typeface="Hurme Geometric Sans 1" panose="020B0500020000000000" pitchFamily="34" charset="0"/>
              </a:rPr>
              <a:t> za </a:t>
            </a:r>
            <a:r>
              <a:rPr lang="en-US" sz="1400" dirty="0" err="1">
                <a:solidFill>
                  <a:srgbClr val="0049DA"/>
                </a:solidFill>
                <a:latin typeface="Hurme Geometric Sans 1" panose="020B0500020000000000" pitchFamily="34" charset="0"/>
              </a:rPr>
              <a:t>ocjenu</a:t>
            </a:r>
            <a:r>
              <a:rPr lang="en-US" sz="1400" dirty="0">
                <a:solidFill>
                  <a:srgbClr val="0049DA"/>
                </a:solidFill>
                <a:latin typeface="Hurme Geometric Sans 1" panose="020B0500020000000000" pitchFamily="34" charset="0"/>
              </a:rPr>
              <a:t> </a:t>
            </a:r>
            <a:r>
              <a:rPr lang="en-US" sz="1400" dirty="0" err="1">
                <a:solidFill>
                  <a:srgbClr val="0049DA"/>
                </a:solidFill>
                <a:latin typeface="Hurme Geometric Sans 1" panose="020B0500020000000000" pitchFamily="34" charset="0"/>
              </a:rPr>
              <a:t>i</a:t>
            </a:r>
            <a:r>
              <a:rPr lang="en-US" sz="1400" dirty="0">
                <a:solidFill>
                  <a:srgbClr val="0049DA"/>
                </a:solidFill>
                <a:latin typeface="Hurme Geometric Sans 1" panose="020B0500020000000000" pitchFamily="34" charset="0"/>
              </a:rPr>
              <a:t> </a:t>
            </a:r>
            <a:r>
              <a:rPr lang="en-US" sz="1400" dirty="0" err="1">
                <a:solidFill>
                  <a:srgbClr val="0049DA"/>
                </a:solidFill>
                <a:latin typeface="Hurme Geometric Sans 1" panose="020B0500020000000000" pitchFamily="34" charset="0"/>
              </a:rPr>
              <a:t>provjeru</a:t>
            </a:r>
            <a:r>
              <a:rPr lang="en-US" sz="1400" dirty="0">
                <a:solidFill>
                  <a:srgbClr val="0049DA"/>
                </a:solidFill>
                <a:latin typeface="Hurme Geometric Sans 1" panose="020B0500020000000000" pitchFamily="34" charset="0"/>
              </a:rPr>
              <a:t> </a:t>
            </a:r>
            <a:r>
              <a:rPr lang="en-US" sz="1400" dirty="0" err="1">
                <a:solidFill>
                  <a:srgbClr val="0049DA"/>
                </a:solidFill>
                <a:latin typeface="Hurme Geometric Sans 1" panose="020B0500020000000000" pitchFamily="34" charset="0"/>
              </a:rPr>
              <a:t>postojanosti</a:t>
            </a:r>
            <a:r>
              <a:rPr lang="en-US" sz="1400" dirty="0">
                <a:solidFill>
                  <a:srgbClr val="0049DA"/>
                </a:solidFill>
                <a:latin typeface="Hurme Geometric Sans 1" panose="020B0500020000000000" pitchFamily="34" charset="0"/>
              </a:rPr>
              <a:t> </a:t>
            </a:r>
            <a:r>
              <a:rPr lang="en-US" sz="1400" dirty="0" err="1">
                <a:solidFill>
                  <a:srgbClr val="0049DA"/>
                </a:solidFill>
                <a:latin typeface="Hurme Geometric Sans 1" panose="020B0500020000000000" pitchFamily="34" charset="0"/>
              </a:rPr>
              <a:t>svojstava</a:t>
            </a:r>
            <a:r>
              <a:rPr lang="en-US" sz="1400" dirty="0">
                <a:solidFill>
                  <a:srgbClr val="0049DA"/>
                </a:solidFill>
                <a:latin typeface="Hurme Geometric Sans 1" panose="020B0500020000000000" pitchFamily="34" charset="0"/>
              </a:rPr>
              <a:t>/</a:t>
            </a:r>
            <a:r>
              <a:rPr lang="en-US" sz="1400" dirty="0" err="1">
                <a:solidFill>
                  <a:srgbClr val="0049DA"/>
                </a:solidFill>
                <a:latin typeface="Hurme Geometric Sans 1" panose="020B0500020000000000" pitchFamily="34" charset="0"/>
              </a:rPr>
              <a:t>tijela</a:t>
            </a:r>
            <a:endParaRPr lang="sr-Latn-ME" sz="1400" dirty="0">
              <a:solidFill>
                <a:srgbClr val="0049DA"/>
              </a:solidFill>
              <a:latin typeface="Hurme Geometric Sans 1" panose="020B0500020000000000" pitchFamily="34" charset="0"/>
            </a:endParaRPr>
          </a:p>
          <a:p>
            <a:r>
              <a:rPr lang="pl-PL" sz="1400" dirty="0">
                <a:solidFill>
                  <a:srgbClr val="0049DA"/>
                </a:solidFill>
                <a:latin typeface="Hurme Geometric Sans 1" panose="020B0500020000000000" pitchFamily="34" charset="0"/>
              </a:rPr>
              <a:t>6.b Dokument o ocjeni</a:t>
            </a:r>
          </a:p>
          <a:p>
            <a:r>
              <a:rPr lang="en-US" sz="1400" dirty="0" err="1">
                <a:solidFill>
                  <a:srgbClr val="0049DA"/>
                </a:solidFill>
                <a:latin typeface="Hurme Geometric Sans 1" panose="020B0500020000000000" pitchFamily="34" charset="0"/>
              </a:rPr>
              <a:t>Tehnička</a:t>
            </a:r>
            <a:r>
              <a:rPr lang="en-US" sz="1400" dirty="0">
                <a:solidFill>
                  <a:srgbClr val="0049DA"/>
                </a:solidFill>
                <a:latin typeface="Hurme Geometric Sans 1" panose="020B0500020000000000" pitchFamily="34" charset="0"/>
              </a:rPr>
              <a:t> </a:t>
            </a:r>
            <a:r>
              <a:rPr lang="en-US" sz="1400" dirty="0" err="1">
                <a:solidFill>
                  <a:srgbClr val="0049DA"/>
                </a:solidFill>
                <a:latin typeface="Hurme Geometric Sans 1" panose="020B0500020000000000" pitchFamily="34" charset="0"/>
              </a:rPr>
              <a:t>ocjena</a:t>
            </a:r>
            <a:r>
              <a:rPr lang="en-US" sz="1400" dirty="0">
                <a:solidFill>
                  <a:srgbClr val="0049DA"/>
                </a:solidFill>
                <a:latin typeface="Hurme Geometric Sans 1" panose="020B0500020000000000" pitchFamily="34" charset="0"/>
              </a:rPr>
              <a:t>: </a:t>
            </a:r>
            <a:endParaRPr lang="sr-Latn-ME" sz="1400" dirty="0">
              <a:solidFill>
                <a:srgbClr val="0049DA"/>
              </a:solidFill>
              <a:latin typeface="Hurme Geometric Sans 1" panose="020B0500020000000000" pitchFamily="34" charset="0"/>
            </a:endParaRPr>
          </a:p>
          <a:p>
            <a:r>
              <a:rPr lang="en-US" sz="1400" dirty="0" err="1">
                <a:solidFill>
                  <a:srgbClr val="0049DA"/>
                </a:solidFill>
                <a:latin typeface="Hurme Geometric Sans 1" panose="020B0500020000000000" pitchFamily="34" charset="0"/>
              </a:rPr>
              <a:t>Imenovano</a:t>
            </a:r>
            <a:r>
              <a:rPr lang="en-US" sz="1400" dirty="0">
                <a:solidFill>
                  <a:srgbClr val="0049DA"/>
                </a:solidFill>
                <a:latin typeface="Hurme Geometric Sans 1" panose="020B0500020000000000" pitchFamily="34" charset="0"/>
              </a:rPr>
              <a:t> </a:t>
            </a:r>
            <a:r>
              <a:rPr lang="en-US" sz="1400" dirty="0" err="1">
                <a:solidFill>
                  <a:srgbClr val="0049DA"/>
                </a:solidFill>
                <a:latin typeface="Hurme Geometric Sans 1" panose="020B0500020000000000" pitchFamily="34" charset="0"/>
              </a:rPr>
              <a:t>tijelo</a:t>
            </a:r>
            <a:r>
              <a:rPr lang="en-US" sz="1400" dirty="0">
                <a:solidFill>
                  <a:srgbClr val="0049DA"/>
                </a:solidFill>
                <a:latin typeface="Hurme Geometric Sans 1" panose="020B0500020000000000" pitchFamily="34" charset="0"/>
              </a:rPr>
              <a:t> za </a:t>
            </a:r>
            <a:r>
              <a:rPr lang="en-US" sz="1400" dirty="0" err="1">
                <a:solidFill>
                  <a:srgbClr val="0049DA"/>
                </a:solidFill>
                <a:latin typeface="Hurme Geometric Sans 1" panose="020B0500020000000000" pitchFamily="34" charset="0"/>
              </a:rPr>
              <a:t>tehničku</a:t>
            </a:r>
            <a:r>
              <a:rPr lang="en-US" sz="1400" dirty="0">
                <a:solidFill>
                  <a:srgbClr val="0049DA"/>
                </a:solidFill>
                <a:latin typeface="Hurme Geometric Sans 1" panose="020B0500020000000000" pitchFamily="34" charset="0"/>
              </a:rPr>
              <a:t> </a:t>
            </a:r>
            <a:r>
              <a:rPr lang="en-US" sz="1400" dirty="0" err="1">
                <a:solidFill>
                  <a:srgbClr val="0049DA"/>
                </a:solidFill>
                <a:latin typeface="Hurme Geometric Sans 1" panose="020B0500020000000000" pitchFamily="34" charset="0"/>
              </a:rPr>
              <a:t>ocjenu</a:t>
            </a:r>
            <a:r>
              <a:rPr lang="en-US" sz="1400" dirty="0">
                <a:solidFill>
                  <a:srgbClr val="0049DA"/>
                </a:solidFill>
                <a:latin typeface="Hurme Geometric Sans 1" panose="020B0500020000000000" pitchFamily="34" charset="0"/>
              </a:rPr>
              <a:t>: </a:t>
            </a:r>
          </a:p>
          <a:p>
            <a:r>
              <a:rPr lang="en-US" sz="1400" dirty="0" err="1">
                <a:solidFill>
                  <a:srgbClr val="0049DA"/>
                </a:solidFill>
                <a:latin typeface="Hurme Geometric Sans 1" panose="020B0500020000000000" pitchFamily="34" charset="0"/>
              </a:rPr>
              <a:t>Imenovano</a:t>
            </a:r>
            <a:r>
              <a:rPr lang="en-US" sz="1400" dirty="0">
                <a:solidFill>
                  <a:srgbClr val="0049DA"/>
                </a:solidFill>
                <a:latin typeface="Hurme Geometric Sans 1" panose="020B0500020000000000" pitchFamily="34" charset="0"/>
              </a:rPr>
              <a:t> </a:t>
            </a:r>
            <a:r>
              <a:rPr lang="en-US" sz="1400" dirty="0" err="1">
                <a:solidFill>
                  <a:srgbClr val="0049DA"/>
                </a:solidFill>
                <a:latin typeface="Hurme Geometric Sans 1" panose="020B0500020000000000" pitchFamily="34" charset="0"/>
              </a:rPr>
              <a:t>tijelo</a:t>
            </a:r>
            <a:r>
              <a:rPr lang="en-US" sz="1400" dirty="0">
                <a:solidFill>
                  <a:srgbClr val="0049DA"/>
                </a:solidFill>
                <a:latin typeface="Hurme Geometric Sans 1" panose="020B0500020000000000" pitchFamily="34" charset="0"/>
              </a:rPr>
              <a:t> za </a:t>
            </a:r>
            <a:r>
              <a:rPr lang="en-US" sz="1400" dirty="0" err="1">
                <a:solidFill>
                  <a:srgbClr val="0049DA"/>
                </a:solidFill>
                <a:latin typeface="Hurme Geometric Sans 1" panose="020B0500020000000000" pitchFamily="34" charset="0"/>
              </a:rPr>
              <a:t>ocjenu</a:t>
            </a:r>
            <a:r>
              <a:rPr lang="en-US" sz="1400" dirty="0">
                <a:solidFill>
                  <a:srgbClr val="0049DA"/>
                </a:solidFill>
                <a:latin typeface="Hurme Geometric Sans 1" panose="020B0500020000000000" pitchFamily="34" charset="0"/>
              </a:rPr>
              <a:t> </a:t>
            </a:r>
            <a:r>
              <a:rPr lang="en-US" sz="1400" dirty="0" err="1">
                <a:solidFill>
                  <a:srgbClr val="0049DA"/>
                </a:solidFill>
                <a:latin typeface="Hurme Geometric Sans 1" panose="020B0500020000000000" pitchFamily="34" charset="0"/>
              </a:rPr>
              <a:t>i</a:t>
            </a:r>
            <a:r>
              <a:rPr lang="en-US" sz="1400" dirty="0">
                <a:solidFill>
                  <a:srgbClr val="0049DA"/>
                </a:solidFill>
                <a:latin typeface="Hurme Geometric Sans 1" panose="020B0500020000000000" pitchFamily="34" charset="0"/>
              </a:rPr>
              <a:t> </a:t>
            </a:r>
            <a:r>
              <a:rPr lang="en-US" sz="1400" dirty="0" err="1">
                <a:solidFill>
                  <a:srgbClr val="0049DA"/>
                </a:solidFill>
                <a:latin typeface="Hurme Geometric Sans 1" panose="020B0500020000000000" pitchFamily="34" charset="0"/>
              </a:rPr>
              <a:t>provjeru</a:t>
            </a:r>
            <a:r>
              <a:rPr lang="en-US" sz="1400" dirty="0">
                <a:solidFill>
                  <a:srgbClr val="0049DA"/>
                </a:solidFill>
                <a:latin typeface="Hurme Geometric Sans 1" panose="020B0500020000000000" pitchFamily="34" charset="0"/>
              </a:rPr>
              <a:t> </a:t>
            </a:r>
            <a:r>
              <a:rPr lang="en-US" sz="1400" dirty="0" err="1">
                <a:solidFill>
                  <a:srgbClr val="0049DA"/>
                </a:solidFill>
                <a:latin typeface="Hurme Geometric Sans 1" panose="020B0500020000000000" pitchFamily="34" charset="0"/>
              </a:rPr>
              <a:t>postojanosti</a:t>
            </a:r>
            <a:r>
              <a:rPr lang="en-US" sz="1400" dirty="0">
                <a:solidFill>
                  <a:srgbClr val="0049DA"/>
                </a:solidFill>
                <a:latin typeface="Hurme Geometric Sans 1" panose="020B0500020000000000" pitchFamily="34" charset="0"/>
              </a:rPr>
              <a:t> </a:t>
            </a:r>
            <a:r>
              <a:rPr lang="en-US" sz="1400" dirty="0" err="1">
                <a:solidFill>
                  <a:srgbClr val="0049DA"/>
                </a:solidFill>
                <a:latin typeface="Hurme Geometric Sans 1" panose="020B0500020000000000" pitchFamily="34" charset="0"/>
              </a:rPr>
              <a:t>svojstava</a:t>
            </a:r>
            <a:r>
              <a:rPr lang="en-US" sz="1400" dirty="0">
                <a:solidFill>
                  <a:srgbClr val="0049DA"/>
                </a:solidFill>
                <a:latin typeface="Hurme Geometric Sans 1" panose="020B0500020000000000" pitchFamily="34" charset="0"/>
              </a:rPr>
              <a:t>/</a:t>
            </a:r>
            <a:r>
              <a:rPr lang="en-US" sz="1400" dirty="0" err="1">
                <a:solidFill>
                  <a:srgbClr val="0049DA"/>
                </a:solidFill>
                <a:latin typeface="Hurme Geometric Sans 1" panose="020B0500020000000000" pitchFamily="34" charset="0"/>
              </a:rPr>
              <a:t>tijela</a:t>
            </a:r>
            <a:r>
              <a:rPr lang="en-US" sz="1400" dirty="0">
                <a:solidFill>
                  <a:srgbClr val="0049DA"/>
                </a:solidFill>
                <a:latin typeface="Hurme Geometric Sans 1" panose="020B0500020000000000" pitchFamily="34" charset="0"/>
              </a:rPr>
              <a:t>: </a:t>
            </a:r>
            <a:endParaRPr lang="sr-Latn-ME" sz="1400" dirty="0">
              <a:solidFill>
                <a:srgbClr val="0049DA"/>
              </a:solidFill>
              <a:latin typeface="Hurme Geometric Sans 1" panose="020B0500020000000000" pitchFamily="34" charset="0"/>
            </a:endParaRPr>
          </a:p>
          <a:p>
            <a:r>
              <a:rPr lang="en-US" sz="1400" dirty="0">
                <a:solidFill>
                  <a:srgbClr val="0049DA"/>
                </a:solidFill>
                <a:latin typeface="Hurme Geometric Sans 1" panose="020B0500020000000000" pitchFamily="34" charset="0"/>
              </a:rPr>
              <a:t>7. </a:t>
            </a:r>
            <a:r>
              <a:rPr lang="en-US" sz="1400" dirty="0" err="1">
                <a:solidFill>
                  <a:srgbClr val="0049DA"/>
                </a:solidFill>
                <a:latin typeface="Hurme Geometric Sans 1" panose="020B0500020000000000" pitchFamily="34" charset="0"/>
              </a:rPr>
              <a:t>Objavljena</a:t>
            </a:r>
            <a:r>
              <a:rPr lang="en-US" sz="1400" dirty="0">
                <a:solidFill>
                  <a:srgbClr val="0049DA"/>
                </a:solidFill>
                <a:latin typeface="Hurme Geometric Sans 1" panose="020B0500020000000000" pitchFamily="34" charset="0"/>
              </a:rPr>
              <a:t> </a:t>
            </a:r>
            <a:r>
              <a:rPr lang="en-US" sz="1400" dirty="0" err="1">
                <a:solidFill>
                  <a:srgbClr val="0049DA"/>
                </a:solidFill>
                <a:latin typeface="Hurme Geometric Sans 1" panose="020B0500020000000000" pitchFamily="34" charset="0"/>
              </a:rPr>
              <a:t>svojstva</a:t>
            </a:r>
            <a:r>
              <a:rPr lang="en-US" sz="1400" dirty="0">
                <a:solidFill>
                  <a:srgbClr val="0049DA"/>
                </a:solidFill>
                <a:latin typeface="Hurme Geometric Sans 1" panose="020B0500020000000000" pitchFamily="34" charset="0"/>
              </a:rPr>
              <a:t>: </a:t>
            </a:r>
            <a:endParaRPr lang="sr-Latn-ME" sz="1400" dirty="0">
              <a:solidFill>
                <a:srgbClr val="0049DA"/>
              </a:solidFill>
              <a:latin typeface="Hurme Geometric Sans 1" panose="020B0500020000000000" pitchFamily="34" charset="0"/>
            </a:endParaRPr>
          </a:p>
          <a:p>
            <a:r>
              <a:rPr lang="en-US" sz="1400" dirty="0">
                <a:solidFill>
                  <a:srgbClr val="0049DA"/>
                </a:solidFill>
                <a:latin typeface="Hurme Geometric Sans 1" panose="020B0500020000000000" pitchFamily="34" charset="0"/>
              </a:rPr>
              <a:t>8. </a:t>
            </a:r>
            <a:r>
              <a:rPr lang="en-US" sz="1400" dirty="0" err="1">
                <a:solidFill>
                  <a:srgbClr val="0049DA"/>
                </a:solidFill>
                <a:latin typeface="Hurme Geometric Sans 1" panose="020B0500020000000000" pitchFamily="34" charset="0"/>
              </a:rPr>
              <a:t>Odgovarajuća</a:t>
            </a:r>
            <a:r>
              <a:rPr lang="en-US" sz="1400" dirty="0">
                <a:solidFill>
                  <a:srgbClr val="0049DA"/>
                </a:solidFill>
                <a:latin typeface="Hurme Geometric Sans 1" panose="020B0500020000000000" pitchFamily="34" charset="0"/>
              </a:rPr>
              <a:t> </a:t>
            </a:r>
            <a:r>
              <a:rPr lang="en-US" sz="1400" dirty="0" err="1">
                <a:solidFill>
                  <a:srgbClr val="0049DA"/>
                </a:solidFill>
                <a:latin typeface="Hurme Geometric Sans 1" panose="020B0500020000000000" pitchFamily="34" charset="0"/>
              </a:rPr>
              <a:t>tehnička</a:t>
            </a:r>
            <a:r>
              <a:rPr lang="en-US" sz="1400" dirty="0">
                <a:solidFill>
                  <a:srgbClr val="0049DA"/>
                </a:solidFill>
                <a:latin typeface="Hurme Geometric Sans 1" panose="020B0500020000000000" pitchFamily="34" charset="0"/>
              </a:rPr>
              <a:t> </a:t>
            </a:r>
            <a:r>
              <a:rPr lang="en-US" sz="1400" dirty="0" err="1">
                <a:solidFill>
                  <a:srgbClr val="0049DA"/>
                </a:solidFill>
                <a:latin typeface="Hurme Geometric Sans 1" panose="020B0500020000000000" pitchFamily="34" charset="0"/>
              </a:rPr>
              <a:t>dokumentacija</a:t>
            </a:r>
            <a:r>
              <a:rPr lang="en-US" sz="1400" dirty="0">
                <a:solidFill>
                  <a:srgbClr val="0049DA"/>
                </a:solidFill>
                <a:latin typeface="Hurme Geometric Sans 1" panose="020B0500020000000000" pitchFamily="34" charset="0"/>
              </a:rPr>
              <a:t> </a:t>
            </a:r>
            <a:r>
              <a:rPr lang="en-US" sz="1400" dirty="0" err="1">
                <a:solidFill>
                  <a:srgbClr val="0049DA"/>
                </a:solidFill>
                <a:latin typeface="Hurme Geometric Sans 1" panose="020B0500020000000000" pitchFamily="34" charset="0"/>
              </a:rPr>
              <a:t>i</a:t>
            </a:r>
            <a:r>
              <a:rPr lang="en-US" sz="1400" dirty="0">
                <a:solidFill>
                  <a:srgbClr val="0049DA"/>
                </a:solidFill>
                <a:latin typeface="Hurme Geometric Sans 1" panose="020B0500020000000000" pitchFamily="34" charset="0"/>
              </a:rPr>
              <a:t>/</a:t>
            </a:r>
            <a:r>
              <a:rPr lang="en-US" sz="1400" dirty="0" err="1">
                <a:solidFill>
                  <a:srgbClr val="0049DA"/>
                </a:solidFill>
                <a:latin typeface="Hurme Geometric Sans 1" panose="020B0500020000000000" pitchFamily="34" charset="0"/>
              </a:rPr>
              <a:t>ili</a:t>
            </a:r>
            <a:r>
              <a:rPr lang="en-US" sz="1400" dirty="0">
                <a:solidFill>
                  <a:srgbClr val="0049DA"/>
                </a:solidFill>
                <a:latin typeface="Hurme Geometric Sans 1" panose="020B0500020000000000" pitchFamily="34" charset="0"/>
              </a:rPr>
              <a:t> </a:t>
            </a:r>
            <a:r>
              <a:rPr lang="en-US" sz="1400" dirty="0" err="1">
                <a:solidFill>
                  <a:srgbClr val="0049DA"/>
                </a:solidFill>
                <a:latin typeface="Hurme Geometric Sans 1" panose="020B0500020000000000" pitchFamily="34" charset="0"/>
              </a:rPr>
              <a:t>specifična</a:t>
            </a:r>
            <a:r>
              <a:rPr lang="en-US" sz="1400" dirty="0">
                <a:solidFill>
                  <a:srgbClr val="0049DA"/>
                </a:solidFill>
                <a:latin typeface="Hurme Geometric Sans 1" panose="020B0500020000000000" pitchFamily="34" charset="0"/>
              </a:rPr>
              <a:t> </a:t>
            </a:r>
            <a:r>
              <a:rPr lang="en-US" sz="1400" dirty="0" err="1">
                <a:solidFill>
                  <a:srgbClr val="0049DA"/>
                </a:solidFill>
                <a:latin typeface="Hurme Geometric Sans 1" panose="020B0500020000000000" pitchFamily="34" charset="0"/>
              </a:rPr>
              <a:t>tehnička</a:t>
            </a:r>
            <a:r>
              <a:rPr lang="en-US" sz="1400" dirty="0">
                <a:solidFill>
                  <a:srgbClr val="0049DA"/>
                </a:solidFill>
                <a:latin typeface="Hurme Geometric Sans 1" panose="020B0500020000000000" pitchFamily="34" charset="0"/>
              </a:rPr>
              <a:t> </a:t>
            </a:r>
            <a:r>
              <a:rPr lang="en-US" sz="1400" dirty="0" err="1">
                <a:solidFill>
                  <a:srgbClr val="0049DA"/>
                </a:solidFill>
                <a:latin typeface="Hurme Geometric Sans 1" panose="020B0500020000000000" pitchFamily="34" charset="0"/>
              </a:rPr>
              <a:t>dokumentacija</a:t>
            </a:r>
            <a:r>
              <a:rPr lang="en-US" sz="1400" dirty="0">
                <a:solidFill>
                  <a:srgbClr val="0049DA"/>
                </a:solidFill>
                <a:latin typeface="Hurme Geometric Sans 1" panose="020B0500020000000000" pitchFamily="34" charset="0"/>
              </a:rPr>
              <a:t>: </a:t>
            </a:r>
            <a:endParaRPr lang="sr-Latn-ME" sz="1400" dirty="0">
              <a:solidFill>
                <a:srgbClr val="0049DA"/>
              </a:solidFill>
              <a:latin typeface="Hurme Geometric Sans 1" panose="020B0500020000000000" pitchFamily="34" charset="0"/>
            </a:endParaRPr>
          </a:p>
          <a:p>
            <a:r>
              <a:rPr lang="en-US" sz="1400" dirty="0" err="1">
                <a:solidFill>
                  <a:srgbClr val="0049DA"/>
                </a:solidFill>
                <a:latin typeface="Hurme Geometric Sans 1" panose="020B0500020000000000" pitchFamily="34" charset="0"/>
              </a:rPr>
              <a:t>Prije</a:t>
            </a:r>
            <a:r>
              <a:rPr lang="en-US" sz="1400" dirty="0">
                <a:solidFill>
                  <a:srgbClr val="0049DA"/>
                </a:solidFill>
                <a:latin typeface="Hurme Geometric Sans 1" panose="020B0500020000000000" pitchFamily="34" charset="0"/>
              </a:rPr>
              <a:t> </a:t>
            </a:r>
            <a:r>
              <a:rPr lang="en-US" sz="1400" dirty="0" err="1">
                <a:solidFill>
                  <a:srgbClr val="0049DA"/>
                </a:solidFill>
                <a:latin typeface="Hurme Geometric Sans 1" panose="020B0500020000000000" pitchFamily="34" charset="0"/>
              </a:rPr>
              <a:t>utvrđeno</a:t>
            </a:r>
            <a:r>
              <a:rPr lang="en-US" sz="1400" dirty="0">
                <a:solidFill>
                  <a:srgbClr val="0049DA"/>
                </a:solidFill>
                <a:latin typeface="Hurme Geometric Sans 1" panose="020B0500020000000000" pitchFamily="34" charset="0"/>
              </a:rPr>
              <a:t> </a:t>
            </a:r>
            <a:r>
              <a:rPr lang="en-US" sz="1400" dirty="0" err="1">
                <a:solidFill>
                  <a:srgbClr val="0049DA"/>
                </a:solidFill>
                <a:latin typeface="Hurme Geometric Sans 1" panose="020B0500020000000000" pitchFamily="34" charset="0"/>
              </a:rPr>
              <a:t>svojstvo</a:t>
            </a:r>
            <a:r>
              <a:rPr lang="en-US" sz="1400" dirty="0">
                <a:solidFill>
                  <a:srgbClr val="0049DA"/>
                </a:solidFill>
                <a:latin typeface="Hurme Geometric Sans 1" panose="020B0500020000000000" pitchFamily="34" charset="0"/>
              </a:rPr>
              <a:t> </a:t>
            </a:r>
            <a:r>
              <a:rPr lang="en-US" sz="1400" dirty="0" err="1">
                <a:solidFill>
                  <a:srgbClr val="0049DA"/>
                </a:solidFill>
                <a:latin typeface="Hurme Geometric Sans 1" panose="020B0500020000000000" pitchFamily="34" charset="0"/>
              </a:rPr>
              <a:t>proizvoda</a:t>
            </a:r>
            <a:r>
              <a:rPr lang="en-US" sz="1400" dirty="0">
                <a:solidFill>
                  <a:srgbClr val="0049DA"/>
                </a:solidFill>
                <a:latin typeface="Hurme Geometric Sans 1" panose="020B0500020000000000" pitchFamily="34" charset="0"/>
              </a:rPr>
              <a:t> u </a:t>
            </a:r>
            <a:r>
              <a:rPr lang="en-US" sz="1400" dirty="0" err="1">
                <a:solidFill>
                  <a:srgbClr val="0049DA"/>
                </a:solidFill>
                <a:latin typeface="Hurme Geometric Sans 1" panose="020B0500020000000000" pitchFamily="34" charset="0"/>
              </a:rPr>
              <a:t>skladu</a:t>
            </a:r>
            <a:r>
              <a:rPr lang="en-US" sz="1400" dirty="0">
                <a:solidFill>
                  <a:srgbClr val="0049DA"/>
                </a:solidFill>
                <a:latin typeface="Hurme Geometric Sans 1" panose="020B0500020000000000" pitchFamily="34" charset="0"/>
              </a:rPr>
              <a:t> je </a:t>
            </a:r>
            <a:r>
              <a:rPr lang="en-US" sz="1400" dirty="0" err="1">
                <a:solidFill>
                  <a:srgbClr val="0049DA"/>
                </a:solidFill>
                <a:latin typeface="Hurme Geometric Sans 1" panose="020B0500020000000000" pitchFamily="34" charset="0"/>
              </a:rPr>
              <a:t>sa</a:t>
            </a:r>
            <a:r>
              <a:rPr lang="en-US" sz="1400" dirty="0">
                <a:solidFill>
                  <a:srgbClr val="0049DA"/>
                </a:solidFill>
                <a:latin typeface="Hurme Geometric Sans 1" panose="020B0500020000000000" pitchFamily="34" charset="0"/>
              </a:rPr>
              <a:t> </a:t>
            </a:r>
            <a:r>
              <a:rPr lang="en-US" sz="1400" dirty="0" err="1">
                <a:solidFill>
                  <a:srgbClr val="0049DA"/>
                </a:solidFill>
                <a:latin typeface="Hurme Geometric Sans 1" panose="020B0500020000000000" pitchFamily="34" charset="0"/>
              </a:rPr>
              <a:t>objavljenim</a:t>
            </a:r>
            <a:r>
              <a:rPr lang="en-US" sz="1400" dirty="0">
                <a:solidFill>
                  <a:srgbClr val="0049DA"/>
                </a:solidFill>
                <a:latin typeface="Hurme Geometric Sans 1" panose="020B0500020000000000" pitchFamily="34" charset="0"/>
              </a:rPr>
              <a:t> </a:t>
            </a:r>
            <a:r>
              <a:rPr lang="en-US" sz="1400" dirty="0" err="1">
                <a:solidFill>
                  <a:srgbClr val="0049DA"/>
                </a:solidFill>
                <a:latin typeface="Hurme Geometric Sans 1" panose="020B0500020000000000" pitchFamily="34" charset="0"/>
              </a:rPr>
              <a:t>svojstvima</a:t>
            </a:r>
            <a:r>
              <a:rPr lang="en-US" sz="1400" dirty="0">
                <a:solidFill>
                  <a:srgbClr val="0049DA"/>
                </a:solidFill>
                <a:latin typeface="Hurme Geometric Sans 1" panose="020B0500020000000000" pitchFamily="34" charset="0"/>
              </a:rPr>
              <a:t>. Ova </a:t>
            </a:r>
            <a:r>
              <a:rPr lang="en-US" sz="1400" dirty="0" err="1">
                <a:solidFill>
                  <a:srgbClr val="0049DA"/>
                </a:solidFill>
                <a:latin typeface="Hurme Geometric Sans 1" panose="020B0500020000000000" pitchFamily="34" charset="0"/>
              </a:rPr>
              <a:t>izjava</a:t>
            </a:r>
            <a:r>
              <a:rPr lang="en-US" sz="1400" dirty="0">
                <a:solidFill>
                  <a:srgbClr val="0049DA"/>
                </a:solidFill>
                <a:latin typeface="Hurme Geometric Sans 1" panose="020B0500020000000000" pitchFamily="34" charset="0"/>
              </a:rPr>
              <a:t> o </a:t>
            </a:r>
            <a:r>
              <a:rPr lang="en-US" sz="1400" dirty="0" err="1">
                <a:solidFill>
                  <a:srgbClr val="0049DA"/>
                </a:solidFill>
                <a:latin typeface="Hurme Geometric Sans 1" panose="020B0500020000000000" pitchFamily="34" charset="0"/>
              </a:rPr>
              <a:t>svojstvima</a:t>
            </a:r>
            <a:r>
              <a:rPr lang="en-US" sz="1400" dirty="0">
                <a:solidFill>
                  <a:srgbClr val="0049DA"/>
                </a:solidFill>
                <a:latin typeface="Hurme Geometric Sans 1" panose="020B0500020000000000" pitchFamily="34" charset="0"/>
              </a:rPr>
              <a:t> </a:t>
            </a:r>
            <a:r>
              <a:rPr lang="en-US" sz="1400" dirty="0" err="1">
                <a:solidFill>
                  <a:srgbClr val="0049DA"/>
                </a:solidFill>
                <a:latin typeface="Hurme Geometric Sans 1" panose="020B0500020000000000" pitchFamily="34" charset="0"/>
              </a:rPr>
              <a:t>izdaje</a:t>
            </a:r>
            <a:r>
              <a:rPr lang="en-US" sz="1400" dirty="0">
                <a:solidFill>
                  <a:srgbClr val="0049DA"/>
                </a:solidFill>
                <a:latin typeface="Hurme Geometric Sans 1" panose="020B0500020000000000" pitchFamily="34" charset="0"/>
              </a:rPr>
              <a:t> se, u </a:t>
            </a:r>
            <a:r>
              <a:rPr lang="en-US" sz="1400" dirty="0" err="1">
                <a:solidFill>
                  <a:srgbClr val="0049DA"/>
                </a:solidFill>
                <a:latin typeface="Hurme Geometric Sans 1" panose="020B0500020000000000" pitchFamily="34" charset="0"/>
              </a:rPr>
              <a:t>skladu</a:t>
            </a:r>
            <a:r>
              <a:rPr lang="en-US" sz="1400" dirty="0">
                <a:solidFill>
                  <a:srgbClr val="0049DA"/>
                </a:solidFill>
                <a:latin typeface="Hurme Geometric Sans 1" panose="020B0500020000000000" pitchFamily="34" charset="0"/>
              </a:rPr>
              <a:t> </a:t>
            </a:r>
            <a:r>
              <a:rPr lang="en-US" sz="1400" dirty="0" err="1">
                <a:solidFill>
                  <a:srgbClr val="0049DA"/>
                </a:solidFill>
                <a:latin typeface="Hurme Geometric Sans 1" panose="020B0500020000000000" pitchFamily="34" charset="0"/>
              </a:rPr>
              <a:t>sa</a:t>
            </a:r>
            <a:r>
              <a:rPr lang="en-US" sz="1400" dirty="0">
                <a:solidFill>
                  <a:srgbClr val="0049DA"/>
                </a:solidFill>
                <a:latin typeface="Hurme Geometric Sans 1" panose="020B0500020000000000" pitchFamily="34" charset="0"/>
              </a:rPr>
              <a:t> </a:t>
            </a:r>
            <a:r>
              <a:rPr lang="en-US" sz="1400" dirty="0" err="1">
                <a:solidFill>
                  <a:srgbClr val="0049DA"/>
                </a:solidFill>
                <a:latin typeface="Hurme Geometric Sans 1" panose="020B0500020000000000" pitchFamily="34" charset="0"/>
              </a:rPr>
              <a:t>Zakonom</a:t>
            </a:r>
            <a:r>
              <a:rPr lang="en-US" sz="1400" dirty="0">
                <a:solidFill>
                  <a:srgbClr val="0049DA"/>
                </a:solidFill>
                <a:latin typeface="Hurme Geometric Sans 1" panose="020B0500020000000000" pitchFamily="34" charset="0"/>
              </a:rPr>
              <a:t> o </a:t>
            </a:r>
            <a:r>
              <a:rPr lang="en-US" sz="1400" dirty="0" err="1">
                <a:solidFill>
                  <a:srgbClr val="0049DA"/>
                </a:solidFill>
                <a:latin typeface="Hurme Geometric Sans 1" panose="020B0500020000000000" pitchFamily="34" charset="0"/>
              </a:rPr>
              <a:t>građevinskim</a:t>
            </a:r>
            <a:r>
              <a:rPr lang="en-US" sz="1400" dirty="0">
                <a:solidFill>
                  <a:srgbClr val="0049DA"/>
                </a:solidFill>
                <a:latin typeface="Hurme Geometric Sans 1" panose="020B0500020000000000" pitchFamily="34" charset="0"/>
              </a:rPr>
              <a:t> </a:t>
            </a:r>
            <a:r>
              <a:rPr lang="en-US" sz="1400" dirty="0" err="1">
                <a:solidFill>
                  <a:srgbClr val="0049DA"/>
                </a:solidFill>
                <a:latin typeface="Hurme Geometric Sans 1" panose="020B0500020000000000" pitchFamily="34" charset="0"/>
              </a:rPr>
              <a:t>proizvodima</a:t>
            </a:r>
            <a:r>
              <a:rPr lang="sr-Latn-ME" sz="1400" dirty="0">
                <a:solidFill>
                  <a:srgbClr val="0049DA"/>
                </a:solidFill>
                <a:latin typeface="Hurme Geometric Sans 1" panose="020B0500020000000000" pitchFamily="34" charset="0"/>
              </a:rPr>
              <a:t>, </a:t>
            </a:r>
            <a:r>
              <a:rPr lang="en-US" sz="1400" dirty="0">
                <a:solidFill>
                  <a:srgbClr val="0049DA"/>
                </a:solidFill>
                <a:latin typeface="Hurme Geometric Sans 1" panose="020B0500020000000000" pitchFamily="34" charset="0"/>
              </a:rPr>
              <a:t>pod </a:t>
            </a:r>
            <a:r>
              <a:rPr lang="en-US" sz="1400" dirty="0" err="1">
                <a:solidFill>
                  <a:srgbClr val="0049DA"/>
                </a:solidFill>
                <a:latin typeface="Hurme Geometric Sans 1" panose="020B0500020000000000" pitchFamily="34" charset="0"/>
              </a:rPr>
              <a:t>isključivom</a:t>
            </a:r>
            <a:r>
              <a:rPr lang="en-US" sz="1400" dirty="0">
                <a:solidFill>
                  <a:srgbClr val="0049DA"/>
                </a:solidFill>
                <a:latin typeface="Hurme Geometric Sans 1" panose="020B0500020000000000" pitchFamily="34" charset="0"/>
              </a:rPr>
              <a:t> </a:t>
            </a:r>
            <a:r>
              <a:rPr lang="en-US" sz="1400" dirty="0" err="1">
                <a:solidFill>
                  <a:srgbClr val="0049DA"/>
                </a:solidFill>
                <a:latin typeface="Hurme Geometric Sans 1" panose="020B0500020000000000" pitchFamily="34" charset="0"/>
              </a:rPr>
              <a:t>odgovornošću</a:t>
            </a:r>
            <a:r>
              <a:rPr lang="en-US" sz="1400" dirty="0">
                <a:solidFill>
                  <a:srgbClr val="0049DA"/>
                </a:solidFill>
                <a:latin typeface="Hurme Geometric Sans 1" panose="020B0500020000000000" pitchFamily="34" charset="0"/>
              </a:rPr>
              <a:t> </a:t>
            </a:r>
            <a:r>
              <a:rPr lang="en-US" sz="1400" dirty="0" err="1">
                <a:solidFill>
                  <a:srgbClr val="0049DA"/>
                </a:solidFill>
                <a:latin typeface="Hurme Geometric Sans 1" panose="020B0500020000000000" pitchFamily="34" charset="0"/>
              </a:rPr>
              <a:t>prethodno</a:t>
            </a:r>
            <a:r>
              <a:rPr lang="en-US" sz="1400" dirty="0">
                <a:solidFill>
                  <a:srgbClr val="0049DA"/>
                </a:solidFill>
                <a:latin typeface="Hurme Geometric Sans 1" panose="020B0500020000000000" pitchFamily="34" charset="0"/>
              </a:rPr>
              <a:t> </a:t>
            </a:r>
            <a:r>
              <a:rPr lang="en-US" sz="1400" dirty="0" err="1">
                <a:solidFill>
                  <a:srgbClr val="0049DA"/>
                </a:solidFill>
                <a:latin typeface="Hurme Geometric Sans 1" panose="020B0500020000000000" pitchFamily="34" charset="0"/>
              </a:rPr>
              <a:t>utvrđenog</a:t>
            </a:r>
            <a:r>
              <a:rPr lang="en-US" sz="1400" dirty="0">
                <a:solidFill>
                  <a:srgbClr val="0049DA"/>
                </a:solidFill>
                <a:latin typeface="Hurme Geometric Sans 1" panose="020B0500020000000000" pitchFamily="34" charset="0"/>
              </a:rPr>
              <a:t> </a:t>
            </a:r>
            <a:r>
              <a:rPr lang="en-US" sz="1400" dirty="0" err="1">
                <a:solidFill>
                  <a:srgbClr val="0049DA"/>
                </a:solidFill>
                <a:latin typeface="Hurme Geometric Sans 1" panose="020B0500020000000000" pitchFamily="34" charset="0"/>
              </a:rPr>
              <a:t>proizvođača</a:t>
            </a:r>
            <a:r>
              <a:rPr lang="en-US" sz="1400" dirty="0">
                <a:solidFill>
                  <a:srgbClr val="0049DA"/>
                </a:solidFill>
                <a:latin typeface="Hurme Geometric Sans 1" panose="020B0500020000000000" pitchFamily="34" charset="0"/>
              </a:rPr>
              <a:t>. </a:t>
            </a:r>
          </a:p>
          <a:p>
            <a:r>
              <a:rPr lang="pl-PL" sz="1400" dirty="0">
                <a:solidFill>
                  <a:srgbClr val="0049DA"/>
                </a:solidFill>
                <a:latin typeface="Hurme Geometric Sans 1" panose="020B0500020000000000" pitchFamily="34" charset="0"/>
              </a:rPr>
              <a:t>Za proizvođača i u njegovo ime potpisao: </a:t>
            </a:r>
          </a:p>
          <a:p>
            <a:r>
              <a:rPr lang="en-US" sz="1400" dirty="0">
                <a:solidFill>
                  <a:srgbClr val="0049DA"/>
                </a:solidFill>
                <a:latin typeface="Hurme Geometric Sans 1" panose="020B0500020000000000" pitchFamily="34" charset="0"/>
              </a:rPr>
              <a:t>[</a:t>
            </a:r>
            <a:r>
              <a:rPr lang="en-US" sz="1400" i="1" dirty="0" err="1">
                <a:solidFill>
                  <a:srgbClr val="0049DA"/>
                </a:solidFill>
                <a:latin typeface="Hurme Geometric Sans 1" panose="020B0500020000000000" pitchFamily="34" charset="0"/>
              </a:rPr>
              <a:t>Ime</a:t>
            </a:r>
            <a:r>
              <a:rPr lang="en-US" sz="1400" dirty="0">
                <a:solidFill>
                  <a:srgbClr val="0049DA"/>
                </a:solidFill>
                <a:latin typeface="Hurme Geometric Sans 1" panose="020B0500020000000000" pitchFamily="34" charset="0"/>
              </a:rPr>
              <a:t>] .................................................................................................................................................... </a:t>
            </a:r>
          </a:p>
          <a:p>
            <a:r>
              <a:rPr lang="pl-PL" sz="1400" dirty="0">
                <a:solidFill>
                  <a:srgbClr val="0049DA"/>
                </a:solidFill>
                <a:latin typeface="Hurme Geometric Sans 1" panose="020B0500020000000000" pitchFamily="34" charset="0"/>
              </a:rPr>
              <a:t>U [</a:t>
            </a:r>
            <a:r>
              <a:rPr lang="pl-PL" sz="1400" i="1" dirty="0">
                <a:solidFill>
                  <a:srgbClr val="0049DA"/>
                </a:solidFill>
                <a:latin typeface="Hurme Geometric Sans 1" panose="020B0500020000000000" pitchFamily="34" charset="0"/>
              </a:rPr>
              <a:t>mjesto</a:t>
            </a:r>
            <a:r>
              <a:rPr lang="pl-PL" sz="1400" dirty="0">
                <a:solidFill>
                  <a:srgbClr val="0049DA"/>
                </a:solidFill>
                <a:latin typeface="Hurme Geometric Sans 1" panose="020B0500020000000000" pitchFamily="34" charset="0"/>
              </a:rPr>
              <a:t>] ................................................................ dana [</a:t>
            </a:r>
            <a:r>
              <a:rPr lang="pl-PL" sz="1400" i="1" dirty="0">
                <a:solidFill>
                  <a:srgbClr val="0049DA"/>
                </a:solidFill>
                <a:latin typeface="Hurme Geometric Sans 1" panose="020B0500020000000000" pitchFamily="34" charset="0"/>
              </a:rPr>
              <a:t>datum izdavanja</a:t>
            </a:r>
            <a:r>
              <a:rPr lang="pl-PL" sz="1400" dirty="0">
                <a:solidFill>
                  <a:srgbClr val="0049DA"/>
                </a:solidFill>
                <a:latin typeface="Hurme Geometric Sans 1" panose="020B0500020000000000" pitchFamily="34" charset="0"/>
              </a:rPr>
              <a:t>] ..................................... </a:t>
            </a:r>
          </a:p>
          <a:p>
            <a:r>
              <a:rPr lang="en-US" sz="1400" dirty="0">
                <a:solidFill>
                  <a:srgbClr val="0049DA"/>
                </a:solidFill>
                <a:latin typeface="Hurme Geometric Sans 1" panose="020B0500020000000000" pitchFamily="34" charset="0"/>
              </a:rPr>
              <a:t>[</a:t>
            </a:r>
            <a:r>
              <a:rPr lang="en-US" sz="1400" i="1" dirty="0" err="1">
                <a:solidFill>
                  <a:srgbClr val="0049DA"/>
                </a:solidFill>
                <a:latin typeface="Hurme Geometric Sans 1" panose="020B0500020000000000" pitchFamily="34" charset="0"/>
              </a:rPr>
              <a:t>potpis</a:t>
            </a:r>
            <a:r>
              <a:rPr lang="en-US" sz="1400" dirty="0">
                <a:solidFill>
                  <a:srgbClr val="0049DA"/>
                </a:solidFill>
                <a:latin typeface="Hurme Geometric Sans 1" panose="020B0500020000000000" pitchFamily="34" charset="0"/>
              </a:rPr>
              <a:t>].................................................................................................................................................. </a:t>
            </a:r>
          </a:p>
        </p:txBody>
      </p:sp>
    </p:spTree>
    <p:extLst>
      <p:ext uri="{BB962C8B-B14F-4D97-AF65-F5344CB8AC3E}">
        <p14:creationId xmlns:p14="http://schemas.microsoft.com/office/powerpoint/2010/main" val="235853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fidic green book">
            <a:extLst>
              <a:ext uri="{FF2B5EF4-FFF2-40B4-BE49-F238E27FC236}">
                <a16:creationId xmlns:a16="http://schemas.microsoft.com/office/drawing/2014/main" id="{7DE68FD8-66A3-4252-BF5E-CE2E51351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78006"/>
            <a:ext cx="9156331" cy="637999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  <p:pic>
        <p:nvPicPr>
          <p:cNvPr id="12" name="Picture 4" descr="j0412204">
            <a:extLst>
              <a:ext uri="{FF2B5EF4-FFF2-40B4-BE49-F238E27FC236}">
                <a16:creationId xmlns:a16="http://schemas.microsoft.com/office/drawing/2014/main" id="{E52727E5-8223-4939-96BA-41FE01C03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800" y="0"/>
            <a:ext cx="781200" cy="6632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BA14F6E7-9F58-4254-987A-8358F3586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781140" cy="7177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92A3A26F-A0B1-4DA0-84C6-0A4A6B9BDC1D}"/>
              </a:ext>
            </a:extLst>
          </p:cNvPr>
          <p:cNvGrpSpPr/>
          <p:nvPr/>
        </p:nvGrpSpPr>
        <p:grpSpPr>
          <a:xfrm>
            <a:off x="5232533" y="1937130"/>
            <a:ext cx="3520867" cy="780571"/>
            <a:chOff x="2428680" y="395"/>
            <a:chExt cx="3905639" cy="58940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5" name="Rounded Rectangle 10">
              <a:extLst>
                <a:ext uri="{FF2B5EF4-FFF2-40B4-BE49-F238E27FC236}">
                  <a16:creationId xmlns:a16="http://schemas.microsoft.com/office/drawing/2014/main" id="{64BCBDA8-90CC-4E8D-AD0A-EF733849F5A6}"/>
                </a:ext>
              </a:extLst>
            </p:cNvPr>
            <p:cNvSpPr/>
            <p:nvPr/>
          </p:nvSpPr>
          <p:spPr>
            <a:xfrm>
              <a:off x="2428680" y="395"/>
              <a:ext cx="3905639" cy="58940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Rounded Rectangle 4">
              <a:extLst>
                <a:ext uri="{FF2B5EF4-FFF2-40B4-BE49-F238E27FC236}">
                  <a16:creationId xmlns:a16="http://schemas.microsoft.com/office/drawing/2014/main" id="{1286EEA2-A7AA-4B7B-BEF1-2F46804ED5B7}"/>
                </a:ext>
              </a:extLst>
            </p:cNvPr>
            <p:cNvSpPr/>
            <p:nvPr/>
          </p:nvSpPr>
          <p:spPr>
            <a:xfrm>
              <a:off x="2445943" y="17658"/>
              <a:ext cx="3871113" cy="55487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algn="ctr"/>
              <a:r>
                <a:rPr lang="sr-Latn-ME" sz="1400" dirty="0">
                  <a:solidFill>
                    <a:schemeClr val="bg1"/>
                  </a:solidFill>
                  <a:latin typeface="Hurme Geometric Sans 1" panose="020B0500020000000000" pitchFamily="34" charset="0"/>
                </a:rPr>
                <a:t>UREDBA CPR- opšte odredbe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38FC903-2495-463C-BBF1-5D42DF825ECD}"/>
              </a:ext>
            </a:extLst>
          </p:cNvPr>
          <p:cNvGrpSpPr/>
          <p:nvPr/>
        </p:nvGrpSpPr>
        <p:grpSpPr>
          <a:xfrm>
            <a:off x="5262156" y="2867706"/>
            <a:ext cx="3520867" cy="780571"/>
            <a:chOff x="2428680" y="395"/>
            <a:chExt cx="3905639" cy="58940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" name="Rounded Rectangle 10">
              <a:extLst>
                <a:ext uri="{FF2B5EF4-FFF2-40B4-BE49-F238E27FC236}">
                  <a16:creationId xmlns:a16="http://schemas.microsoft.com/office/drawing/2014/main" id="{2AF2747C-8D92-429C-8D59-1E8B2C42174A}"/>
                </a:ext>
              </a:extLst>
            </p:cNvPr>
            <p:cNvSpPr/>
            <p:nvPr/>
          </p:nvSpPr>
          <p:spPr>
            <a:xfrm>
              <a:off x="2428680" y="395"/>
              <a:ext cx="3905639" cy="589405"/>
            </a:xfrm>
            <a:prstGeom prst="roundRect">
              <a:avLst>
                <a:gd name="adj" fmla="val 10000"/>
              </a:avLst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Rounded Rectangle 4">
              <a:extLst>
                <a:ext uri="{FF2B5EF4-FFF2-40B4-BE49-F238E27FC236}">
                  <a16:creationId xmlns:a16="http://schemas.microsoft.com/office/drawing/2014/main" id="{5C07C60A-A9B2-4892-AD44-2D7055620504}"/>
                </a:ext>
              </a:extLst>
            </p:cNvPr>
            <p:cNvSpPr/>
            <p:nvPr/>
          </p:nvSpPr>
          <p:spPr>
            <a:xfrm>
              <a:off x="2445943" y="17658"/>
              <a:ext cx="3871113" cy="55487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20320" rIns="30480" bIns="20320" numCol="1" spcCol="1270" anchor="ctr" anchorCtr="0">
              <a:noAutofit/>
            </a:bodyPr>
            <a:lstStyle/>
            <a:p>
              <a:pPr algn="ctr"/>
              <a:r>
                <a:rPr lang="sr-Latn-ME" sz="1400" dirty="0">
                  <a:solidFill>
                    <a:schemeClr val="bg1"/>
                  </a:solidFill>
                  <a:latin typeface="Hurme Geometric Sans 1" panose="020B0500020000000000" pitchFamily="34" charset="0"/>
                </a:rPr>
                <a:t>IZJAVA O SVOJSTVIMA (DOP) I CE OZNAČAVANJE PROIZVODA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068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result for CE">
            <a:extLst>
              <a:ext uri="{FF2B5EF4-FFF2-40B4-BE49-F238E27FC236}">
                <a16:creationId xmlns:a16="http://schemas.microsoft.com/office/drawing/2014/main" id="{AC301D79-519C-4DAD-8735-4F2F2E158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883"/>
            <a:ext cx="9144000" cy="271967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age result for CE">
            <a:extLst>
              <a:ext uri="{FF2B5EF4-FFF2-40B4-BE49-F238E27FC236}">
                <a16:creationId xmlns:a16="http://schemas.microsoft.com/office/drawing/2014/main" id="{C9484636-3B72-40F8-95DC-0568388A8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4677"/>
            <a:ext cx="9144000" cy="268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mage result for CE">
            <a:extLst>
              <a:ext uri="{FF2B5EF4-FFF2-40B4-BE49-F238E27FC236}">
                <a16:creationId xmlns:a16="http://schemas.microsoft.com/office/drawing/2014/main" id="{9FF3E887-542A-43B9-9D24-9F094F4630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81" b="59289"/>
          <a:stretch/>
        </p:blipFill>
        <p:spPr bwMode="auto">
          <a:xfrm>
            <a:off x="0" y="5834404"/>
            <a:ext cx="9144000" cy="1023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79ECD2E-DBC1-4FA0-B932-9749DBC755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5802143"/>
              </p:ext>
            </p:extLst>
          </p:nvPr>
        </p:nvGraphicFramePr>
        <p:xfrm>
          <a:off x="0" y="1039089"/>
          <a:ext cx="4572000" cy="1477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693DE03-E600-4699-8349-E59453CE96EB}"/>
              </a:ext>
            </a:extLst>
          </p:cNvPr>
          <p:cNvGraphicFramePr/>
          <p:nvPr/>
        </p:nvGraphicFramePr>
        <p:xfrm>
          <a:off x="2388094" y="3009530"/>
          <a:ext cx="5992428" cy="3361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03755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construction site">
            <a:extLst>
              <a:ext uri="{FF2B5EF4-FFF2-40B4-BE49-F238E27FC236}">
                <a16:creationId xmlns:a16="http://schemas.microsoft.com/office/drawing/2014/main" id="{003B980A-07A8-4CFA-B0A9-D4C416921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1601"/>
            <a:ext cx="9144000" cy="639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184B098-598F-4010-99E1-612B099899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8966471"/>
              </p:ext>
            </p:extLst>
          </p:nvPr>
        </p:nvGraphicFramePr>
        <p:xfrm>
          <a:off x="1313895" y="2467992"/>
          <a:ext cx="6516210" cy="2969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5577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169" name="Picture 3513" descr="Srodna slika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65139"/>
            <a:ext cx="9163677" cy="639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3501" descr="Rezultat slika za thanks f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ME"/>
          </a:p>
        </p:txBody>
      </p:sp>
      <p:sp>
        <p:nvSpPr>
          <p:cNvPr id="3" name="AutoShape 3503" descr="Rezultat slika za thanks fo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ME"/>
          </a:p>
        </p:txBody>
      </p:sp>
      <p:sp>
        <p:nvSpPr>
          <p:cNvPr id="4" name="AutoShape 3505" descr="Rezultat slika za thanks fo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ME"/>
          </a:p>
        </p:txBody>
      </p:sp>
      <p:pic>
        <p:nvPicPr>
          <p:cNvPr id="9" name="Picture 4" descr="j04122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800" y="0"/>
            <a:ext cx="781200" cy="6632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781140" cy="7177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Date Placeholder 2">
            <a:extLst>
              <a:ext uri="{FF2B5EF4-FFF2-40B4-BE49-F238E27FC236}">
                <a16:creationId xmlns:a16="http://schemas.microsoft.com/office/drawing/2014/main" id="{F465132F-4465-41AF-92B4-7E637BEB0441}"/>
              </a:ext>
            </a:extLst>
          </p:cNvPr>
          <p:cNvSpPr txBox="1">
            <a:spLocks/>
          </p:cNvSpPr>
          <p:nvPr/>
        </p:nvSpPr>
        <p:spPr>
          <a:xfrm>
            <a:off x="0" y="19050"/>
            <a:ext cx="91440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400" b="1" dirty="0">
              <a:solidFill>
                <a:schemeClr val="bg1"/>
              </a:solidFill>
              <a:latin typeface="Hurme Geometric Sans 1" panose="020B050002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1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Image result for library">
            <a:extLst>
              <a:ext uri="{FF2B5EF4-FFF2-40B4-BE49-F238E27FC236}">
                <a16:creationId xmlns:a16="http://schemas.microsoft.com/office/drawing/2014/main" id="{A53868CE-0C57-4542-B9EB-AEC3DE609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5486"/>
            <a:ext cx="9144583" cy="640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6645E18-B4D3-44A0-9E6F-C28166D6D14C}"/>
              </a:ext>
            </a:extLst>
          </p:cNvPr>
          <p:cNvGraphicFramePr/>
          <p:nvPr/>
        </p:nvGraphicFramePr>
        <p:xfrm>
          <a:off x="390570" y="2760954"/>
          <a:ext cx="8641080" cy="51668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4" descr="j0412204">
            <a:extLst>
              <a:ext uri="{FF2B5EF4-FFF2-40B4-BE49-F238E27FC236}">
                <a16:creationId xmlns:a16="http://schemas.microsoft.com/office/drawing/2014/main" id="{26D32826-B860-4EA6-A095-D5F38ACD9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800" y="0"/>
            <a:ext cx="781200" cy="6632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8E5807BC-8E3A-4AAA-BFB2-D5420E4C6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781140" cy="7177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DF3648F2-7444-46A8-BDFE-A78581F3B4A5}"/>
              </a:ext>
            </a:extLst>
          </p:cNvPr>
          <p:cNvSpPr/>
          <p:nvPr/>
        </p:nvSpPr>
        <p:spPr>
          <a:xfrm>
            <a:off x="5329407" y="717715"/>
            <a:ext cx="3338004" cy="1427783"/>
          </a:xfrm>
          <a:prstGeom prst="cloudCallout">
            <a:avLst>
              <a:gd name="adj1" fmla="val -74025"/>
              <a:gd name="adj2" fmla="val 159610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55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ME" dirty="0">
              <a:latin typeface="Hurme Geometric Sans 1" panose="020B0500020000000000" pitchFamily="34" charset="0"/>
            </a:endParaRPr>
          </a:p>
          <a:p>
            <a:pPr algn="ctr"/>
            <a:r>
              <a:rPr lang="sr-Latn-ME" sz="1400" kern="0" dirty="0">
                <a:solidFill>
                  <a:schemeClr val="bg1"/>
                </a:solidFill>
                <a:latin typeface="Hurme Geometric Sans 1" panose="020B0500020000000000" pitchFamily="34" charset="0"/>
                <a:cs typeface="Arial" charset="0"/>
              </a:rPr>
              <a:t>LITERATURA</a:t>
            </a:r>
            <a:endParaRPr lang="en-US" sz="1400" kern="0" dirty="0">
              <a:solidFill>
                <a:schemeClr val="bg1"/>
              </a:solidFill>
              <a:latin typeface="Hurme Geometric Sans 1" panose="020B0500020000000000" pitchFamily="34" charset="0"/>
              <a:cs typeface="Arial" charset="0"/>
            </a:endParaRPr>
          </a:p>
          <a:p>
            <a:pPr algn="ctr"/>
            <a:endParaRPr lang="en-US" sz="1400" dirty="0">
              <a:latin typeface="Hurme Geometric Sans 1" panose="020B050002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00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Rezultat slika za construction">
            <a:extLst>
              <a:ext uri="{FF2B5EF4-FFF2-40B4-BE49-F238E27FC236}">
                <a16:creationId xmlns:a16="http://schemas.microsoft.com/office/drawing/2014/main" id="{8E9B2B2C-7E57-4EA0-AB08-FF3257E56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473"/>
            <a:ext cx="9144000" cy="642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B47C086E-64E8-4F4A-B1E7-68B51FB5A0AA}"/>
              </a:ext>
            </a:extLst>
          </p:cNvPr>
          <p:cNvGraphicFramePr/>
          <p:nvPr/>
        </p:nvGraphicFramePr>
        <p:xfrm>
          <a:off x="1850994" y="1384917"/>
          <a:ext cx="5899211" cy="2134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D95D27FB-4448-443F-A405-E3DCF1238C90}"/>
              </a:ext>
            </a:extLst>
          </p:cNvPr>
          <p:cNvGrpSpPr/>
          <p:nvPr/>
        </p:nvGrpSpPr>
        <p:grpSpPr>
          <a:xfrm>
            <a:off x="3470141" y="4883376"/>
            <a:ext cx="3026303" cy="1513151"/>
            <a:chOff x="0" y="1349170"/>
            <a:chExt cx="3026303" cy="151315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13B5F5B-7128-42D3-A4BC-410B51AE8026}"/>
                </a:ext>
              </a:extLst>
            </p:cNvPr>
            <p:cNvSpPr/>
            <p:nvPr/>
          </p:nvSpPr>
          <p:spPr>
            <a:xfrm>
              <a:off x="0" y="1349170"/>
              <a:ext cx="3026303" cy="1513151"/>
            </a:xfrm>
            <a:prstGeom prst="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1354201-FC32-4B0F-B67E-EDDFDB9DAF35}"/>
                </a:ext>
              </a:extLst>
            </p:cNvPr>
            <p:cNvSpPr txBox="1"/>
            <p:nvPr/>
          </p:nvSpPr>
          <p:spPr>
            <a:xfrm>
              <a:off x="0" y="1349170"/>
              <a:ext cx="3026303" cy="151315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400" dirty="0" err="1">
                  <a:latin typeface="Hurme Geometric Sans 1" panose="020B0500020000000000" pitchFamily="34" charset="0"/>
                </a:rPr>
                <a:t>Uklanjanje</a:t>
              </a:r>
              <a:r>
                <a:rPr lang="en-US" sz="1400" dirty="0">
                  <a:latin typeface="Hurme Geometric Sans 1" panose="020B0500020000000000" pitchFamily="34" charset="0"/>
                </a:rPr>
                <a:t> </a:t>
              </a:r>
              <a:r>
                <a:rPr lang="en-US" sz="1400" dirty="0" err="1">
                  <a:latin typeface="Hurme Geometric Sans 1" panose="020B0500020000000000" pitchFamily="34" charset="0"/>
                </a:rPr>
                <a:t>tehničkih</a:t>
              </a:r>
              <a:r>
                <a:rPr lang="en-US" sz="1400" dirty="0">
                  <a:latin typeface="Hurme Geometric Sans 1" panose="020B0500020000000000" pitchFamily="34" charset="0"/>
                </a:rPr>
                <a:t> </a:t>
              </a:r>
              <a:r>
                <a:rPr lang="en-US" sz="1400" dirty="0" err="1">
                  <a:latin typeface="Hurme Geometric Sans 1" panose="020B0500020000000000" pitchFamily="34" charset="0"/>
                </a:rPr>
                <a:t>prepreka</a:t>
              </a:r>
              <a:r>
                <a:rPr lang="en-US" sz="1400" dirty="0">
                  <a:latin typeface="Hurme Geometric Sans 1" panose="020B0500020000000000" pitchFamily="34" charset="0"/>
                </a:rPr>
                <a:t> u </a:t>
              </a:r>
              <a:r>
                <a:rPr lang="en-US" sz="1400" dirty="0" err="1">
                  <a:latin typeface="Hurme Geometric Sans 1" panose="020B0500020000000000" pitchFamily="34" charset="0"/>
                </a:rPr>
                <a:t>području</a:t>
              </a:r>
              <a:r>
                <a:rPr lang="en-US" sz="1400" dirty="0">
                  <a:latin typeface="Hurme Geometric Sans 1" panose="020B0500020000000000" pitchFamily="34" charset="0"/>
                </a:rPr>
                <a:t> </a:t>
              </a:r>
              <a:r>
                <a:rPr lang="en-US" sz="1400" dirty="0" err="1">
                  <a:latin typeface="Hurme Geometric Sans 1" panose="020B0500020000000000" pitchFamily="34" charset="0"/>
                </a:rPr>
                <a:t>izgradnje</a:t>
              </a:r>
              <a:r>
                <a:rPr lang="en-US" sz="1400" dirty="0">
                  <a:latin typeface="Hurme Geometric Sans 1" panose="020B0500020000000000" pitchFamily="34" charset="0"/>
                </a:rPr>
                <a:t> </a:t>
              </a:r>
              <a:r>
                <a:rPr lang="en-US" sz="1400" dirty="0" err="1">
                  <a:latin typeface="Hurme Geometric Sans 1" panose="020B0500020000000000" pitchFamily="34" charset="0"/>
                </a:rPr>
                <a:t>isključivo</a:t>
              </a:r>
              <a:r>
                <a:rPr lang="en-US" sz="1400" dirty="0">
                  <a:latin typeface="Hurme Geometric Sans 1" panose="020B0500020000000000" pitchFamily="34" charset="0"/>
                </a:rPr>
                <a:t> se </a:t>
              </a:r>
              <a:r>
                <a:rPr lang="en-US" sz="1400" dirty="0" err="1">
                  <a:latin typeface="Hurme Geometric Sans 1" panose="020B0500020000000000" pitchFamily="34" charset="0"/>
                </a:rPr>
                <a:t>može</a:t>
              </a:r>
              <a:r>
                <a:rPr lang="en-US" sz="1400" dirty="0">
                  <a:latin typeface="Hurme Geometric Sans 1" panose="020B0500020000000000" pitchFamily="34" charset="0"/>
                </a:rPr>
                <a:t> </a:t>
              </a:r>
              <a:r>
                <a:rPr lang="en-US" sz="1400" dirty="0" err="1">
                  <a:latin typeface="Hurme Geometric Sans 1" panose="020B0500020000000000" pitchFamily="34" charset="0"/>
                </a:rPr>
                <a:t>postići</a:t>
              </a:r>
              <a:r>
                <a:rPr lang="en-US" sz="1400" dirty="0">
                  <a:latin typeface="Hurme Geometric Sans 1" panose="020B0500020000000000" pitchFamily="34" charset="0"/>
                </a:rPr>
                <a:t> </a:t>
              </a:r>
              <a:r>
                <a:rPr lang="en-US" sz="1400" dirty="0" err="1">
                  <a:latin typeface="Hurme Geometric Sans 1" panose="020B0500020000000000" pitchFamily="34" charset="0"/>
                </a:rPr>
                <a:t>donošenjem</a:t>
              </a:r>
              <a:r>
                <a:rPr lang="en-US" sz="1400" dirty="0">
                  <a:latin typeface="Hurme Geometric Sans 1" panose="020B0500020000000000" pitchFamily="34" charset="0"/>
                </a:rPr>
                <a:t> </a:t>
              </a:r>
              <a:r>
                <a:rPr lang="en-US" sz="1400" dirty="0" err="1">
                  <a:latin typeface="Hurme Geometric Sans 1" panose="020B0500020000000000" pitchFamily="34" charset="0"/>
                </a:rPr>
                <a:t>usklađenih</a:t>
              </a:r>
              <a:r>
                <a:rPr lang="en-US" sz="1400" dirty="0">
                  <a:latin typeface="Hurme Geometric Sans 1" panose="020B0500020000000000" pitchFamily="34" charset="0"/>
                </a:rPr>
                <a:t> </a:t>
              </a:r>
              <a:r>
                <a:rPr lang="en-US" sz="1400" dirty="0" err="1">
                  <a:latin typeface="Hurme Geometric Sans 1" panose="020B0500020000000000" pitchFamily="34" charset="0"/>
                </a:rPr>
                <a:t>tehničkih</a:t>
              </a:r>
              <a:r>
                <a:rPr lang="en-US" sz="1400" dirty="0">
                  <a:latin typeface="Hurme Geometric Sans 1" panose="020B0500020000000000" pitchFamily="34" charset="0"/>
                </a:rPr>
                <a:t> </a:t>
              </a:r>
              <a:r>
                <a:rPr lang="en-US" sz="1400" dirty="0" err="1">
                  <a:latin typeface="Hurme Geometric Sans 1" panose="020B0500020000000000" pitchFamily="34" charset="0"/>
                </a:rPr>
                <a:t>specifikacija</a:t>
              </a:r>
              <a:r>
                <a:rPr lang="en-US" sz="1400" dirty="0">
                  <a:latin typeface="Hurme Geometric Sans 1" panose="020B0500020000000000" pitchFamily="34" charset="0"/>
                </a:rPr>
                <a:t> za </a:t>
              </a:r>
              <a:r>
                <a:rPr lang="en-US" sz="1400" dirty="0" err="1">
                  <a:latin typeface="Hurme Geometric Sans 1" panose="020B0500020000000000" pitchFamily="34" charset="0"/>
                </a:rPr>
                <a:t>potrebe</a:t>
              </a:r>
              <a:r>
                <a:rPr lang="en-US" sz="1400" dirty="0">
                  <a:latin typeface="Hurme Geometric Sans 1" panose="020B0500020000000000" pitchFamily="34" charset="0"/>
                </a:rPr>
                <a:t> </a:t>
              </a:r>
              <a:r>
                <a:rPr lang="en-US" sz="1400" dirty="0" err="1">
                  <a:latin typeface="Hurme Geometric Sans 1" panose="020B0500020000000000" pitchFamily="34" charset="0"/>
                </a:rPr>
                <a:t>ocjenjivanja</a:t>
              </a:r>
              <a:r>
                <a:rPr lang="en-US" sz="1400" dirty="0">
                  <a:latin typeface="Hurme Geometric Sans 1" panose="020B0500020000000000" pitchFamily="34" charset="0"/>
                </a:rPr>
                <a:t> </a:t>
              </a:r>
              <a:r>
                <a:rPr lang="en-US" sz="1400" dirty="0" err="1">
                  <a:latin typeface="Hurme Geometric Sans 1" panose="020B0500020000000000" pitchFamily="34" charset="0"/>
                </a:rPr>
                <a:t>svojstava</a:t>
              </a:r>
              <a:r>
                <a:rPr lang="en-US" sz="1400" dirty="0">
                  <a:latin typeface="Hurme Geometric Sans 1" panose="020B0500020000000000" pitchFamily="34" charset="0"/>
                </a:rPr>
                <a:t> </a:t>
              </a:r>
              <a:r>
                <a:rPr lang="en-US" sz="1400" dirty="0" err="1">
                  <a:latin typeface="Hurme Geometric Sans 1" panose="020B0500020000000000" pitchFamily="34" charset="0"/>
                </a:rPr>
                <a:t>građev</a:t>
              </a:r>
              <a:r>
                <a:rPr lang="sr-Latn-ME" sz="1400" dirty="0">
                  <a:latin typeface="Hurme Geometric Sans 1" panose="020B0500020000000000" pitchFamily="34" charset="0"/>
                </a:rPr>
                <a:t>inskih</a:t>
              </a:r>
              <a:r>
                <a:rPr lang="en-US" sz="1400" dirty="0">
                  <a:latin typeface="Hurme Geometric Sans 1" panose="020B0500020000000000" pitchFamily="34" charset="0"/>
                </a:rPr>
                <a:t> </a:t>
              </a:r>
              <a:r>
                <a:rPr lang="en-US" sz="1400" dirty="0" err="1">
                  <a:latin typeface="Hurme Geometric Sans 1" panose="020B0500020000000000" pitchFamily="34" charset="0"/>
                </a:rPr>
                <a:t>proizvoda</a:t>
              </a:r>
              <a:r>
                <a:rPr lang="en-US" sz="1400" dirty="0">
                  <a:latin typeface="Hurme Geometric Sans 1" panose="020B0500020000000000" pitchFamily="34" charset="0"/>
                </a:rPr>
                <a:t>. </a:t>
              </a:r>
              <a:endParaRPr lang="sr-Latn-ME" sz="1400" kern="1200" dirty="0">
                <a:solidFill>
                  <a:schemeClr val="bg1"/>
                </a:solidFill>
                <a:latin typeface="Hurme Geometric Sans 1" panose="020B050002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611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Rezultat slika za construction">
            <a:extLst>
              <a:ext uri="{FF2B5EF4-FFF2-40B4-BE49-F238E27FC236}">
                <a16:creationId xmlns:a16="http://schemas.microsoft.com/office/drawing/2014/main" id="{8E9B2B2C-7E57-4EA0-AB08-FF3257E56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473"/>
            <a:ext cx="9144000" cy="642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797B0226-4E78-4B6A-BEC4-073166064720}"/>
              </a:ext>
            </a:extLst>
          </p:cNvPr>
          <p:cNvGraphicFramePr/>
          <p:nvPr/>
        </p:nvGraphicFramePr>
        <p:xfrm>
          <a:off x="2286000" y="1191401"/>
          <a:ext cx="4572000" cy="2031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8067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Rezultat slika za construction">
            <a:extLst>
              <a:ext uri="{FF2B5EF4-FFF2-40B4-BE49-F238E27FC236}">
                <a16:creationId xmlns:a16="http://schemas.microsoft.com/office/drawing/2014/main" id="{8E9B2B2C-7E57-4EA0-AB08-FF3257E56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473"/>
            <a:ext cx="9144000" cy="642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C8FEEEB8-D899-4ED1-90D8-3AA2E023DDEC}"/>
              </a:ext>
            </a:extLst>
          </p:cNvPr>
          <p:cNvGraphicFramePr/>
          <p:nvPr/>
        </p:nvGraphicFramePr>
        <p:xfrm>
          <a:off x="1731145" y="233337"/>
          <a:ext cx="5877017" cy="2860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66E5C617-4373-4AAC-84AD-E311DC1832EF}"/>
              </a:ext>
            </a:extLst>
          </p:cNvPr>
          <p:cNvGraphicFramePr/>
          <p:nvPr/>
        </p:nvGraphicFramePr>
        <p:xfrm>
          <a:off x="3981636" y="3591868"/>
          <a:ext cx="5362113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4BEA9F1A-AA9A-4558-89E9-95560DBD551B}"/>
              </a:ext>
            </a:extLst>
          </p:cNvPr>
          <p:cNvGraphicFramePr/>
          <p:nvPr/>
        </p:nvGraphicFramePr>
        <p:xfrm>
          <a:off x="3804082" y="4466335"/>
          <a:ext cx="5717219" cy="2158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E616E05A-E2B8-4D08-A1CC-72DE3A64036C}"/>
              </a:ext>
            </a:extLst>
          </p:cNvPr>
          <p:cNvGraphicFramePr/>
          <p:nvPr/>
        </p:nvGraphicFramePr>
        <p:xfrm>
          <a:off x="-858913" y="3532017"/>
          <a:ext cx="5877017" cy="2322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  <p:extLst>
      <p:ext uri="{BB962C8B-B14F-4D97-AF65-F5344CB8AC3E}">
        <p14:creationId xmlns:p14="http://schemas.microsoft.com/office/powerpoint/2010/main" val="254492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Rezultat slika za construction">
            <a:extLst>
              <a:ext uri="{FF2B5EF4-FFF2-40B4-BE49-F238E27FC236}">
                <a16:creationId xmlns:a16="http://schemas.microsoft.com/office/drawing/2014/main" id="{8E9B2B2C-7E57-4EA0-AB08-FF3257E56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473"/>
            <a:ext cx="9144000" cy="642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3F6E42A0-3F02-45D7-A78D-23616CE53F96}"/>
              </a:ext>
            </a:extLst>
          </p:cNvPr>
          <p:cNvGraphicFramePr/>
          <p:nvPr/>
        </p:nvGraphicFramePr>
        <p:xfrm>
          <a:off x="124288" y="594804"/>
          <a:ext cx="8922058" cy="5992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35225CA-F52F-7B22-5459-579C05B286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1958266"/>
              </p:ext>
            </p:extLst>
          </p:nvPr>
        </p:nvGraphicFramePr>
        <p:xfrm>
          <a:off x="0" y="4615710"/>
          <a:ext cx="3755254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85724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Rezultat slika za construction">
            <a:extLst>
              <a:ext uri="{FF2B5EF4-FFF2-40B4-BE49-F238E27FC236}">
                <a16:creationId xmlns:a16="http://schemas.microsoft.com/office/drawing/2014/main" id="{8E9B2B2C-7E57-4EA0-AB08-FF3257E56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473"/>
            <a:ext cx="9144000" cy="642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3F6E42A0-3F02-45D7-A78D-23616CE53F96}"/>
              </a:ext>
            </a:extLst>
          </p:cNvPr>
          <p:cNvGraphicFramePr/>
          <p:nvPr/>
        </p:nvGraphicFramePr>
        <p:xfrm>
          <a:off x="-506027" y="1586883"/>
          <a:ext cx="4350058" cy="3684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 descr="A close up of an old building&#10;&#10;Description automatically generated">
            <a:extLst>
              <a:ext uri="{FF2B5EF4-FFF2-40B4-BE49-F238E27FC236}">
                <a16:creationId xmlns:a16="http://schemas.microsoft.com/office/drawing/2014/main" id="{1775700E-426F-4D36-B4F7-76FDCB819C7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006" y="2712128"/>
            <a:ext cx="4320886" cy="2100431"/>
          </a:xfrm>
          <a:prstGeom prst="rect">
            <a:avLst/>
          </a:prstGeom>
          <a:ln w="31750">
            <a:solidFill>
              <a:schemeClr val="accent1">
                <a:lumMod val="50000"/>
              </a:schemeClr>
            </a:solidFill>
          </a:ln>
        </p:spPr>
      </p:pic>
      <p:pic>
        <p:nvPicPr>
          <p:cNvPr id="9" name="Picture 8" descr="A small boat is sitting in front of a brick building&#10;&#10;Description automatically generated">
            <a:extLst>
              <a:ext uri="{FF2B5EF4-FFF2-40B4-BE49-F238E27FC236}">
                <a16:creationId xmlns:a16="http://schemas.microsoft.com/office/drawing/2014/main" id="{CA66BC84-E910-4E98-A9A0-F6D6202C137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955" y="733470"/>
            <a:ext cx="2406246" cy="1819723"/>
          </a:xfrm>
          <a:prstGeom prst="rect">
            <a:avLst/>
          </a:prstGeom>
          <a:ln w="47625">
            <a:solidFill>
              <a:schemeClr val="accent1">
                <a:lumMod val="50000"/>
              </a:schemeClr>
            </a:solidFill>
          </a:ln>
        </p:spPr>
      </p:pic>
      <p:pic>
        <p:nvPicPr>
          <p:cNvPr id="12" name="Picture 11" descr="A building covered in snow&#10;&#10;Description automatically generated">
            <a:extLst>
              <a:ext uri="{FF2B5EF4-FFF2-40B4-BE49-F238E27FC236}">
                <a16:creationId xmlns:a16="http://schemas.microsoft.com/office/drawing/2014/main" id="{FC197B7E-ADA5-4BDF-A4A7-509D763F120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955" y="4971495"/>
            <a:ext cx="2406246" cy="1729489"/>
          </a:xfrm>
          <a:prstGeom prst="rect">
            <a:avLst/>
          </a:prstGeom>
          <a:ln w="31750">
            <a:solidFill>
              <a:schemeClr val="accent1">
                <a:lumMod val="50000"/>
                <a:alpha val="99000"/>
              </a:schemeClr>
            </a:solidFill>
          </a:ln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C2ACFD80-E5B9-4AF0-AD7F-59CEBCED9F81}"/>
              </a:ext>
            </a:extLst>
          </p:cNvPr>
          <p:cNvGraphicFramePr/>
          <p:nvPr/>
        </p:nvGraphicFramePr>
        <p:xfrm>
          <a:off x="1383799" y="5500655"/>
          <a:ext cx="3755254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413515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Rezultat slika za construction">
            <a:extLst>
              <a:ext uri="{FF2B5EF4-FFF2-40B4-BE49-F238E27FC236}">
                <a16:creationId xmlns:a16="http://schemas.microsoft.com/office/drawing/2014/main" id="{8E9B2B2C-7E57-4EA0-AB08-FF3257E56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473"/>
            <a:ext cx="9144000" cy="642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3F6E42A0-3F02-45D7-A78D-23616CE53F96}"/>
              </a:ext>
            </a:extLst>
          </p:cNvPr>
          <p:cNvGraphicFramePr/>
          <p:nvPr/>
        </p:nvGraphicFramePr>
        <p:xfrm>
          <a:off x="-506027" y="1586883"/>
          <a:ext cx="4350058" cy="3684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4C2CE2E9-0C3E-4113-BB7A-07E6A654F05B}"/>
              </a:ext>
            </a:extLst>
          </p:cNvPr>
          <p:cNvGraphicFramePr/>
          <p:nvPr/>
        </p:nvGraphicFramePr>
        <p:xfrm>
          <a:off x="4394447" y="2615183"/>
          <a:ext cx="4687410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F02F0AA-1536-4B44-B812-5895F9AA895F}"/>
              </a:ext>
            </a:extLst>
          </p:cNvPr>
          <p:cNvGraphicFramePr/>
          <p:nvPr/>
        </p:nvGraphicFramePr>
        <p:xfrm>
          <a:off x="4607510" y="4074477"/>
          <a:ext cx="4172505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542BC8F-196E-407F-8987-FE3FCDC0ABD4}"/>
              </a:ext>
            </a:extLst>
          </p:cNvPr>
          <p:cNvGraphicFramePr/>
          <p:nvPr/>
        </p:nvGraphicFramePr>
        <p:xfrm>
          <a:off x="4163628" y="878890"/>
          <a:ext cx="4465468" cy="120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  <p:extLst>
      <p:ext uri="{BB962C8B-B14F-4D97-AF65-F5344CB8AC3E}">
        <p14:creationId xmlns:p14="http://schemas.microsoft.com/office/powerpoint/2010/main" val="326527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Rezultat slika za construction">
            <a:extLst>
              <a:ext uri="{FF2B5EF4-FFF2-40B4-BE49-F238E27FC236}">
                <a16:creationId xmlns:a16="http://schemas.microsoft.com/office/drawing/2014/main" id="{8E9B2B2C-7E57-4EA0-AB08-FF3257E56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35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473"/>
            <a:ext cx="9144000" cy="642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95FF61B-386F-47F2-B9AA-9BEBC80F9F87}"/>
              </a:ext>
            </a:extLst>
          </p:cNvPr>
          <p:cNvGraphicFramePr/>
          <p:nvPr/>
        </p:nvGraphicFramePr>
        <p:xfrm>
          <a:off x="-1" y="825622"/>
          <a:ext cx="9046347" cy="6032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64967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ilk Glass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9823</TotalTime>
  <Words>1319</Words>
  <Application>Microsoft Office PowerPoint</Application>
  <PresentationFormat>On-screen Show (4:3)</PresentationFormat>
  <Paragraphs>126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Hurme Geometric Sans 1</vt:lpstr>
      <vt:lpstr>Clarity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Construction Project Recovery</dc:title>
  <dc:creator>T T</dc:creator>
  <cp:lastModifiedBy>Milos Knezevic</cp:lastModifiedBy>
  <cp:revision>1928</cp:revision>
  <cp:lastPrinted>2017-06-14T08:38:20Z</cp:lastPrinted>
  <dcterms:created xsi:type="dcterms:W3CDTF">2012-03-09T19:21:17Z</dcterms:created>
  <dcterms:modified xsi:type="dcterms:W3CDTF">2024-11-18T08:23:58Z</dcterms:modified>
</cp:coreProperties>
</file>