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31"/>
  </p:notesMasterIdLst>
  <p:sldIdLst>
    <p:sldId id="308" r:id="rId5"/>
    <p:sldId id="322" r:id="rId6"/>
    <p:sldId id="324" r:id="rId7"/>
    <p:sldId id="325" r:id="rId8"/>
    <p:sldId id="279" r:id="rId9"/>
    <p:sldId id="330" r:id="rId10"/>
    <p:sldId id="299" r:id="rId11"/>
    <p:sldId id="294" r:id="rId12"/>
    <p:sldId id="278" r:id="rId13"/>
    <p:sldId id="256" r:id="rId14"/>
    <p:sldId id="274" r:id="rId15"/>
    <p:sldId id="283" r:id="rId16"/>
    <p:sldId id="328" r:id="rId17"/>
    <p:sldId id="327" r:id="rId18"/>
    <p:sldId id="281" r:id="rId19"/>
    <p:sldId id="314" r:id="rId20"/>
    <p:sldId id="313" r:id="rId21"/>
    <p:sldId id="315" r:id="rId22"/>
    <p:sldId id="318" r:id="rId23"/>
    <p:sldId id="310" r:id="rId24"/>
    <p:sldId id="319" r:id="rId25"/>
    <p:sldId id="329" r:id="rId26"/>
    <p:sldId id="311" r:id="rId27"/>
    <p:sldId id="316" r:id="rId28"/>
    <p:sldId id="320" r:id="rId29"/>
    <p:sldId id="31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55A0"/>
    <a:srgbClr val="002060"/>
    <a:srgbClr val="9DB8DF"/>
    <a:srgbClr val="007CA8"/>
    <a:srgbClr val="0085B4"/>
    <a:srgbClr val="ECF8FE"/>
    <a:srgbClr val="0199A1"/>
    <a:srgbClr val="46584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30" d="100"/>
          <a:sy n="130" d="100"/>
        </p:scale>
        <p:origin x="-180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85B6-9981-4198-9F47-B9D264F3928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0C2FC-73F9-4BE8-91C7-D62D01E4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5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5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9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9305-756B-4AA9-86B6-3C30C7C17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8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9A2BF-13EC-48AD-90B0-8150BC59DB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3E42-0A0C-4F58-B215-0764D4280D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20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85072-2047-4342-A0ED-86CFD35053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3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FE4A-7EED-4E6B-B52D-22270B91FF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20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771BF-71C6-451A-AA1A-3FBEEC4A73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4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BE9C7-2501-4D75-81C9-9BC229D1AC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66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0F63-B7FF-4B2E-8753-065DE55B41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8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78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A9700-8452-4BDE-98A8-5EE1E14A78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64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DF562-72D3-43B3-B4A7-671E9F1530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6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305B7-122A-4791-9951-30BE2D876B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38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11F61-8A09-45FE-B8CE-023F3223D0B9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97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9460E-1152-47CA-A1C4-5E55641AD034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8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EF2CC-1896-44CA-8E47-ECEC4AAC0139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3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1B85C-1625-467E-B9E7-3258AE5CCEC0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63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E4ACB-E565-4A86-988B-D99705EC541A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1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22584-396A-4281-B132-6BFF972DE329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8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8E52C-6E3F-4496-9C02-794FA7D58D0A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3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295E4-A3A2-45CD-B758-D58E781E4967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0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0F346-6FEA-4835-933B-A9A402CAD82A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20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2D056-7A6B-4835-A1F1-D311FADA7863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64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CB956-63F7-4652-9193-1FCD078C5EF2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13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2C54-58BB-46A3-8FB8-966310C5A198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F7D5-93FB-44FA-8537-1219B7119E55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177A-F0CC-4335-A601-13F8628F3AA9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3B90-9197-40D9-8F2C-85014540131B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F566F-531F-4939-BD29-8E14B22C78B5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51C-A886-45A9-9C6F-22EFDC35B130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5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A1C5-7883-4E51-B702-35460F6BE150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1392D-DE22-49A9-88F7-F074FC71C099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0217-E679-4E28-8AB3-3FEE77CD4AA6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DC8A-5BA5-4D81-933D-251C64926B66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88DB-9B3F-4FCD-BFC5-91C2AEAC4317}" type="slidenum">
              <a:rPr lang="sr-Latn-CS" altLang="en-US" smtClean="0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5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rgbClr val="9DB8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0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rgbClr val="9DB8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E6506-732B-4D4B-973C-C0D0E8BBFB3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rgbClr val="9DB8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text styles</a:t>
            </a:r>
          </a:p>
          <a:p>
            <a:pPr lvl="1"/>
            <a:r>
              <a:rPr lang="sr-Latn-CS" altLang="en-US"/>
              <a:t>Second level</a:t>
            </a:r>
          </a:p>
          <a:p>
            <a:pPr lvl="2"/>
            <a:r>
              <a:rPr lang="sr-Latn-CS" altLang="en-US"/>
              <a:t>Third level</a:t>
            </a:r>
          </a:p>
          <a:p>
            <a:pPr lvl="3"/>
            <a:r>
              <a:rPr lang="sr-Latn-CS" altLang="en-US"/>
              <a:t>Fourth level</a:t>
            </a:r>
          </a:p>
          <a:p>
            <a:pPr lvl="4"/>
            <a:r>
              <a:rPr lang="sr-Latn-C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763B93-5276-46A2-8DE0-4AA121895B43}" type="slidenum">
              <a:rPr lang="sr-Latn-C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9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rgbClr val="9DB8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E0BD7F-D145-4334-96E3-D3623A528A7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B4718D-0AC8-4C7C-B8B8-D7273C9DB4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3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68683" y="3191824"/>
            <a:ext cx="6647809" cy="2209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11881" y="3190347"/>
            <a:ext cx="5561415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/>
          <a:p>
            <a:pPr algn="ctr" eaLnBrk="0" hangingPunct="0">
              <a:defRPr/>
            </a:pPr>
            <a:r>
              <a:rPr lang="sv-SE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Seizmički parametri na lokaciji građevinskog objekta u skladu sa Eurokodom MEST EN1998-1 </a:t>
            </a:r>
            <a:endParaRPr lang="sr-Latn-CS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94370" y="4851970"/>
            <a:ext cx="6196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err="1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Prof.</a:t>
            </a:r>
            <a:r>
              <a:rPr lang="en-GB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ME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 Branislav Glavatovi</a:t>
            </a:r>
            <a:r>
              <a:rPr lang="sr-Latn-CS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ć</a:t>
            </a:r>
            <a:r>
              <a:rPr lang="en-US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dipl. </a:t>
            </a:r>
            <a:r>
              <a:rPr lang="en-US" altLang="en-US" sz="2400" b="1" dirty="0" err="1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altLang="en-US" sz="2400" b="1" dirty="0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400" b="1" dirty="0" err="1">
                <a:solidFill>
                  <a:srgbClr val="02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geofizike</a:t>
            </a:r>
            <a:endParaRPr lang="sr-Latn-CS" altLang="en-US" sz="2400" b="1" dirty="0">
              <a:solidFill>
                <a:srgbClr val="0255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04800" y="1646367"/>
            <a:ext cx="8534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</a:pPr>
            <a:r>
              <a:rPr lang="en-US" sz="2200" b="1" u="sng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</a:t>
            </a:r>
            <a:r>
              <a:rPr lang="en-US" sz="2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ZNAČAJ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ULOGA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GEOFIZIČKIH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SEIZMIČKIH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ISPITIVANJA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INOVIRANOM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PRAVILNIKU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SADRŽAJU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PROJEKATA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GEOLOŠKIH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ISTRAŽIVANJA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sr-Latn-CS" altLang="en-US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070972-0C71-4E11-A6EA-64961CDFDD57}"/>
              </a:ext>
            </a:extLst>
          </p:cNvPr>
          <p:cNvSpPr/>
          <p:nvPr/>
        </p:nvSpPr>
        <p:spPr>
          <a:xfrm>
            <a:off x="1066800" y="457200"/>
            <a:ext cx="7010400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2400" b="1" dirty="0" err="1">
                <a:solidFill>
                  <a:srgbClr val="006600"/>
                </a:solidFill>
              </a:rPr>
              <a:t>Inženjerska</a:t>
            </a: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</a:rPr>
              <a:t>komora</a:t>
            </a:r>
            <a:r>
              <a:rPr lang="sr-Latn-ME" altLang="en-US" sz="2400" b="1" dirty="0" smtClean="0">
                <a:solidFill>
                  <a:srgbClr val="006600"/>
                </a:solidFill>
              </a:rPr>
              <a:t> Crne Gore</a:t>
            </a:r>
            <a:r>
              <a:rPr lang="en-GB" altLang="en-US" sz="2400" b="1" dirty="0" smtClean="0">
                <a:solidFill>
                  <a:srgbClr val="006600"/>
                </a:solidFill>
              </a:rPr>
              <a:t>, </a:t>
            </a:r>
            <a:r>
              <a:rPr lang="sr-Latn-ME" altLang="en-US" sz="2400" b="1" dirty="0">
                <a:solidFill>
                  <a:srgbClr val="006600"/>
                </a:solidFill>
              </a:rPr>
              <a:t>Podgorica</a:t>
            </a:r>
            <a:endParaRPr lang="sr-Latn-CS" altLang="en-US" sz="2400" b="1" dirty="0">
              <a:solidFill>
                <a:srgbClr val="0066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r-Latn-ME" altLang="en-US" b="1" dirty="0">
                <a:solidFill>
                  <a:srgbClr val="006600"/>
                </a:solidFill>
              </a:rPr>
              <a:t>1</a:t>
            </a:r>
            <a:r>
              <a:rPr lang="en-US" altLang="en-US" b="1" dirty="0">
                <a:solidFill>
                  <a:srgbClr val="006600"/>
                </a:solidFill>
              </a:rPr>
              <a:t>1</a:t>
            </a:r>
            <a:r>
              <a:rPr lang="en-GB" altLang="en-US" b="1" dirty="0">
                <a:solidFill>
                  <a:srgbClr val="006600"/>
                </a:solidFill>
              </a:rPr>
              <a:t>. mart 2025. god.</a:t>
            </a:r>
            <a:endParaRPr lang="en-GB" altLang="en-US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6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no\Desktop\Relje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/>
          <a:stretch/>
        </p:blipFill>
        <p:spPr bwMode="auto">
          <a:xfrm>
            <a:off x="3264885" y="76202"/>
            <a:ext cx="5791200" cy="67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 rot="-3600000">
            <a:off x="6056053" y="4224770"/>
            <a:ext cx="560961" cy="132049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-3360000">
            <a:off x="6637944" y="4234368"/>
            <a:ext cx="420246" cy="131414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-1500000">
            <a:off x="6091153" y="3950664"/>
            <a:ext cx="515775" cy="136279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-3600000">
            <a:off x="6166931" y="3742286"/>
            <a:ext cx="658719" cy="123002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-3480000">
            <a:off x="6219564" y="3459568"/>
            <a:ext cx="500153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-3240000">
            <a:off x="5673360" y="3645047"/>
            <a:ext cx="391837" cy="125832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0860000">
            <a:off x="3506477" y="3528455"/>
            <a:ext cx="721145" cy="139325"/>
          </a:xfrm>
          <a:prstGeom prst="leftArrow">
            <a:avLst/>
          </a:prstGeom>
          <a:solidFill>
            <a:srgbClr val="00B0F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1286" y="3600090"/>
            <a:ext cx="891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mm/god.</a:t>
            </a:r>
          </a:p>
        </p:txBody>
      </p:sp>
      <p:sp>
        <p:nvSpPr>
          <p:cNvPr id="16" name="Left Arrow 15"/>
          <p:cNvSpPr/>
          <p:nvPr/>
        </p:nvSpPr>
        <p:spPr>
          <a:xfrm rot="-3120000">
            <a:off x="5907170" y="3128752"/>
            <a:ext cx="471479" cy="131745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-1200000">
            <a:off x="5810167" y="2420778"/>
            <a:ext cx="350874" cy="128279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-1740000">
            <a:off x="5101272" y="3193880"/>
            <a:ext cx="159064" cy="131970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-3060000">
            <a:off x="6688298" y="2841940"/>
            <a:ext cx="456965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-2040000">
            <a:off x="7187309" y="3336017"/>
            <a:ext cx="349393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-3360000">
            <a:off x="6431431" y="2216738"/>
            <a:ext cx="456965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-4080000">
            <a:off x="6793644" y="2217011"/>
            <a:ext cx="486001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-5280000">
            <a:off x="7902921" y="2676021"/>
            <a:ext cx="571954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-3720000">
            <a:off x="7570227" y="1863567"/>
            <a:ext cx="388527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-3360000">
            <a:off x="6732450" y="1257764"/>
            <a:ext cx="410277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-2880000">
            <a:off x="5292366" y="1390837"/>
            <a:ext cx="403880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-3540000">
            <a:off x="7069460" y="801469"/>
            <a:ext cx="486001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-5280000">
            <a:off x="8654424" y="2726724"/>
            <a:ext cx="673422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30" name="Left Arrow 29"/>
          <p:cNvSpPr/>
          <p:nvPr/>
        </p:nvSpPr>
        <p:spPr>
          <a:xfrm rot="-2520000">
            <a:off x="8446489" y="956868"/>
            <a:ext cx="524794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Arrow 30"/>
          <p:cNvSpPr/>
          <p:nvPr/>
        </p:nvSpPr>
        <p:spPr>
          <a:xfrm rot="-4440000">
            <a:off x="7680887" y="4959706"/>
            <a:ext cx="673422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32" name="Left Arrow 31"/>
          <p:cNvSpPr/>
          <p:nvPr/>
        </p:nvSpPr>
        <p:spPr>
          <a:xfrm rot="-3120000">
            <a:off x="7033781" y="5338134"/>
            <a:ext cx="476206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33" name="Left Arrow 32"/>
          <p:cNvSpPr/>
          <p:nvPr/>
        </p:nvSpPr>
        <p:spPr>
          <a:xfrm rot="-5280000">
            <a:off x="8110732" y="5890815"/>
            <a:ext cx="865582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34" name="Left Arrow 33"/>
          <p:cNvSpPr/>
          <p:nvPr/>
        </p:nvSpPr>
        <p:spPr>
          <a:xfrm rot="-4080000">
            <a:off x="7185935" y="6320711"/>
            <a:ext cx="453896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35" name="Left Arrow 34"/>
          <p:cNvSpPr/>
          <p:nvPr/>
        </p:nvSpPr>
        <p:spPr>
          <a:xfrm rot="-4020000">
            <a:off x="6322349" y="376203"/>
            <a:ext cx="439625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-3540000">
            <a:off x="8173261" y="187855"/>
            <a:ext cx="426191" cy="128613"/>
          </a:xfrm>
          <a:prstGeom prst="leftArrow">
            <a:avLst/>
          </a:prstGeom>
          <a:solidFill>
            <a:srgbClr val="FF0000"/>
          </a:solidFill>
          <a:ln w="158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07921" y="6034755"/>
            <a:ext cx="1807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FIKSNA</a:t>
            </a:r>
            <a:r>
              <a:rPr lang="en-US" sz="16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APULIJSKA</a:t>
            </a:r>
            <a:r>
              <a:rPr lang="en-US" sz="16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1600" b="1" dirty="0" err="1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PLATFORMA</a:t>
            </a:r>
            <a:r>
              <a:rPr lang="en-US" sz="16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 rot="-8460000">
            <a:off x="3371406" y="5325123"/>
            <a:ext cx="454592" cy="8960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-8460000" flipV="1">
            <a:off x="5964181" y="2205620"/>
            <a:ext cx="454593" cy="9171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234288" y="4566710"/>
            <a:ext cx="242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ZATVARANJE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JADRANA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BRZINOM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 mm/god.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1" y="667975"/>
            <a:ext cx="320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VIŠEGODIŠNJEG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PERMANENTNOG </a:t>
            </a:r>
            <a:r>
              <a:rPr lang="sr-Latn-M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</a:t>
            </a: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OSMATRANJA JASNO UKAZUJU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GENERALNE UZROČNIKE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GEODINAMIČKIH 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 U JUŽNOM 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JADRANU I DINARIDIMA –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sr-Latn-M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SUBDUKOVANJE JADRANSKE </a:t>
            </a:r>
          </a:p>
          <a:p>
            <a:r>
              <a:rPr lang="sr-Latn-M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MIKROPLOČE ISPOD </a:t>
            </a:r>
          </a:p>
          <a:p>
            <a:r>
              <a:rPr lang="sr-Latn-M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DINARIDA I APENINA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16011" y="4578875"/>
            <a:ext cx="242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ZATVARANJE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JADRANA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BRZINOM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 mm/god.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58219" y="3301829"/>
            <a:ext cx="817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Razmjera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63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25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  <p:bldP spid="6" grpId="0" animBg="1"/>
      <p:bldP spid="40" grpId="0" animBg="1"/>
      <p:bldP spid="41" grpId="0"/>
      <p:bldP spid="15" grpId="0"/>
      <p:bldP spid="43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3" name="Picture 17" descr="Picture2"/>
          <p:cNvPicPr>
            <a:picLocks noChangeAspect="1" noChangeArrowheads="1"/>
          </p:cNvPicPr>
          <p:nvPr/>
        </p:nvPicPr>
        <p:blipFill>
          <a:blip r:embed="rId2">
            <a:lum bright="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26666" r="18439" b="2266"/>
          <a:stretch>
            <a:fillRect/>
          </a:stretch>
        </p:blipFill>
        <p:spPr bwMode="auto">
          <a:xfrm>
            <a:off x="2974975" y="0"/>
            <a:ext cx="6173788" cy="6853238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202378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 snažni zemljotresi najčešće se događaju u zonama dugogodišjeg seizmičkog zatišja</a:t>
            </a:r>
            <a:endParaRPr lang="en-US" sz="21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 rot="2100000">
            <a:off x="3142952" y="2581916"/>
            <a:ext cx="1516628" cy="1334900"/>
          </a:xfrm>
          <a:prstGeom prst="ellipse">
            <a:avLst/>
          </a:prstGeom>
          <a:noFill/>
          <a:ln w="635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760000">
            <a:off x="4934997" y="3802113"/>
            <a:ext cx="748791" cy="1454780"/>
          </a:xfrm>
          <a:prstGeom prst="ellipse">
            <a:avLst/>
          </a:prstGeom>
          <a:noFill/>
          <a:ln w="635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2100000">
            <a:off x="6248350" y="3826817"/>
            <a:ext cx="1428466" cy="1778725"/>
          </a:xfrm>
          <a:prstGeom prst="ellipse">
            <a:avLst/>
          </a:prstGeom>
          <a:noFill/>
          <a:ln w="635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88340" y="5346094"/>
            <a:ext cx="190047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C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razornog zemljotresa ML 6.6 iz 1905. </a:t>
            </a:r>
            <a:r>
              <a:rPr lang="sr-Latn-C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 kod Skadra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8944" y="3657600"/>
            <a:ext cx="2473312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C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Zatišje od katastrofalnog zemljotresa iz 1667. godine (ML 7.4)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05074" y="4904505"/>
            <a:ext cx="1133726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r-Latn-C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 od 10 vjekova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24200" y="2133600"/>
            <a:ext cx="1600200" cy="1444389"/>
          </a:xfrm>
          <a:prstGeom prst="ellipse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800000">
            <a:off x="4776540" y="3640664"/>
            <a:ext cx="1086610" cy="1293019"/>
          </a:xfrm>
          <a:prstGeom prst="ellipse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00000">
            <a:off x="6539869" y="3970419"/>
            <a:ext cx="1065894" cy="1393890"/>
          </a:xfrm>
          <a:prstGeom prst="ellipse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838200"/>
            <a:ext cx="85344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Uz finansijsku podršku </a:t>
            </a:r>
            <a:r>
              <a:rPr lang="sr-Latn-ME" sz="2300" i="1" dirty="0">
                <a:latin typeface="Arial" panose="020B0604020202020204" pitchFamily="34" charset="0"/>
                <a:cs typeface="Arial" panose="020B0604020202020204" pitchFamily="34" charset="0"/>
              </a:rPr>
              <a:t>Ministarstva održivog razvoja i turizma, </a:t>
            </a:r>
            <a:r>
              <a:rPr lang="sr-Latn-ME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više </a:t>
            </a:r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radnih grupa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sr-Latn-C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ženjerske komore CG </a:t>
            </a:r>
            <a:r>
              <a:rPr lang="sr-Latn-C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sr-Latn-C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još prije 10 godina, </a:t>
            </a:r>
            <a:r>
              <a:rPr lang="sr-Latn-CS" sz="2300" dirty="0">
                <a:latin typeface="Arial" panose="020B0604020202020204" pitchFamily="34" charset="0"/>
                <a:cs typeface="Arial" panose="020B0604020202020204" pitchFamily="34" charset="0"/>
              </a:rPr>
              <a:t>za potrebe </a:t>
            </a:r>
            <a:r>
              <a:rPr lang="sr-Latn-ME" sz="2300" i="1" dirty="0">
                <a:latin typeface="Arial" panose="020B0604020202020204" pitchFamily="34" charset="0"/>
                <a:cs typeface="Arial" panose="020B0604020202020204" pitchFamily="34" charset="0"/>
              </a:rPr>
              <a:t>Instituta za standardizaciju CG </a:t>
            </a:r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pripremilo</a:t>
            </a:r>
            <a:r>
              <a:rPr lang="sr-Latn-ME" sz="2300" b="1" dirty="0">
                <a:latin typeface="Arial" panose="020B0604020202020204" pitchFamily="34" charset="0"/>
                <a:cs typeface="Arial" panose="020B0604020202020204" pitchFamily="34" charset="0"/>
              </a:rPr>
              <a:t> set Eurokodova pod nazivom</a:t>
            </a:r>
            <a:r>
              <a:rPr lang="sr-Latn-ME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MEST EN1990 – </a:t>
            </a:r>
            <a:r>
              <a:rPr lang="sr-Latn-ME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EN1999 : 2015</a:t>
            </a:r>
            <a:r>
              <a:rPr lang="en-US" sz="2400" dirty="0" smtClean="0"/>
              <a:t>, </a:t>
            </a:r>
            <a:r>
              <a:rPr lang="sr-Latn-ME" sz="2400" u="sng" dirty="0" smtClean="0"/>
              <a:t>sa </a:t>
            </a:r>
            <a:r>
              <a:rPr lang="en-US" sz="2400" u="sng" dirty="0" err="1" smtClean="0"/>
              <a:t>obavezno</a:t>
            </a:r>
            <a:r>
              <a:rPr lang="sr-Latn-ME" sz="2400" u="sng" dirty="0" smtClean="0"/>
              <a:t>m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primjen</a:t>
            </a:r>
            <a:r>
              <a:rPr lang="sr-Latn-ME" sz="2400" u="sng" dirty="0" smtClean="0"/>
              <a:t>om od</a:t>
            </a:r>
            <a:r>
              <a:rPr lang="en-US" sz="2400" u="sng" dirty="0" smtClean="0"/>
              <a:t> 01.08.2021</a:t>
            </a:r>
            <a:r>
              <a:rPr lang="en-US" sz="2400" u="sng" dirty="0"/>
              <a:t>. </a:t>
            </a:r>
            <a:r>
              <a:rPr lang="en-US" sz="2400" u="sng" dirty="0" err="1"/>
              <a:t>godine</a:t>
            </a:r>
            <a:r>
              <a:rPr lang="en-US" sz="2400" dirty="0"/>
              <a:t>.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ME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ME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 okviru n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acionalnog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Aneksa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Eurokod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MEST </a:t>
            </a:r>
            <a:r>
              <a:rPr lang="sr-Latn-CS" sz="2300" dirty="0">
                <a:latin typeface="Arial" panose="020B0604020202020204" pitchFamily="34" charset="0"/>
                <a:cs typeface="Arial" panose="020B0604020202020204" pitchFamily="34" charset="0"/>
              </a:rPr>
              <a:t>EN19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98-1</a:t>
            </a:r>
            <a:r>
              <a:rPr lang="sr-Latn-ME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izrađene su </a:t>
            </a:r>
            <a:r>
              <a:rPr lang="sr-Latn-CS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karte </a:t>
            </a:r>
            <a:r>
              <a:rPr lang="sr-Latn-CS" sz="23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eferentno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maksimalnog 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horizontalno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ubrzanj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a tla 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za povratn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 period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95 i </a:t>
            </a:r>
            <a:r>
              <a:rPr lang="vi-VN" sz="2300" u="sng" dirty="0">
                <a:latin typeface="Arial" panose="020B0604020202020204" pitchFamily="34" charset="0"/>
                <a:cs typeface="Arial" panose="020B0604020202020204" pitchFamily="34" charset="0"/>
              </a:rPr>
              <a:t>475 </a:t>
            </a:r>
            <a:r>
              <a:rPr lang="vi-VN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sr-Latn-ME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ME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iz</a:t>
            </a:r>
            <a:r>
              <a:rPr lang="sr-Latn-CS" sz="2300" dirty="0">
                <a:latin typeface="Arial" panose="020B0604020202020204" pitchFamily="34" charset="0"/>
                <a:cs typeface="Arial" panose="020B0604020202020204" pitchFamily="34" charset="0"/>
              </a:rPr>
              <a:t>vršena</a:t>
            </a:r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analiz</a:t>
            </a:r>
            <a:r>
              <a:rPr lang="en-US" sz="23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elastični</a:t>
            </a:r>
            <a:r>
              <a:rPr lang="en-US" sz="23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r-Latn-ME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300" u="sng" dirty="0">
                <a:latin typeface="Arial" panose="020B0604020202020204" pitchFamily="34" charset="0"/>
                <a:cs typeface="Arial" panose="020B0604020202020204" pitchFamily="34" charset="0"/>
              </a:rPr>
              <a:t>spektara odgovora</a:t>
            </a:r>
            <a:r>
              <a:rPr lang="sr-Latn-ME" sz="23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ME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pripremljena </a:t>
            </a:r>
            <a:r>
              <a:rPr lang="sr-Latn-ME" sz="2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tabela klasifikacije tla </a:t>
            </a:r>
          </a:p>
        </p:txBody>
      </p:sp>
    </p:spTree>
    <p:extLst>
      <p:ext uri="{BB962C8B-B14F-4D97-AF65-F5344CB8AC3E}">
        <p14:creationId xmlns:p14="http://schemas.microsoft.com/office/powerpoint/2010/main" val="3235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Referentni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povratni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period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NCR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  <a:r>
              <a:rPr lang="sr-Cyrl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seizmičkog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dejstva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odgovara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zahtjevu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 ne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dođe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rušenja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ekvivalentno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referentna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vjerovatnoća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prekoračenja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10 % u 10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 descr="C:\Users\Brano\Desktop\95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51529"/>
            <a:ext cx="5394960" cy="52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2853" y="1632010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048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Referentni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povratni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period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NCR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seizmičkog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dejstva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odgovara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zahtjevu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ograničeno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oštećenj</a:t>
            </a:r>
            <a:r>
              <a:rPr lang="sr-Latn-ME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ekvivalentno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referentna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vjerovatnoća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prekoračenja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50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10 % u 50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:\Users\Brano\Desktop\475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48" y="1415764"/>
            <a:ext cx="5394960" cy="52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1933" y="1628985"/>
            <a:ext cx="1972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475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1412795"/>
            <a:ext cx="5394960" cy="52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2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Igal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47D"/>
              </a:clrFrom>
              <a:clrTo>
                <a:srgbClr val="EBE47D">
                  <a:alpha val="0"/>
                </a:srgbClr>
              </a:clrTo>
            </a:clrChange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040853"/>
            <a:ext cx="7775575" cy="5588548"/>
          </a:xfrm>
          <a:prstGeom prst="rect">
            <a:avLst/>
          </a:prstGeom>
          <a:solidFill>
            <a:srgbClr val="DFFFDF"/>
          </a:solidFill>
          <a:ln w="9525">
            <a:noFill/>
            <a:miter lim="800000"/>
            <a:headEnd/>
            <a:tailEnd/>
          </a:ln>
          <a:effectLst>
            <a:outerShdw blurRad="508000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91729" y="1143000"/>
            <a:ext cx="1774846" cy="923330"/>
          </a:xfrm>
          <a:prstGeom prst="rect">
            <a:avLst/>
          </a:prstGeom>
          <a:solidFill>
            <a:srgbClr val="ECF8FE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M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Primjer</a:t>
            </a:r>
            <a:r>
              <a:rPr lang="sr-Latn-C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defRPr/>
            </a:pPr>
            <a:r>
              <a:rPr lang="sr-Latn-C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karta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gradskog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sr-Latn-C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jezgra Igala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28600"/>
            <a:ext cx="8610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Seizmi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čk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mikroreonizacij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svih opština Crne Gor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-1986</a:t>
            </a:r>
            <a:r>
              <a:rPr lang="sr-Latn-ME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lvl="0" algn="ctr">
              <a:defRPr/>
            </a:pP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još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uvijek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predstavljaju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izvor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lokalnom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tlu</a:t>
            </a:r>
            <a:endParaRPr lang="sr-Latn-ME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Aft>
                <a:spcPts val="1200"/>
              </a:spcAft>
              <a:defRPr/>
            </a:pPr>
            <a:endParaRPr lang="en-US" sz="5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C4ACA6-DF97-4A32-9A41-B298B5B1FFEB}"/>
              </a:ext>
            </a:extLst>
          </p:cNvPr>
          <p:cNvSpPr txBox="1"/>
          <p:nvPr/>
        </p:nvSpPr>
        <p:spPr>
          <a:xfrm>
            <a:off x="964404" y="4191000"/>
            <a:ext cx="7437935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značajnog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širenja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urbanih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površina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međuvremenu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posebno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izrazitom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seizmičnošću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danas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sr-Latn-ME" sz="2000" u="sng" dirty="0">
                <a:latin typeface="Arial" panose="020B0604020202020204" pitchFamily="34" charset="0"/>
                <a:cs typeface="Arial" panose="020B0604020202020204" pitchFamily="34" charset="0"/>
              </a:rPr>
              <a:t>u područjima bez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podataka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neophodno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objektivnu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ocjenu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seizmičkog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odziva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geotehničke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sredine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izvesti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geofizička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 geotehnička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ispitivanja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lokaciji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C4ACA6-DF97-4A32-9A41-B298B5B1FFEB}"/>
              </a:ext>
            </a:extLst>
          </p:cNvPr>
          <p:cNvSpPr txBox="1"/>
          <p:nvPr/>
        </p:nvSpPr>
        <p:spPr>
          <a:xfrm>
            <a:off x="934739" y="4279170"/>
            <a:ext cx="74676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Cilj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geofizičkih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ispitivanja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lokaciji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utvr</a:t>
            </a:r>
            <a:r>
              <a:rPr lang="sr-Latn-ME" sz="2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ivanje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182880">
              <a:buFontTx/>
              <a:buChar char="-"/>
            </a:pP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strukturne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đe terena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lokacije (položaji geoloških sredina)</a:t>
            </a:r>
          </a:p>
          <a:p>
            <a:pPr marL="228600" indent="-182880">
              <a:buFontTx/>
              <a:buChar char="-"/>
            </a:pP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brzine transverzalnih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(smičućih) talasa u tlu do dubine 30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C4ACA6-DF97-4A32-9A41-B298B5B1FFEB}"/>
              </a:ext>
            </a:extLst>
          </p:cNvPr>
          <p:cNvSpPr txBox="1"/>
          <p:nvPr/>
        </p:nvSpPr>
        <p:spPr>
          <a:xfrm>
            <a:off x="933150" y="2971800"/>
            <a:ext cx="7469189" cy="3247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r-Latn-M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Analiza seizmičkih parametara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treba da obuhvati: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28600">
              <a:spcAft>
                <a:spcPts val="600"/>
              </a:spcAft>
              <a:buFont typeface="+mj-lt"/>
              <a:buAutoNum type="arabicPeriod"/>
            </a:pPr>
            <a:r>
              <a:rPr lang="sr-Latn-ME" sz="2000" u="sng" dirty="0">
                <a:latin typeface="Arial" panose="020B0604020202020204" pitchFamily="34" charset="0"/>
                <a:cs typeface="Arial" panose="020B0604020202020204" pitchFamily="34" charset="0"/>
              </a:rPr>
              <a:t>seizmotektonsku analizu</a:t>
            </a:r>
            <a:r>
              <a:rPr lang="sr-Latn-ME" sz="2000" dirty="0">
                <a:latin typeface="Arial" panose="020B0604020202020204" pitchFamily="34" charset="0"/>
                <a:cs typeface="Arial" panose="020B0604020202020204" pitchFamily="34" charset="0"/>
              </a:rPr>
              <a:t> potencijalnih efekata bliskih aktivnih ruptura</a:t>
            </a:r>
          </a:p>
          <a:p>
            <a:pPr marL="274320" indent="-228600">
              <a:spcAft>
                <a:spcPts val="600"/>
              </a:spcAft>
              <a:buFont typeface="+mj-lt"/>
              <a:buAutoNum type="arabicPeriod"/>
            </a:pP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numeričku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analizu odziva geotehničke sredine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(proračun amplifikacionih svojstava tla lokacije)</a:t>
            </a:r>
          </a:p>
          <a:p>
            <a:pPr marL="274320" indent="-228600">
              <a:spcAft>
                <a:spcPts val="600"/>
              </a:spcAft>
              <a:buFont typeface="+mj-lt"/>
              <a:buAutoNum type="arabicPeriod"/>
            </a:pP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utvrđivanje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maksimalnog ubrzanja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 osnovnoj stijeni i </a:t>
            </a: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 nivou temelja objekta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za povratne periode 95 i 475 godina</a:t>
            </a:r>
          </a:p>
          <a:p>
            <a:pPr marL="274320" indent="-228600">
              <a:spcAft>
                <a:spcPts val="600"/>
              </a:spcAft>
              <a:buFont typeface="+mj-lt"/>
              <a:buAutoNum type="arabicPeriod"/>
            </a:pP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spektralne karakteristike odziva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geotehničkog modela lokacije</a:t>
            </a:r>
          </a:p>
          <a:p>
            <a:pPr marL="274320" indent="-228600">
              <a:buFont typeface="+mj-lt"/>
              <a:buAutoNum type="arabicPeriod"/>
            </a:pPr>
            <a:r>
              <a:rPr lang="sr-Latn-M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kategorizaciju tla lokacije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prema MEST EN1998-1</a:t>
            </a:r>
          </a:p>
        </p:txBody>
      </p:sp>
    </p:spTree>
    <p:extLst>
      <p:ext uri="{BB962C8B-B14F-4D97-AF65-F5344CB8AC3E}">
        <p14:creationId xmlns:p14="http://schemas.microsoft.com/office/powerpoint/2010/main" val="20070443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7AB81B4-91FB-4D63-938A-13977AB1F330}"/>
              </a:ext>
            </a:extLst>
          </p:cNvPr>
          <p:cNvGrpSpPr/>
          <p:nvPr/>
        </p:nvGrpSpPr>
        <p:grpSpPr>
          <a:xfrm>
            <a:off x="721328" y="3276600"/>
            <a:ext cx="7924800" cy="3179132"/>
            <a:chOff x="685800" y="3224769"/>
            <a:chExt cx="7924800" cy="3179132"/>
          </a:xfrm>
        </p:grpSpPr>
        <p:sp>
          <p:nvSpPr>
            <p:cNvPr id="2" name="Rectangle 17">
              <a:extLst>
                <a:ext uri="{FF2B5EF4-FFF2-40B4-BE49-F238E27FC236}">
                  <a16:creationId xmlns:a16="http://schemas.microsoft.com/office/drawing/2014/main" xmlns="" id="{4BE57935-FF2A-48B1-91C8-ADD4E7E36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3224769"/>
              <a:ext cx="7924800" cy="1792278"/>
            </a:xfrm>
            <a:prstGeom prst="rect">
              <a:avLst/>
            </a:prstGeom>
            <a:blipFill dpi="0" rotWithShape="1">
              <a:blip r:embed="rId2">
                <a:alphaModFix amt="79000"/>
              </a:blip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" name="Rectangle 16">
              <a:extLst>
                <a:ext uri="{FF2B5EF4-FFF2-40B4-BE49-F238E27FC236}">
                  <a16:creationId xmlns:a16="http://schemas.microsoft.com/office/drawing/2014/main" xmlns="" id="{81280638-10C2-4898-9DE9-F9A0E4C54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4104956"/>
              <a:ext cx="7924800" cy="183868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" name="Rectangle 15">
              <a:extLst>
                <a:ext uri="{FF2B5EF4-FFF2-40B4-BE49-F238E27FC236}">
                  <a16:creationId xmlns:a16="http://schemas.microsoft.com/office/drawing/2014/main" xmlns="" id="{47BB8EF9-71C8-4E17-B743-DDCE32AF0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356" y="3680690"/>
              <a:ext cx="1274818" cy="2687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Vs=880 m/s</a:t>
              </a: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xmlns="" id="{D1F127E4-3D58-4DD2-B91D-43EEB2252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50" y="4287131"/>
              <a:ext cx="1284365" cy="2775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Vp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=3.360 m/s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xmlns="" id="{E48093A6-5D03-4733-8E26-609A85A0F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898" y="3467345"/>
              <a:ext cx="893873" cy="29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D=18 m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xmlns="" id="{EE815645-58E5-4766-B18E-91013A59F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898" y="4454770"/>
              <a:ext cx="893873" cy="243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r"/>
                  <a:tab pos="2743200" algn="ctr"/>
                  <a:tab pos="5486400" algn="r"/>
                </a:tabLst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D=20 m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xmlns="" id="{F677B963-0E71-40A0-8047-57B41D0C9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445" y="3435082"/>
              <a:ext cx="1148952" cy="29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 g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=2.15 t/</a:t>
              </a:r>
              <a:r>
                <a:rPr kumimoji="0" lang="en-US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kumimoji="0" lang="en-US" altLang="en-US" sz="1400" b="0" i="0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3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587F7644-E362-495E-BB95-E625CE2F5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446" y="4456903"/>
              <a:ext cx="1148950" cy="243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 g</a:t>
              </a: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=2.3 t/m</a:t>
              </a:r>
              <a:r>
                <a:rPr kumimoji="0" lang="en-US" altLang="en-US" sz="14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3</a:t>
              </a: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C64D1FB-52F6-4E1C-A2EB-2CC8E1EBB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0598" y="3380530"/>
              <a:ext cx="1406244" cy="3925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endParaRPr kumimoji="0" lang="en-US" altLang="en-US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sl-SI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Šljunak i pijesak </a:t>
              </a:r>
              <a:endParaRPr kumimoji="0" lang="sl-SI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xmlns="" id="{0A76BA03-13BB-4C10-93AF-43C0D83A8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70" y="4377078"/>
              <a:ext cx="1406244" cy="5002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Konglomerat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kumimoji="0" lang="en-US" altLang="en-US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šljunak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xmlns="" id="{F73E4D71-CCC9-412D-BC3E-7412E7210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5235149"/>
              <a:ext cx="7924800" cy="1168752"/>
            </a:xfrm>
            <a:prstGeom prst="rect">
              <a:avLst/>
            </a:prstGeom>
            <a:pattFill prst="horzBrick">
              <a:fgClr>
                <a:srgbClr val="F2F2F2"/>
              </a:fgClr>
              <a:bgClr>
                <a:schemeClr val="bg1">
                  <a:lumMod val="65000"/>
                </a:schemeClr>
              </a:bgClr>
            </a:patt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F9D4F57C-837C-4FA3-A6CF-A3A758CB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058" y="5430617"/>
              <a:ext cx="1274818" cy="247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0" rIns="12700" bIns="1270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743200" algn="ctr"/>
                  <a:tab pos="54864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r"/>
                  <a:tab pos="2743200" algn="ctr"/>
                  <a:tab pos="5486400" algn="r"/>
                </a:tabLst>
              </a:pPr>
              <a:r>
                <a:rPr kumimoji="0" lang="en-US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Vp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=4.810 m/s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xmlns="" id="{AB304694-8FBE-4322-B4BA-9ECE3F931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445" y="5554142"/>
              <a:ext cx="1148951" cy="247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 g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=2.75 t/</a:t>
              </a:r>
              <a:r>
                <a:rPr kumimoji="0" lang="en-US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kumimoji="0" lang="en-US" altLang="en-US" sz="1400" b="0" i="0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3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E93A299B-8065-449D-9B79-D52329D74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70" y="5500895"/>
              <a:ext cx="1406244" cy="3535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endParaRPr kumimoji="0" lang="en-US" altLang="en-US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sl-SI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Kredni krečnjak</a:t>
              </a:r>
              <a:endParaRPr kumimoji="0" lang="sl-SI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0435A02-7635-417C-BADE-474BF57B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355" y="3353558"/>
              <a:ext cx="1274818" cy="282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Vp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=2.200 m/s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1D4F3EEA-D923-4BDA-AD56-18FCDA256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50" y="4616591"/>
              <a:ext cx="1284365" cy="2775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Vs=1.680 m/s</a:t>
              </a: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xmlns="" id="{17412526-8C20-4ADE-A062-83FB7E182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058" y="5736609"/>
              <a:ext cx="1285115" cy="247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12700" tIns="12700" rIns="127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Vs=2.560 m/s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Rectangle 33">
            <a:extLst>
              <a:ext uri="{FF2B5EF4-FFF2-40B4-BE49-F238E27FC236}">
                <a16:creationId xmlns:a16="http://schemas.microsoft.com/office/drawing/2014/main" xmlns="" id="{6625B2FC-BB60-4AE1-921A-3CFE126C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845"/>
            <a:ext cx="8458200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PRIMJER</a:t>
            </a:r>
            <a:r>
              <a:rPr kumimoji="0" lang="sr-Latn-ME" altLang="en-US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značaja „in situ“ geofizičkog snimanja lokacije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kumimoji="0" lang="sl-SI" altLang="en-US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geodinamički </a:t>
            </a:r>
            <a:r>
              <a:rPr kumimoji="0" lang="sl-SI" altLang="en-US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model tla lokacije </a:t>
            </a:r>
            <a:r>
              <a:rPr kumimoji="0" lang="sl-SI" altLang="en-US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kumimoji="0" lang="sl-SI" altLang="en-US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Atlas Centra” u Podgorici</a:t>
            </a:r>
            <a:endParaRPr kumimoji="0" lang="sl-SI" altLang="en-US" sz="28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00E1AAE-2E58-45CD-BCE3-3C2250E68012}"/>
              </a:ext>
            </a:extLst>
          </p:cNvPr>
          <p:cNvGrpSpPr/>
          <p:nvPr/>
        </p:nvGrpSpPr>
        <p:grpSpPr>
          <a:xfrm>
            <a:off x="585235" y="3269041"/>
            <a:ext cx="6661547" cy="3343593"/>
            <a:chOff x="549707" y="3217210"/>
            <a:chExt cx="6661547" cy="334359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7A2C8BC5-5E13-4C02-A165-FBCD781FB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275" y="4099747"/>
              <a:ext cx="1036669" cy="1103140"/>
            </a:xfrm>
            <a:prstGeom prst="straightConnector1">
              <a:avLst/>
            </a:prstGeom>
            <a:ln w="38100" cap="rnd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AAB35E91-2210-45A1-B1EF-0EBE2AEBB83F}"/>
                </a:ext>
              </a:extLst>
            </p:cNvPr>
            <p:cNvCxnSpPr>
              <a:cxnSpLocks/>
            </p:cNvCxnSpPr>
            <p:nvPr/>
          </p:nvCxnSpPr>
          <p:spPr>
            <a:xfrm>
              <a:off x="4334134" y="3250659"/>
              <a:ext cx="528138" cy="875758"/>
            </a:xfrm>
            <a:prstGeom prst="straightConnector1">
              <a:avLst/>
            </a:prstGeom>
            <a:ln w="38100" cap="rnd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4118E42-1461-4F5B-B405-107605840DFB}"/>
                </a:ext>
              </a:extLst>
            </p:cNvPr>
            <p:cNvGrpSpPr/>
            <p:nvPr/>
          </p:nvGrpSpPr>
          <p:grpSpPr>
            <a:xfrm>
              <a:off x="549707" y="3217210"/>
              <a:ext cx="6661547" cy="3343593"/>
              <a:chOff x="549707" y="3217210"/>
              <a:chExt cx="6661547" cy="3343593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409E17EA-E78B-4343-9301-36790DFBDC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3287" y="4104957"/>
                <a:ext cx="842760" cy="115466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EBD096FC-6877-4AC6-A4C8-DD4DFEDA5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5961" y="4109197"/>
                <a:ext cx="914400" cy="1125952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xmlns="" id="{4DB28E0D-3B3A-4DC9-840A-53EE35A921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5120" y="3217210"/>
                <a:ext cx="421590" cy="897592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xmlns="" id="{FCED92F8-EE59-4704-BD7B-179CB7902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622" y="3247094"/>
                <a:ext cx="472739" cy="88545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483B4C14-11F9-414C-95AF-5D6840C828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9405" y="3223560"/>
                <a:ext cx="536490" cy="88563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xmlns="" id="{AE7FDA94-F55B-4480-AEF9-7216BF527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981" y="4109197"/>
                <a:ext cx="1587577" cy="1186265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EF55739D-BBBF-45A2-BCE4-F74CFE335F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5895" y="4132551"/>
                <a:ext cx="1670947" cy="1172453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71C10A26-07D0-45D2-9A61-6ECA50345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5223" y="4132552"/>
                <a:ext cx="1147005" cy="1143175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C28C8736-B41A-4441-AABF-1E34EA012C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4305" y="3236718"/>
                <a:ext cx="518257" cy="86365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xmlns="" id="{038EC1D2-3DC7-4E15-9B45-7F432977A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0784" y="3242050"/>
                <a:ext cx="528138" cy="87575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6B26A41F-10AC-4184-B72C-98BF9941EB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0507" y="4099747"/>
                <a:ext cx="1150747" cy="1135402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9BBCF526-4A23-440A-8033-C1C8BE99D7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123" y="5223859"/>
                <a:ext cx="1257923" cy="1051682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xmlns="" id="{D6B0B018-B5DC-4370-8662-706FD46D1E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7164" y="5246439"/>
                <a:ext cx="2125416" cy="79489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xmlns="" id="{9AE0E409-1D82-483C-987C-A8C85EC680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2959" y="5259623"/>
                <a:ext cx="508561" cy="987633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xmlns="" id="{7D52B550-83F4-4F7E-B994-5CEBA700C338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 flipV="1">
                <a:off x="993485" y="5235149"/>
                <a:ext cx="3654715" cy="1015535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tar: 5 Points 68">
                <a:extLst>
                  <a:ext uri="{FF2B5EF4-FFF2-40B4-BE49-F238E27FC236}">
                    <a16:creationId xmlns:a16="http://schemas.microsoft.com/office/drawing/2014/main" xmlns="" id="{3641E483-2600-49D8-ADDF-A65391FB4DF9}"/>
                  </a:ext>
                </a:extLst>
              </p:cNvPr>
              <p:cNvSpPr/>
              <p:nvPr/>
            </p:nvSpPr>
            <p:spPr>
              <a:xfrm>
                <a:off x="549707" y="5999117"/>
                <a:ext cx="607796" cy="561686"/>
              </a:xfrm>
              <a:prstGeom prst="star5">
                <a:avLst/>
              </a:prstGeom>
              <a:solidFill>
                <a:srgbClr val="FFFF00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148" name="Picture 4" descr="Pogledajte kako će izgledati stambeno-poslovni kompleks u ...">
            <a:extLst>
              <a:ext uri="{FF2B5EF4-FFF2-40B4-BE49-F238E27FC236}">
                <a16:creationId xmlns:a16="http://schemas.microsoft.com/office/drawing/2014/main" xmlns="" id="{821E1611-8C86-495E-B4F5-91948780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3" y="897117"/>
            <a:ext cx="3431999" cy="22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909676" y="3269042"/>
            <a:ext cx="710451" cy="2029968"/>
            <a:chOff x="7909676" y="3269042"/>
            <a:chExt cx="710451" cy="202996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7924800" y="3269042"/>
              <a:ext cx="0" cy="202996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909676" y="3791454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ME" altLang="en-US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38 m</a:t>
              </a:r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886226" y="5927295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alt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Osnovna stijena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FE7787-521D-4636-8F96-594C52ABE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3"/>
          <a:stretch/>
        </p:blipFill>
        <p:spPr>
          <a:xfrm>
            <a:off x="-27563" y="3768435"/>
            <a:ext cx="9144000" cy="2304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EE3B76-E01A-406C-8478-5AC05AFDB7F5}"/>
              </a:ext>
            </a:extLst>
          </p:cNvPr>
          <p:cNvSpPr/>
          <p:nvPr/>
        </p:nvSpPr>
        <p:spPr>
          <a:xfrm>
            <a:off x="455008" y="130589"/>
            <a:ext cx="8536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Amplifikovanje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ubrzanja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snimljeno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realnim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uslovima</a:t>
            </a:r>
            <a:r>
              <a:rPr lang="sr-Latn-ME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zemljotresu od 15.aprila 1979 ML 7.0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1FB5AD-AC14-4707-B7D6-3EA04E90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6"/>
          <a:stretch/>
        </p:blipFill>
        <p:spPr>
          <a:xfrm>
            <a:off x="-27563" y="1149589"/>
            <a:ext cx="9144000" cy="2565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BC4D98-6AD5-4688-BBFC-076A2D5BE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32" y="1167069"/>
            <a:ext cx="5303562" cy="493061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F2F80CC-06F0-422B-8C9A-9F70937004D6}"/>
              </a:ext>
            </a:extLst>
          </p:cNvPr>
          <p:cNvGrpSpPr/>
          <p:nvPr/>
        </p:nvGrpSpPr>
        <p:grpSpPr>
          <a:xfrm>
            <a:off x="3831205" y="1160943"/>
            <a:ext cx="5285232" cy="4937760"/>
            <a:chOff x="2950353" y="1185534"/>
            <a:chExt cx="8443158" cy="68335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C0129C3-B5F2-4301-9909-6D00120C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353" y="1185534"/>
              <a:ext cx="8443158" cy="683352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9E394B1-C6F2-4A28-9046-3E764E6E98AD}"/>
                </a:ext>
              </a:extLst>
            </p:cNvPr>
            <p:cNvSpPr txBox="1"/>
            <p:nvPr/>
          </p:nvSpPr>
          <p:spPr>
            <a:xfrm>
              <a:off x="5128466" y="3105834"/>
              <a:ext cx="2249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7CA8"/>
                  </a:solidFill>
                </a:rPr>
                <a:t>Osnovna</a:t>
              </a:r>
              <a:r>
                <a:rPr lang="en-US" dirty="0">
                  <a:solidFill>
                    <a:srgbClr val="007CA8"/>
                  </a:solidFill>
                </a:rPr>
                <a:t> </a:t>
              </a:r>
              <a:r>
                <a:rPr lang="en-US" dirty="0" err="1">
                  <a:solidFill>
                    <a:srgbClr val="007CA8"/>
                  </a:solidFill>
                </a:rPr>
                <a:t>stijena</a:t>
              </a:r>
              <a:endParaRPr lang="en-US" dirty="0">
                <a:solidFill>
                  <a:srgbClr val="007CA8"/>
                </a:solidFill>
              </a:endParaRPr>
            </a:p>
            <a:p>
              <a:r>
                <a:rPr lang="en-US" dirty="0">
                  <a:solidFill>
                    <a:srgbClr val="007CA8"/>
                  </a:solidFill>
                </a:rPr>
                <a:t>(</a:t>
              </a:r>
              <a:r>
                <a:rPr lang="en-US" dirty="0" err="1">
                  <a:solidFill>
                    <a:srgbClr val="007CA8"/>
                  </a:solidFill>
                </a:rPr>
                <a:t>Seizmološki</a:t>
              </a:r>
              <a:r>
                <a:rPr lang="en-US" dirty="0">
                  <a:solidFill>
                    <a:srgbClr val="007CA8"/>
                  </a:solidFill>
                </a:rPr>
                <a:t> </a:t>
              </a:r>
              <a:r>
                <a:rPr lang="en-US" dirty="0" err="1">
                  <a:solidFill>
                    <a:srgbClr val="007CA8"/>
                  </a:solidFill>
                </a:rPr>
                <a:t>zavod</a:t>
              </a:r>
              <a:r>
                <a:rPr lang="en-US" dirty="0">
                  <a:solidFill>
                    <a:srgbClr val="007CA8"/>
                  </a:solidFill>
                </a:rPr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16F22B5-B769-487B-8359-57E588E1964B}"/>
              </a:ext>
            </a:extLst>
          </p:cNvPr>
          <p:cNvGrpSpPr/>
          <p:nvPr/>
        </p:nvGrpSpPr>
        <p:grpSpPr>
          <a:xfrm>
            <a:off x="3831205" y="1167069"/>
            <a:ext cx="5285232" cy="4939854"/>
            <a:chOff x="4038600" y="1156317"/>
            <a:chExt cx="5105400" cy="48498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1CBB32F-37BA-4462-991B-68A7DF2E7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156317"/>
              <a:ext cx="5105400" cy="484985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55C335E-A418-4CB9-BC4C-64FAA8B0DD42}"/>
                </a:ext>
              </a:extLst>
            </p:cNvPr>
            <p:cNvSpPr txBox="1"/>
            <p:nvPr/>
          </p:nvSpPr>
          <p:spPr>
            <a:xfrm>
              <a:off x="4800600" y="4382869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Lokalno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tlo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“Atlas </a:t>
              </a:r>
              <a:r>
                <a:rPr lang="en-US" dirty="0" err="1">
                  <a:solidFill>
                    <a:srgbClr val="FF0000"/>
                  </a:solidFill>
                </a:rPr>
                <a:t>centar</a:t>
              </a:r>
              <a:r>
                <a:rPr lang="en-US" dirty="0">
                  <a:solidFill>
                    <a:srgbClr val="FF0000"/>
                  </a:solidFill>
                </a:rPr>
                <a:t>”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747A25C-276C-4162-9228-3D05F312CD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05" y="1167069"/>
            <a:ext cx="5280569" cy="49398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C9F50BB-68D3-41AE-A965-E123294E484D}"/>
              </a:ext>
            </a:extLst>
          </p:cNvPr>
          <p:cNvSpPr/>
          <p:nvPr/>
        </p:nvSpPr>
        <p:spPr>
          <a:xfrm>
            <a:off x="304800" y="803833"/>
            <a:ext cx="383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DAF =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Ac[2]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 /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Ac[1]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 = 1.60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E42A574-9303-48E7-8696-960A5E492C98}"/>
              </a:ext>
            </a:extLst>
          </p:cNvPr>
          <p:cNvSpPr txBox="1"/>
          <p:nvPr/>
        </p:nvSpPr>
        <p:spPr>
          <a:xfrm>
            <a:off x="5208677" y="1676400"/>
            <a:ext cx="3139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Elastični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spektri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odgovora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42A574-9303-48E7-8696-960A5E492C98}"/>
              </a:ext>
            </a:extLst>
          </p:cNvPr>
          <p:cNvSpPr txBox="1"/>
          <p:nvPr/>
        </p:nvSpPr>
        <p:spPr>
          <a:xfrm>
            <a:off x="4969830" y="1276290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Furijeov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amplitudni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spektar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F8D5CC-674A-40C2-B729-9BCCA9F1C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CD5DB70-5381-4845-8576-1452FBCF5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" y="193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7" name="Picture 4" descr="C-I-II lito">
            <a:extLst>
              <a:ext uri="{FF2B5EF4-FFF2-40B4-BE49-F238E27FC236}">
                <a16:creationId xmlns:a16="http://schemas.microsoft.com/office/drawing/2014/main" xmlns="" id="{77F1FE94-6037-49EF-9B2D-C1CF6C39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6" y="3981048"/>
            <a:ext cx="8824464" cy="25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5B327FEC-2753-4686-ADA1-4B6E2753C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6" y="46022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AA39E141-8CEA-4175-8249-F4CC880F0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6" y="62500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03333DC-BF8F-4280-B3E1-F696928A533B}"/>
              </a:ext>
            </a:extLst>
          </p:cNvPr>
          <p:cNvSpPr/>
          <p:nvPr/>
        </p:nvSpPr>
        <p:spPr>
          <a:xfrm>
            <a:off x="381000" y="357782"/>
            <a:ext cx="8608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Geofizičkom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metodom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refrakcionog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seizmičkog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ispitivanja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lokaciji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građevinskog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objekta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efiksno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se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utvrđuje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strukturna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građa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brzine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seizmičkih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talasa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duž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profila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C6AA65-9EB5-403A-A358-254F0C2BA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1531533"/>
            <a:ext cx="8824463" cy="23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o\Desktop\Hala Curilac\Seizmika\MASW_1\Konacno\KOmpozit WM-B.PNG">
            <a:extLst>
              <a:ext uri="{FF2B5EF4-FFF2-40B4-BE49-F238E27FC236}">
                <a16:creationId xmlns:a16="http://schemas.microsoft.com/office/drawing/2014/main" xmlns="" id="{C44CDDF5-E60C-496C-BDBB-F1255078A7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97" y="983540"/>
            <a:ext cx="8834419" cy="56349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E22E7E-93AC-4DF7-B905-435F19468E9D}"/>
              </a:ext>
            </a:extLst>
          </p:cNvPr>
          <p:cNvSpPr txBox="1"/>
          <p:nvPr/>
        </p:nvSpPr>
        <p:spPr>
          <a:xfrm>
            <a:off x="534706" y="5257800"/>
            <a:ext cx="3750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Seizmogram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površinskih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seizmičkih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talasa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tipa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Rejlaj</a:t>
            </a:r>
            <a:r>
              <a:rPr lang="en-US" sz="2000" b="1" dirty="0">
                <a:solidFill>
                  <a:srgbClr val="C00000"/>
                </a:solidFill>
              </a:rPr>
              <a:t> (Rayleigh)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894615-782E-4341-A79F-0C0E29AA231D}"/>
              </a:ext>
            </a:extLst>
          </p:cNvPr>
          <p:cNvSpPr/>
          <p:nvPr/>
        </p:nvSpPr>
        <p:spPr>
          <a:xfrm>
            <a:off x="6019800" y="1295400"/>
            <a:ext cx="286168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C00000"/>
                </a:solidFill>
              </a:rPr>
              <a:t>Rezultujući</a:t>
            </a:r>
            <a:r>
              <a:rPr lang="en-US" sz="2000" b="1" dirty="0">
                <a:solidFill>
                  <a:srgbClr val="C00000"/>
                </a:solidFill>
              </a:rPr>
              <a:t> model </a:t>
            </a:r>
            <a:r>
              <a:rPr lang="en-US" sz="2000" b="1" dirty="0" err="1">
                <a:solidFill>
                  <a:srgbClr val="C00000"/>
                </a:solidFill>
              </a:rPr>
              <a:t>tla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brzine</a:t>
            </a:r>
            <a:r>
              <a:rPr lang="en-US" sz="2000" b="1" dirty="0">
                <a:solidFill>
                  <a:srgbClr val="C00000"/>
                </a:solidFill>
              </a:rPr>
              <a:t> Vs </a:t>
            </a:r>
            <a:r>
              <a:rPr lang="en-US" sz="2000" b="1" dirty="0" err="1">
                <a:solidFill>
                  <a:srgbClr val="C00000"/>
                </a:solidFill>
              </a:rPr>
              <a:t>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debljine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slojeva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F863F1-407C-4B4B-9E67-DC4B264A52CA}"/>
              </a:ext>
            </a:extLst>
          </p:cNvPr>
          <p:cNvSpPr/>
          <p:nvPr/>
        </p:nvSpPr>
        <p:spPr>
          <a:xfrm>
            <a:off x="1074718" y="1210270"/>
            <a:ext cx="2670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spektar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fazne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brzine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površinskih</a:t>
            </a:r>
            <a:r>
              <a:rPr lang="en-US" b="1" dirty="0">
                <a:solidFill>
                  <a:srgbClr val="FF0000"/>
                </a:solidFill>
              </a:rPr>
              <a:t> (Rayleigh) </a:t>
            </a:r>
            <a:r>
              <a:rPr lang="en-US" b="1" dirty="0" err="1">
                <a:solidFill>
                  <a:srgbClr val="FF0000"/>
                </a:solidFill>
              </a:rPr>
              <a:t>talasa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66D8680E-6AAD-48EE-AF6E-B941FFBBBD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606162"/>
              </p:ext>
            </p:extLst>
          </p:nvPr>
        </p:nvGraphicFramePr>
        <p:xfrm>
          <a:off x="7086600" y="2388007"/>
          <a:ext cx="1662043" cy="130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r:id="rId4" imgW="850531" imgH="634725" progId="Equation.DSMT4">
                  <p:embed/>
                </p:oleObj>
              </mc:Choice>
              <mc:Fallback>
                <p:oleObj r:id="rId4" imgW="850531" imgH="634725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04224D40-1EA4-4C76-848D-2BB51D044C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388007"/>
                        <a:ext cx="1662043" cy="1307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22A0A8-A61B-4778-9DEE-F8D0D00CE594}"/>
              </a:ext>
            </a:extLst>
          </p:cNvPr>
          <p:cNvSpPr/>
          <p:nvPr/>
        </p:nvSpPr>
        <p:spPr>
          <a:xfrm>
            <a:off x="152400" y="197991"/>
            <a:ext cx="899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Geofizička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metoda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višekanalne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analize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površinskih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talasa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MASW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rezultira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vertikalnim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profilom</a:t>
            </a:r>
            <a:r>
              <a:rPr lang="en-US" altLang="en-US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tla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brzinom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Vs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talasa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altLang="en-US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dubine</a:t>
            </a:r>
            <a:r>
              <a:rPr lang="en-US" alt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od 30 m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8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452735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inoviranom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Pravilniku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sadržaju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projekata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geoloških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istraživanja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sr-Latn-M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lang="sr-Latn-ME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list C</a:t>
            </a:r>
            <a:r>
              <a:rPr lang="sr-Latn-ME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sr-Latn-M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br. 068/23 od 05.07.2023</a:t>
            </a:r>
            <a:r>
              <a:rPr lang="sr-Latn-M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sr-Latn-ME" sz="2400" b="1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lanu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stav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navodi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se: </a:t>
            </a:r>
            <a:endParaRPr lang="sr-Latn-M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981200"/>
            <a:ext cx="7772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2300" u="sng" dirty="0" err="1" smtClean="0"/>
              <a:t>Projekti</a:t>
            </a:r>
            <a:r>
              <a:rPr lang="en-US" sz="2300" u="sng" dirty="0" smtClean="0"/>
              <a:t> </a:t>
            </a:r>
            <a:r>
              <a:rPr lang="en-US" sz="2300" u="sng" dirty="0" err="1"/>
              <a:t>detaljnih</a:t>
            </a:r>
            <a:r>
              <a:rPr lang="en-US" sz="2300" u="sng" dirty="0"/>
              <a:t> </a:t>
            </a:r>
            <a:r>
              <a:rPr lang="en-US" sz="2300" u="sng" dirty="0" err="1"/>
              <a:t>geoloških</a:t>
            </a:r>
            <a:r>
              <a:rPr lang="en-US" sz="2300" u="sng" dirty="0"/>
              <a:t> </a:t>
            </a:r>
            <a:r>
              <a:rPr lang="en-US" sz="2300" u="sng" dirty="0" err="1"/>
              <a:t>istraživanja</a:t>
            </a:r>
            <a:r>
              <a:rPr lang="en-US" sz="2300" dirty="0"/>
              <a:t> </a:t>
            </a:r>
            <a:r>
              <a:rPr lang="en-US" sz="2300" dirty="0" err="1"/>
              <a:t>obuhvataju</a:t>
            </a:r>
            <a:r>
              <a:rPr lang="en-US" sz="2300" dirty="0"/>
              <a:t> i</a:t>
            </a:r>
            <a:r>
              <a:rPr lang="en-US" sz="2300" dirty="0" smtClean="0"/>
              <a:t>:</a:t>
            </a:r>
            <a:endParaRPr lang="sr-Latn-ME" sz="2300" dirty="0" smtClean="0"/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endParaRPr lang="sr-Latn-ME" sz="200" dirty="0" smtClean="0"/>
          </a:p>
          <a:p>
            <a:r>
              <a:rPr lang="sr-Latn-ME" sz="2300" dirty="0" smtClean="0"/>
              <a:t>O</a:t>
            </a:r>
            <a:r>
              <a:rPr lang="en-US" sz="2300" kern="1400" dirty="0" err="1"/>
              <a:t>stala</a:t>
            </a:r>
            <a:r>
              <a:rPr lang="en-US" sz="2300" kern="1400" dirty="0"/>
              <a:t> </a:t>
            </a:r>
            <a:r>
              <a:rPr lang="en-US" sz="2300" kern="1400" dirty="0" err="1"/>
              <a:t>detaljna</a:t>
            </a:r>
            <a:r>
              <a:rPr lang="en-US" sz="2300" kern="1400" dirty="0"/>
              <a:t> </a:t>
            </a:r>
            <a:r>
              <a:rPr lang="en-US" sz="2300" kern="1400" dirty="0" err="1"/>
              <a:t>geološka</a:t>
            </a:r>
            <a:r>
              <a:rPr lang="en-US" sz="2300" kern="1400" dirty="0"/>
              <a:t> </a:t>
            </a:r>
            <a:r>
              <a:rPr lang="en-US" sz="2300" kern="1400" dirty="0" err="1"/>
              <a:t>istraživanja</a:t>
            </a:r>
            <a:r>
              <a:rPr lang="sr-Latn-ME" sz="2300" kern="1400" dirty="0"/>
              <a:t>:</a:t>
            </a:r>
            <a:r>
              <a:rPr lang="en-US" sz="2300" kern="1400" dirty="0"/>
              <a:t> </a:t>
            </a:r>
            <a:endParaRPr lang="sr-Latn-ME" sz="2300" kern="1400" dirty="0" smtClean="0"/>
          </a:p>
          <a:p>
            <a:endParaRPr lang="sr-Latn-ME" sz="600" kern="1400" dirty="0"/>
          </a:p>
          <a:p>
            <a:pPr marL="342900" indent="-342900">
              <a:buFontTx/>
              <a:buChar char="-"/>
            </a:pPr>
            <a:r>
              <a:rPr lang="en-US" sz="2300" kern="1400" dirty="0" err="1"/>
              <a:t>inženjersko-geološka</a:t>
            </a:r>
            <a:r>
              <a:rPr lang="en-US" sz="2300" kern="1400" dirty="0"/>
              <a:t>, </a:t>
            </a:r>
            <a:endParaRPr lang="sr-Latn-ME" sz="2300" kern="1400" dirty="0"/>
          </a:p>
          <a:p>
            <a:pPr marL="342900" indent="-342900">
              <a:buFontTx/>
              <a:buChar char="-"/>
            </a:pPr>
            <a:r>
              <a:rPr lang="en-US" sz="2300" kern="1400" dirty="0" err="1"/>
              <a:t>hidrogeološka</a:t>
            </a:r>
            <a:r>
              <a:rPr lang="en-US" sz="2300" kern="1400" dirty="0"/>
              <a:t>, </a:t>
            </a:r>
            <a:endParaRPr lang="sr-Latn-ME" sz="2300" kern="1400" dirty="0"/>
          </a:p>
          <a:p>
            <a:pPr marL="342900" indent="-342900">
              <a:buFontTx/>
              <a:buChar char="-"/>
            </a:pPr>
            <a:r>
              <a:rPr lang="en-US" sz="2300" b="1" kern="1400" dirty="0" err="1">
                <a:solidFill>
                  <a:srgbClr val="C00000"/>
                </a:solidFill>
              </a:rPr>
              <a:t>geofizička</a:t>
            </a:r>
            <a:r>
              <a:rPr lang="en-US" sz="2300" kern="1400" dirty="0"/>
              <a:t>, </a:t>
            </a:r>
            <a:endParaRPr lang="sr-Latn-ME" sz="2300" kern="1400" dirty="0"/>
          </a:p>
          <a:p>
            <a:pPr marL="342900" indent="-342900">
              <a:buFontTx/>
              <a:buChar char="-"/>
            </a:pPr>
            <a:r>
              <a:rPr lang="en-US" sz="2300" kern="1400" dirty="0" err="1"/>
              <a:t>geotehni</a:t>
            </a:r>
            <a:r>
              <a:rPr lang="sr-Latn-ME" sz="2300" kern="1400" dirty="0"/>
              <a:t>č</a:t>
            </a:r>
            <a:r>
              <a:rPr lang="en-US" sz="2300" kern="1400" dirty="0" err="1"/>
              <a:t>ka</a:t>
            </a:r>
            <a:r>
              <a:rPr lang="en-US" sz="2300" kern="1400" dirty="0"/>
              <a:t>, </a:t>
            </a:r>
            <a:endParaRPr lang="sr-Latn-ME" sz="2300" kern="1400" dirty="0"/>
          </a:p>
          <a:p>
            <a:pPr marL="342900" indent="-342900">
              <a:buFontTx/>
              <a:buChar char="-"/>
            </a:pPr>
            <a:r>
              <a:rPr lang="en-US" sz="2300" kern="1400" dirty="0" err="1"/>
              <a:t>paleontološka</a:t>
            </a:r>
            <a:r>
              <a:rPr lang="en-US" sz="2300" kern="1400" dirty="0"/>
              <a:t>, </a:t>
            </a:r>
            <a:endParaRPr lang="sr-Latn-ME" sz="2300" kern="1400" dirty="0"/>
          </a:p>
          <a:p>
            <a:pPr marL="342900" indent="-342900">
              <a:buFontTx/>
              <a:buChar char="-"/>
            </a:pPr>
            <a:r>
              <a:rPr lang="en-US" sz="2300" kern="1400" dirty="0" err="1"/>
              <a:t>geohemijska</a:t>
            </a:r>
            <a:r>
              <a:rPr lang="en-US" sz="2300" kern="1400" dirty="0"/>
              <a:t>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endParaRPr lang="sr-Latn-ME" sz="2300" dirty="0"/>
          </a:p>
          <a:p>
            <a:pPr marL="342900" indent="-342900">
              <a:buFontTx/>
              <a:buChar char="-"/>
            </a:pPr>
            <a:r>
              <a:rPr lang="en-US" sz="2300" dirty="0" err="1"/>
              <a:t>druga</a:t>
            </a:r>
            <a:r>
              <a:rPr lang="en-US" sz="2300" dirty="0"/>
              <a:t> </a:t>
            </a:r>
            <a:r>
              <a:rPr lang="en-US" sz="2300" dirty="0" err="1"/>
              <a:t>geološka</a:t>
            </a:r>
            <a:r>
              <a:rPr lang="en-US" sz="2300" dirty="0"/>
              <a:t> </a:t>
            </a:r>
            <a:r>
              <a:rPr lang="en-US" sz="2300" dirty="0" err="1" smtClean="0"/>
              <a:t>istraživanja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1397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3D38DC4F-F9F7-4760-8210-B32E20C04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57200"/>
            <a:ext cx="5410200" cy="62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9F382FF-B8BD-4E6F-85CD-9F886C2B4150}"/>
              </a:ext>
            </a:extLst>
          </p:cNvPr>
          <p:cNvSpPr/>
          <p:nvPr/>
        </p:nvSpPr>
        <p:spPr>
          <a:xfrm>
            <a:off x="136236" y="228599"/>
            <a:ext cx="46482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Kategorizacija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tla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MEST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EN198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-1 se </a:t>
            </a:r>
            <a:r>
              <a:rPr lang="sr-Latn-M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rši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osnovu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brzine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smičućih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talasa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S30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tlu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 do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dubine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od 30 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18DF557-FC24-4CA9-A42F-F3411304A355}"/>
              </a:ext>
            </a:extLst>
          </p:cNvPr>
          <p:cNvSpPr/>
          <p:nvPr/>
        </p:nvSpPr>
        <p:spPr>
          <a:xfrm>
            <a:off x="110836" y="2367646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preko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geotehničkog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opita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penetracijom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konusa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AA68BB9-CCE8-4412-8D92-907F0B3812C2}"/>
              </a:ext>
            </a:extLst>
          </p:cNvPr>
          <p:cNvSpPr/>
          <p:nvPr/>
        </p:nvSpPr>
        <p:spPr>
          <a:xfrm>
            <a:off x="6743700" y="745654"/>
            <a:ext cx="914400" cy="830784"/>
          </a:xfrm>
          <a:prstGeom prst="ellipse">
            <a:avLst/>
          </a:prstGeom>
          <a:noFill/>
          <a:effectLst>
            <a:glow rad="101600">
              <a:srgbClr val="FF0000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C24483D-BEC2-4EB9-8A1E-8DCEDFC7AE79}"/>
              </a:ext>
            </a:extLst>
          </p:cNvPr>
          <p:cNvSpPr/>
          <p:nvPr/>
        </p:nvSpPr>
        <p:spPr>
          <a:xfrm>
            <a:off x="7530183" y="751832"/>
            <a:ext cx="1524000" cy="824606"/>
          </a:xfrm>
          <a:prstGeom prst="ellipse">
            <a:avLst/>
          </a:prstGeom>
          <a:noFill/>
          <a:effectLst>
            <a:glow rad="127000">
              <a:srgbClr val="FFFF00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C5CC3A-13C8-44A5-83BF-7993A12EEC01}"/>
              </a:ext>
            </a:extLst>
          </p:cNvPr>
          <p:cNvSpPr/>
          <p:nvPr/>
        </p:nvSpPr>
        <p:spPr>
          <a:xfrm>
            <a:off x="2438399" y="643764"/>
            <a:ext cx="3921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 =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Ac[</a:t>
            </a:r>
            <a:r>
              <a:rPr lang="sr-Latn-M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]max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Ac[</a:t>
            </a:r>
            <a:r>
              <a:rPr lang="sr-Latn-M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]max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1.63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A4A2F7-846A-4DA8-959F-67D1137C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216"/>
            <a:ext cx="9144000" cy="55203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545CA1-407D-450B-B476-1B4C3DC4991B}"/>
              </a:ext>
            </a:extLst>
          </p:cNvPr>
          <p:cNvSpPr/>
          <p:nvPr/>
        </p:nvSpPr>
        <p:spPr>
          <a:xfrm>
            <a:off x="228600" y="116564"/>
            <a:ext cx="8839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Dinamičkom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analizom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lokaciji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primjenom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softvera</a:t>
            </a:r>
            <a:r>
              <a:rPr lang="sr-Latn-ME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DeepSoil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SHAKE91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sličnih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ME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numerički se modeluje</a:t>
            </a:r>
            <a:r>
              <a:rPr lang="en-US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odziv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geotehničke</a:t>
            </a:r>
            <a:r>
              <a:rPr lang="en-US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sredine</a:t>
            </a:r>
            <a:endParaRPr lang="en-US" sz="19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" name="Picture 3" descr="C:\Users\Brano\Desktop\Pi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2" y="1185216"/>
            <a:ext cx="9145588" cy="55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72279"/>
            <a:ext cx="39555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Brano\Desktop\SP.U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7" y="3091181"/>
            <a:ext cx="4360863" cy="37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E3EBC5-491B-45EA-A8A8-2CED3C6683D5}"/>
              </a:ext>
            </a:extLst>
          </p:cNvPr>
          <p:cNvSpPr/>
          <p:nvPr/>
        </p:nvSpPr>
        <p:spPr>
          <a:xfrm>
            <a:off x="990600" y="304799"/>
            <a:ext cx="7403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ME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 potrebe izrade 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Aneksa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MEST EN1998-1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ELASTIČNI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SPEKTRI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UBRZANJA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 sračunati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osnovu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CG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baze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akcelerograma</a:t>
            </a:r>
            <a:endParaRPr lang="en-US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53E28C-4B49-455A-A4BF-9143B5E2F478}"/>
              </a:ext>
            </a:extLst>
          </p:cNvPr>
          <p:cNvSpPr/>
          <p:nvPr/>
        </p:nvSpPr>
        <p:spPr>
          <a:xfrm>
            <a:off x="2164272" y="1066800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b="1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sr-Latn-ME" b="1" u="sng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horizontalni</a:t>
            </a:r>
            <a:r>
              <a:rPr lang="sr-Latn-ME" b="1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ME" b="1" u="sng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vertikalni</a:t>
            </a:r>
            <a:r>
              <a:rPr lang="sr-Latn-ME" b="1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elastični spektar</a:t>
            </a:r>
            <a:endParaRPr lang="en-US" dirty="0"/>
          </a:p>
        </p:txBody>
      </p:sp>
      <p:pic>
        <p:nvPicPr>
          <p:cNvPr id="7" name="Picture 6" descr="s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4" y="1421008"/>
            <a:ext cx="7475291" cy="52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E0A0A9-58B3-4387-9AEC-BBD8D369A8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4" y="1436132"/>
            <a:ext cx="8015722" cy="5212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05944" y="1612878"/>
            <a:ext cx="605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zemljotres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Tipa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– ML ≥ 5 .8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(MS ≥ 5.5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 obrađeno je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istorija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ubrzanja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registrovane na teritoriji Crne Gore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9344" y="2183009"/>
            <a:ext cx="5365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r-Latn-ME" b="1" dirty="0">
                <a:latin typeface="Arial" panose="020B0604020202020204" pitchFamily="34" charset="0"/>
                <a:cs typeface="Arial" panose="020B0604020202020204" pitchFamily="34" charset="0"/>
              </a:rPr>
              <a:t>za Tip 2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sr-Latn-M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sr-Latn-M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5.8</a:t>
            </a:r>
            <a:r>
              <a:rPr lang="sr-Latn-ME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</a:t>
            </a:r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đene su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732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istorije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ubrzanja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registrovan</a:t>
            </a:r>
            <a:r>
              <a:rPr lang="sr-Latn-ME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teritoriji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B264AE-04D1-4B90-9541-45B7F21EFD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0" y="838200"/>
            <a:ext cx="8334950" cy="5729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608" y="304800"/>
            <a:ext cx="6276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b="1" dirty="0" smtClean="0">
                <a:solidFill>
                  <a:srgbClr val="0342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Sračunati i preporučeni oblici spektra (MEST EN1998-1)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4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o\Desktop\MOŽURA DEPONIJA\DEEPSOIL rezultati MOZURA model 1\PSA(T).png">
            <a:extLst>
              <a:ext uri="{FF2B5EF4-FFF2-40B4-BE49-F238E27FC236}">
                <a16:creationId xmlns:a16="http://schemas.microsoft.com/office/drawing/2014/main" xmlns="" id="{225215FB-54E8-434C-89C4-F8C8F3F1F5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0" y="1142999"/>
            <a:ext cx="4300072" cy="313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5">
            <a:extLst>
              <a:ext uri="{FF2B5EF4-FFF2-40B4-BE49-F238E27FC236}">
                <a16:creationId xmlns:a16="http://schemas.microsoft.com/office/drawing/2014/main" xmlns="" id="{F6DD9163-59A6-4E47-8C22-731981BB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81011"/>
            <a:ext cx="39037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9">
            <a:extLst>
              <a:ext uri="{FF2B5EF4-FFF2-40B4-BE49-F238E27FC236}">
                <a16:creationId xmlns:a16="http://schemas.microsoft.com/office/drawing/2014/main" xmlns="" id="{6692BF48-6FBD-4646-A9DB-2B23B73F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96" y="3890665"/>
            <a:ext cx="39037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A8FAC2-6218-4820-87F9-53976D662488}"/>
              </a:ext>
            </a:extLst>
          </p:cNvPr>
          <p:cNvSpPr/>
          <p:nvPr/>
        </p:nvSpPr>
        <p:spPr>
          <a:xfrm>
            <a:off x="397000" y="154033"/>
            <a:ext cx="844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spektralnog</a:t>
            </a: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odziva</a:t>
            </a: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geotehni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sredine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može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korišćenjem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većeg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reprezentativnih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akcelerograma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20)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pobude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snimljenih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seizmički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geološki</a:t>
            </a: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sličnim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uslovima</a:t>
            </a:r>
            <a:r>
              <a:rPr lang="sr-Latn-ME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kao na lokaciji</a:t>
            </a:r>
            <a:endParaRPr lang="en-US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9F7A76-D5B7-403F-BADA-C1666BE8C9F4}"/>
              </a:ext>
            </a:extLst>
          </p:cNvPr>
          <p:cNvSpPr/>
          <p:nvPr/>
        </p:nvSpPr>
        <p:spPr>
          <a:xfrm>
            <a:off x="223704" y="4286523"/>
            <a:ext cx="4881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Proračunom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približnih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vrijednosti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fundamentalnog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perioda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oscilovanja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osnovu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preporuka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EN1998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-1,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4.4.3.3.2.2: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0305A8C-C7A6-4040-B11C-53C0B1264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009394"/>
              </p:ext>
            </p:extLst>
          </p:nvPr>
        </p:nvGraphicFramePr>
        <p:xfrm>
          <a:off x="1295401" y="5448982"/>
          <a:ext cx="1981199" cy="39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Equation" r:id="rId6" imgW="1808882" imgH="362319" progId="Equation.DSMT4">
                  <p:embed/>
                </p:oleObj>
              </mc:Choice>
              <mc:Fallback>
                <p:oleObj name="Equation" r:id="rId6" imgW="1808882" imgH="3623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5401" y="5448982"/>
                        <a:ext cx="1981199" cy="39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F48C261-6C0E-4196-9FEC-7CA4CD2A73B1}"/>
              </a:ext>
            </a:extLst>
          </p:cNvPr>
          <p:cNvSpPr/>
          <p:nvPr/>
        </p:nvSpPr>
        <p:spPr>
          <a:xfrm>
            <a:off x="551662" y="5911334"/>
            <a:ext cx="399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efektivna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visina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(m)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86400" y="2209800"/>
            <a:ext cx="598470" cy="1222177"/>
            <a:chOff x="5486400" y="2209800"/>
            <a:chExt cx="598470" cy="1222177"/>
          </a:xfrm>
        </p:grpSpPr>
        <p:grpSp>
          <p:nvGrpSpPr>
            <p:cNvPr id="9" name="Group 8"/>
            <p:cNvGrpSpPr/>
            <p:nvPr/>
          </p:nvGrpSpPr>
          <p:grpSpPr>
            <a:xfrm>
              <a:off x="5486400" y="2209800"/>
              <a:ext cx="350519" cy="1219201"/>
              <a:chOff x="5486400" y="2209800"/>
              <a:chExt cx="350519" cy="1219201"/>
            </a:xfrm>
          </p:grpSpPr>
          <p:sp>
            <p:nvSpPr>
              <p:cNvPr id="7" name="Up Arrow 6"/>
              <p:cNvSpPr/>
              <p:nvPr/>
            </p:nvSpPr>
            <p:spPr>
              <a:xfrm>
                <a:off x="5791200" y="2209800"/>
                <a:ext cx="45719" cy="1219201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Left Arrow 7"/>
              <p:cNvSpPr/>
              <p:nvPr/>
            </p:nvSpPr>
            <p:spPr>
              <a:xfrm>
                <a:off x="5486400" y="2209800"/>
                <a:ext cx="304800" cy="4571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791200" y="312420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ME" sz="1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4400" y="3034295"/>
            <a:ext cx="1981200" cy="867422"/>
            <a:chOff x="914400" y="3034295"/>
            <a:chExt cx="1981200" cy="867422"/>
          </a:xfrm>
        </p:grpSpPr>
        <p:grpSp>
          <p:nvGrpSpPr>
            <p:cNvPr id="11" name="Group 10"/>
            <p:cNvGrpSpPr/>
            <p:nvPr/>
          </p:nvGrpSpPr>
          <p:grpSpPr>
            <a:xfrm>
              <a:off x="914400" y="3034295"/>
              <a:ext cx="1739682" cy="867422"/>
              <a:chOff x="914400" y="3034295"/>
              <a:chExt cx="1739682" cy="867422"/>
            </a:xfrm>
          </p:grpSpPr>
          <p:sp>
            <p:nvSpPr>
              <p:cNvPr id="14" name="Up Arrow 13"/>
              <p:cNvSpPr/>
              <p:nvPr/>
            </p:nvSpPr>
            <p:spPr>
              <a:xfrm>
                <a:off x="2608363" y="3048000"/>
                <a:ext cx="45719" cy="853717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eft Arrow 14"/>
              <p:cNvSpPr/>
              <p:nvPr/>
            </p:nvSpPr>
            <p:spPr>
              <a:xfrm>
                <a:off x="914400" y="3034295"/>
                <a:ext cx="1693963" cy="4571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601930" y="358437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ME" sz="1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02" name="Group 4101"/>
          <p:cNvGrpSpPr/>
          <p:nvPr/>
        </p:nvGrpSpPr>
        <p:grpSpPr>
          <a:xfrm>
            <a:off x="3703320" y="3323794"/>
            <a:ext cx="5351584" cy="3276600"/>
            <a:chOff x="3685736" y="3351171"/>
            <a:chExt cx="5351584" cy="3276600"/>
          </a:xfrm>
        </p:grpSpPr>
        <p:grpSp>
          <p:nvGrpSpPr>
            <p:cNvPr id="4101" name="Group 4100"/>
            <p:cNvGrpSpPr/>
            <p:nvPr/>
          </p:nvGrpSpPr>
          <p:grpSpPr>
            <a:xfrm>
              <a:off x="3685736" y="3351171"/>
              <a:ext cx="5351584" cy="3276600"/>
              <a:chOff x="3704216" y="3355636"/>
              <a:chExt cx="5351584" cy="3276600"/>
            </a:xfrm>
          </p:grpSpPr>
          <p:pic>
            <p:nvPicPr>
              <p:cNvPr id="19" name="Picture 18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4216" y="3355636"/>
                <a:ext cx="5351584" cy="32766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00" name="Group 4099"/>
              <p:cNvGrpSpPr/>
              <p:nvPr/>
            </p:nvGrpSpPr>
            <p:grpSpPr>
              <a:xfrm>
                <a:off x="4445063" y="3584377"/>
                <a:ext cx="4565017" cy="1434802"/>
                <a:chOff x="4445063" y="3584377"/>
                <a:chExt cx="4565017" cy="1434802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4445063" y="3584377"/>
                  <a:ext cx="42242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U </a:t>
                  </a:r>
                  <a:r>
                    <a:rPr lang="en-US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novoj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generaciji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EN-98-1-1</a:t>
                  </a:r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u </a:t>
                  </a:r>
                  <a:r>
                    <a:rPr lang="en-US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spektru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239896" y="3890665"/>
                  <a:ext cx="1770184" cy="11285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 </a:t>
                  </a:r>
                  <a:r>
                    <a:rPr lang="en-US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defini</a:t>
                  </a:r>
                  <a:r>
                    <a:rPr lang="sr-Latn-ME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š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u</a:t>
                  </a:r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referentni nivoi </a:t>
                  </a:r>
                </a:p>
                <a:p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sr-Latn-ME" sz="2400" baseline="-25000" dirty="0" smtClean="0">
                      <a:latin typeface="Greek" panose="00000400000000000000" pitchFamily="2" charset="0"/>
                      <a:cs typeface="Arial" panose="020B0604020202020204" pitchFamily="34" charset="0"/>
                    </a:rPr>
                    <a:t>a</a:t>
                  </a:r>
                  <a:r>
                    <a:rPr lang="sr-Latn-ME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i S</a:t>
                  </a:r>
                  <a:r>
                    <a:rPr lang="sr-Latn-ME" sz="2400" baseline="-25000" dirty="0" smtClean="0">
                      <a:latin typeface="Greek" panose="00000400000000000000" pitchFamily="2" charset="0"/>
                      <a:cs typeface="Arial" panose="020B0604020202020204" pitchFamily="34" charset="0"/>
                    </a:rPr>
                    <a:t>b</a:t>
                  </a:r>
                  <a:endParaRPr lang="en-US" sz="2400" baseline="-25000" dirty="0" smtClean="0">
                    <a:latin typeface="Greek" panose="00000400000000000000" pitchFamily="2" charset="0"/>
                    <a:cs typeface="Arial" panose="020B0604020202020204" pitchFamily="34" charset="0"/>
                  </a:endParaRPr>
                </a:p>
                <a:p>
                  <a:endParaRPr lang="en-US" sz="2000" baseline="-25000" dirty="0" smtClean="0">
                    <a:latin typeface="Greek" panose="00000400000000000000" pitchFamily="2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9" name="Straight Connector 38"/>
            <p:cNvCxnSpPr/>
            <p:nvPr/>
          </p:nvCxnSpPr>
          <p:spPr>
            <a:xfrm>
              <a:off x="4208584" y="4096512"/>
              <a:ext cx="2667000" cy="0"/>
            </a:xfrm>
            <a:prstGeom prst="line">
              <a:avLst/>
            </a:prstGeom>
            <a:ln w="3810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208584" y="5669280"/>
              <a:ext cx="3539947" cy="548640"/>
              <a:chOff x="4038600" y="5669280"/>
              <a:chExt cx="3539947" cy="54864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038600" y="5669280"/>
                <a:ext cx="35052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578547" y="5669280"/>
                <a:ext cx="0" cy="548640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/>
          <p:cNvSpPr/>
          <p:nvPr/>
        </p:nvSpPr>
        <p:spPr>
          <a:xfrm>
            <a:off x="4898991" y="5593057"/>
            <a:ext cx="219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PGA=</a:t>
            </a:r>
            <a:r>
              <a:rPr lang="sr-Latn-ME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ME" sz="2400" baseline="-25000" dirty="0">
                <a:latin typeface="Greek" panose="00000400000000000000" pitchFamily="2" charset="0"/>
                <a:cs typeface="Arial" panose="020B0604020202020204" pitchFamily="34" charset="0"/>
              </a:rPr>
              <a:t>a</a:t>
            </a:r>
            <a:r>
              <a:rPr lang="en-US" sz="2400" baseline="-25000" dirty="0">
                <a:latin typeface="Greek" panose="00000400000000000000" pitchFamily="2" charset="0"/>
                <a:cs typeface="Arial" panose="020B0604020202020204" pitchFamily="34" charset="0"/>
              </a:rPr>
              <a:t>,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stijenu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D178AB-49AC-4893-801A-061727AABF09}"/>
              </a:ext>
            </a:extLst>
          </p:cNvPr>
          <p:cNvSpPr/>
          <p:nvPr/>
        </p:nvSpPr>
        <p:spPr>
          <a:xfrm>
            <a:off x="420624" y="3429000"/>
            <a:ext cx="8534400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Neke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novine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 </a:t>
            </a:r>
            <a:r>
              <a:rPr lang="sr-Latn-ME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Eurokodu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druge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generacije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lvl="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Homogenizacija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definicije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seizmičkih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zona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Bolja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definicija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klasifikacije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tla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lokacije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uvodeći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parametar</a:t>
            </a:r>
            <a:r>
              <a:rPr lang="en-US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dubine</a:t>
            </a:r>
            <a:r>
              <a:rPr lang="en-US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osnovne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stijene</a:t>
            </a:r>
            <a:endParaRPr lang="en-US" u="sng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Redefinisanje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spektra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elastičnog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odziva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korišćenjem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dva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parametra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umjesto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indent="-274320">
              <a:spcAft>
                <a:spcPts val="600"/>
              </a:spcAft>
              <a:buFont typeface="+mj-lt"/>
              <a:buAutoNum type="arabicPeriod"/>
            </a:pPr>
            <a:r>
              <a:rPr lang="it-IT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Karte </a:t>
            </a:r>
            <a:r>
              <a:rPr lang="sr-Latn-ME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seizmičkog </a:t>
            </a:r>
            <a:r>
              <a:rPr lang="it-IT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hazarda </a:t>
            </a:r>
            <a:r>
              <a:rPr lang="it-I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vidu spektralnog </a:t>
            </a:r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ubrzanja </a:t>
            </a:r>
            <a:r>
              <a:rPr lang="it-IT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it-IT" sz="2000" b="1" i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β,ref</a:t>
            </a:r>
            <a:r>
              <a:rPr lang="sr-Latn-ME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(T)</a:t>
            </a:r>
            <a:r>
              <a:rPr lang="it-IT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it-IT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it-IT" sz="20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it-IT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it-IT" sz="20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α,ref</a:t>
            </a:r>
            <a:r>
              <a:rPr lang="sr-Latn-ME" sz="20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ME" sz="20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</a:t>
            </a:r>
            <a:r>
              <a:rPr lang="sr-Latn-M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</a:t>
            </a:r>
            <a:r>
              <a:rPr lang="it-I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lanjenih po specifi</a:t>
            </a:r>
            <a:r>
              <a:rPr lang="sr-Latn-M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</a:t>
            </a:r>
            <a:r>
              <a:rPr lang="it-I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 periodu </a:t>
            </a:r>
            <a:r>
              <a:rPr lang="sr-Latn-M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oscilacija </a:t>
            </a:r>
            <a:r>
              <a:rPr lang="sr-Latn-ME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sr-Latn-M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seizmičkom nivou </a:t>
            </a:r>
            <a:r>
              <a:rPr lang="it-IT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it-IT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endParaRPr lang="it-IT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Brano\Desktop\GLAVATOVIC - IKCG 11.mart 2025\Eurocodes EC2\arrow_Eurocode_palette_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3999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2367" y="1447800"/>
            <a:ext cx="1905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30 </a:t>
            </a:r>
            <a:r>
              <a:rPr lang="sr-Latn-ME" sz="2000" b="1" dirty="0" smtClean="0"/>
              <a:t>m</a:t>
            </a:r>
            <a:r>
              <a:rPr lang="en-US" sz="2000" b="1" dirty="0" err="1" smtClean="0"/>
              <a:t>ar</a:t>
            </a:r>
            <a:r>
              <a:rPr lang="sr-Latn-ME" sz="2000" b="1" dirty="0" smtClean="0"/>
              <a:t>t</a:t>
            </a:r>
            <a:r>
              <a:rPr lang="en-US" sz="2000" b="1" dirty="0" smtClean="0"/>
              <a:t> 2026</a:t>
            </a:r>
            <a:r>
              <a:rPr lang="sr-Latn-ME" sz="2000" b="1" dirty="0" smtClean="0"/>
              <a:t>.</a:t>
            </a:r>
            <a:r>
              <a:rPr lang="en-US" sz="2000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399" y="304800"/>
            <a:ext cx="5575565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sr-Latn-ME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Eurokodovi</a:t>
            </a:r>
            <a:r>
              <a:rPr lang="en-US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DRUGE</a:t>
            </a:r>
            <a:r>
              <a:rPr lang="en-US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GENERACIJE</a:t>
            </a:r>
            <a:r>
              <a:rPr lang="sr-Latn-ME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EN:2027</a:t>
            </a:r>
            <a:endParaRPr lang="en-US" sz="2000" dirty="0">
              <a:solidFill>
                <a:schemeClr val="accent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385348-B691-45D1-97B1-560BBC0A6073}"/>
              </a:ext>
            </a:extLst>
          </p:cNvPr>
          <p:cNvSpPr/>
          <p:nvPr/>
        </p:nvSpPr>
        <p:spPr>
          <a:xfrm>
            <a:off x="3525231" y="457200"/>
            <a:ext cx="2015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ZAKLJUČCI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AE93DD-A661-43D3-A5AA-B8455B43F5C9}"/>
              </a:ext>
            </a:extLst>
          </p:cNvPr>
          <p:cNvSpPr/>
          <p:nvPr/>
        </p:nvSpPr>
        <p:spPr>
          <a:xfrm>
            <a:off x="449056" y="2820557"/>
            <a:ext cx="8396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UTU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uslovi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korektno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izražavaju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potrebu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primjene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Pravilnika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sadržaju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geoloških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istraživanja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 u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dijelu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geofizičkih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ispitivanja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pitanje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poštuju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primjenjuju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 praksi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76A4A4-AC87-440F-AF35-512D6696B936}"/>
              </a:ext>
            </a:extLst>
          </p:cNvPr>
          <p:cNvSpPr/>
          <p:nvPr/>
        </p:nvSpPr>
        <p:spPr>
          <a:xfrm>
            <a:off x="449056" y="1738189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Geofizička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ispitivanja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zajedno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geotehni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čkim ispitivanjem,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dovoljno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pouzdano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definišu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geološki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geotehnički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model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lokacije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dubine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30 m, a time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pouzdane uslove za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seizmičke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parametre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lokacije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B618DB-9256-44E7-AD3E-203CDC32457D}"/>
              </a:ext>
            </a:extLst>
          </p:cNvPr>
          <p:cNvSpPr/>
          <p:nvPr/>
        </p:nvSpPr>
        <p:spPr>
          <a:xfrm>
            <a:off x="449055" y="990600"/>
            <a:ext cx="8167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Seizmički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parametri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lokaciji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objekta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vrlo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značajni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objektivnu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kvantifikaciju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seizmičkog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dejstva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konstrukciju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C67836-6C5F-4E58-8445-154FBB9EA1E3}"/>
              </a:ext>
            </a:extLst>
          </p:cNvPr>
          <p:cNvSpPr/>
          <p:nvPr/>
        </p:nvSpPr>
        <p:spPr>
          <a:xfrm>
            <a:off x="449056" y="3905646"/>
            <a:ext cx="85344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Tokom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prethodnih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od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poslednjeg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razornog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zemljotresa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M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CG se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kontinualno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povećava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seizmički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rizik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osnovna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razloga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M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0" indent="-27432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intenzivn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izgradnja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objekata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seizmičkim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područjima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Latn-ME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0" indent="-274320">
              <a:spcAft>
                <a:spcPts val="600"/>
              </a:spcAft>
              <a:buFont typeface="+mj-lt"/>
              <a:buAutoNum type="arabicPeriod"/>
            </a:pP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neminovno</a:t>
            </a:r>
            <a:r>
              <a:rPr lang="sr-Latn-M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kontinualno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akumuliranje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mehaničkog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napona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stijenama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tektonskog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porijekla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ME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0" indent="-274320">
              <a:buFont typeface="+mj-lt"/>
              <a:buAutoNum type="arabicPeriod"/>
            </a:pPr>
            <a:r>
              <a:rPr lang="en-US" sz="20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nedovoljne</a:t>
            </a:r>
            <a:r>
              <a:rPr lang="en-US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kontrole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primjene propisa za projektovanje i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izgradnj</a:t>
            </a:r>
            <a:r>
              <a:rPr lang="sr-Latn-M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objekata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70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300" y="3810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200" dirty="0" smtClean="0"/>
              <a:t>Članom 11 se uređuje </a:t>
            </a:r>
            <a:r>
              <a:rPr lang="sr-Latn-ME" sz="2200" b="1" dirty="0" smtClean="0"/>
              <a:t>sadržaj koncepcije geofizičkih istraživanja</a:t>
            </a:r>
            <a:r>
              <a:rPr lang="sr-Latn-ME" sz="2200" dirty="0" smtClean="0"/>
              <a:t>, radi utvrđivanja: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048" y="1295400"/>
            <a:ext cx="8331735" cy="518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300" dirty="0" err="1">
                <a:solidFill>
                  <a:srgbClr val="C00000"/>
                </a:solidFill>
              </a:rPr>
              <a:t>geofizičkih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seizmičkih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seizmoloških</a:t>
            </a:r>
            <a:r>
              <a:rPr lang="en-US" sz="2300" dirty="0"/>
              <a:t>, </a:t>
            </a:r>
            <a:r>
              <a:rPr lang="en-US" sz="2300" dirty="0" err="1"/>
              <a:t>gravitacionih</a:t>
            </a:r>
            <a:r>
              <a:rPr lang="en-US" sz="2300" dirty="0"/>
              <a:t>, </a:t>
            </a:r>
            <a:r>
              <a:rPr lang="en-US" sz="2300" dirty="0" err="1"/>
              <a:t>geomagnetnih</a:t>
            </a:r>
            <a:r>
              <a:rPr lang="en-US" sz="2300" dirty="0"/>
              <a:t>, </a:t>
            </a:r>
            <a:r>
              <a:rPr lang="en-US" sz="2300" dirty="0" err="1"/>
              <a:t>elektromagnetnih</a:t>
            </a:r>
            <a:r>
              <a:rPr lang="en-US" sz="2300" dirty="0"/>
              <a:t>, </a:t>
            </a:r>
            <a:r>
              <a:rPr lang="en-US" sz="2300" dirty="0" err="1">
                <a:solidFill>
                  <a:srgbClr val="C00000"/>
                </a:solidFill>
              </a:rPr>
              <a:t>karakteristika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istražпog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prostora</a:t>
            </a:r>
            <a:r>
              <a:rPr lang="en-US" sz="2300" dirty="0"/>
              <a:t>;</a:t>
            </a:r>
          </a:p>
          <a:p>
            <a:pPr marL="342900" lvl="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300" dirty="0" err="1" smtClean="0">
                <a:solidFill>
                  <a:srgbClr val="C00000"/>
                </a:solidFill>
              </a:rPr>
              <a:t>struktu</a:t>
            </a:r>
            <a:r>
              <a:rPr lang="sr-Latn-ME" sz="2300" dirty="0" smtClean="0">
                <a:solidFill>
                  <a:srgbClr val="C00000"/>
                </a:solidFill>
              </a:rPr>
              <a:t>rn</a:t>
            </a:r>
            <a:r>
              <a:rPr lang="en-US" sz="2300" dirty="0" smtClean="0">
                <a:solidFill>
                  <a:srgbClr val="C00000"/>
                </a:solidFill>
              </a:rPr>
              <a:t>o-</a:t>
            </a:r>
            <a:r>
              <a:rPr lang="en-US" sz="2300" dirty="0" err="1" smtClean="0">
                <a:solidFill>
                  <a:srgbClr val="C00000"/>
                </a:solidFill>
              </a:rPr>
              <a:t>tektonskog</a:t>
            </a:r>
            <a:r>
              <a:rPr lang="en-US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sklopa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sr-Latn-ME" sz="2300" dirty="0" smtClean="0">
                <a:solidFill>
                  <a:srgbClr val="C00000"/>
                </a:solidFill>
              </a:rPr>
              <a:t>l</a:t>
            </a:r>
            <a:r>
              <a:rPr lang="en-US" sz="2300" dirty="0" err="1" smtClean="0">
                <a:solidFill>
                  <a:srgbClr val="C00000"/>
                </a:solidFill>
              </a:rPr>
              <a:t>itostratigrafskih</a:t>
            </a:r>
            <a:r>
              <a:rPr lang="en-US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tipova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stijena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r>
              <a:rPr lang="en-US" sz="2300" dirty="0" err="1"/>
              <a:t>istražnog</a:t>
            </a:r>
            <a:r>
              <a:rPr lang="en-US" sz="2300" dirty="0"/>
              <a:t> </a:t>
            </a:r>
            <a:r>
              <a:rPr lang="en-US" sz="2300" dirty="0" err="1"/>
              <a:t>prostora</a:t>
            </a:r>
            <a:r>
              <a:rPr lang="en-US" sz="2300" dirty="0"/>
              <a:t> u </a:t>
            </a:r>
            <a:r>
              <a:rPr lang="en-US" sz="2300" dirty="0" err="1"/>
              <a:t>cjeliпi</a:t>
            </a:r>
            <a:r>
              <a:rPr lang="en-US" sz="2300" dirty="0"/>
              <a:t>;</a:t>
            </a:r>
          </a:p>
          <a:p>
            <a:pPr marL="342900" lvl="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300" dirty="0" err="1">
                <a:solidFill>
                  <a:srgbClr val="C00000"/>
                </a:solidFill>
              </a:rPr>
              <a:t>egzogeodinamičkih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procesa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i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pojava</a:t>
            </a:r>
            <a:r>
              <a:rPr lang="en-US" sz="2300" dirty="0"/>
              <a:t>, </a:t>
            </a:r>
            <a:r>
              <a:rPr lang="en-US" sz="2300" dirty="0" err="1"/>
              <a:t>uzroka</a:t>
            </a:r>
            <a:r>
              <a:rPr lang="en-US" sz="2300" dirty="0"/>
              <a:t> </a:t>
            </a:r>
            <a:r>
              <a:rPr lang="en-US" sz="2300" dirty="0" err="1"/>
              <a:t>njihovog</a:t>
            </a:r>
            <a:r>
              <a:rPr lang="en-US" sz="2300" dirty="0"/>
              <a:t> </a:t>
            </a:r>
            <a:r>
              <a:rPr lang="en-US" sz="2300" dirty="0" err="1"/>
              <a:t>obrazovanja</a:t>
            </a:r>
            <a:r>
              <a:rPr lang="en-US" sz="2300" dirty="0"/>
              <a:t>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r>
              <a:rPr lang="en-US" sz="2300" dirty="0" err="1"/>
              <a:t>dinamike</a:t>
            </a:r>
            <a:r>
              <a:rPr lang="en-US" sz="2300" dirty="0"/>
              <a:t> </a:t>
            </a:r>
            <a:r>
              <a:rPr lang="en-US" sz="2300" dirty="0" err="1"/>
              <a:t>razvoja</a:t>
            </a:r>
            <a:r>
              <a:rPr lang="en-US" sz="2300" dirty="0"/>
              <a:t>;</a:t>
            </a:r>
          </a:p>
          <a:p>
            <a:pPr marL="342900" lvl="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300" dirty="0" err="1">
                <a:solidFill>
                  <a:srgbClr val="C00000"/>
                </a:solidFill>
              </a:rPr>
              <a:t>inženjersko-geološke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klasifikacije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terena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stanovišta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seizmičke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mikrorejonizacije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i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podobnosti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za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izgradnju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/>
              <a:t>objekata</a:t>
            </a:r>
            <a:r>
              <a:rPr lang="en-US" sz="2300" dirty="0"/>
              <a:t> u </a:t>
            </a:r>
            <a:r>
              <a:rPr lang="en-US" sz="2300" dirty="0" err="1"/>
              <a:t>skladu</a:t>
            </a:r>
            <a:r>
              <a:rPr lang="en-US" sz="2300" dirty="0"/>
              <a:t> </a:t>
            </a:r>
            <a:r>
              <a:rPr lang="en-US" sz="2300" dirty="0" err="1"/>
              <a:t>sa</a:t>
            </a:r>
            <a:r>
              <a:rPr lang="en-US" sz="2300" dirty="0"/>
              <a:t> </a:t>
            </a:r>
            <a:r>
              <a:rPr lang="en-US" sz="2300" dirty="0" err="1"/>
              <a:t>važećim</a:t>
            </a:r>
            <a:r>
              <a:rPr lang="en-US" sz="2300" dirty="0"/>
              <a:t> </a:t>
            </a:r>
            <a:r>
              <a:rPr lang="en-US" sz="2300" dirty="0" err="1"/>
              <a:t>građevinskim</a:t>
            </a:r>
            <a:r>
              <a:rPr lang="en-US" sz="2300" dirty="0"/>
              <a:t> </a:t>
            </a:r>
            <a:r>
              <a:rPr lang="en-US" sz="2300" dirty="0" err="1"/>
              <a:t>standardima</a:t>
            </a:r>
            <a:r>
              <a:rPr lang="en-US" sz="2300" dirty="0"/>
              <a:t>;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300" dirty="0" err="1">
                <a:solidFill>
                  <a:srgbClr val="C00000"/>
                </a:solidFill>
              </a:rPr>
              <a:t>uslova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zalijeganja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prostiranja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veličine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 smtClean="0">
                <a:solidFill>
                  <a:srgbClr val="C00000"/>
                </a:solidFill>
              </a:rPr>
              <a:t>ob</a:t>
            </a:r>
            <a:r>
              <a:rPr lang="sr-Latn-ME" sz="2300" dirty="0" smtClean="0">
                <a:solidFill>
                  <a:srgbClr val="C00000"/>
                </a:solidFill>
              </a:rPr>
              <a:t>l</a:t>
            </a:r>
            <a:r>
              <a:rPr lang="en-US" sz="2300" dirty="0" err="1" smtClean="0">
                <a:solidFill>
                  <a:srgbClr val="C00000"/>
                </a:solidFill>
              </a:rPr>
              <a:t>ika</a:t>
            </a:r>
            <a:r>
              <a:rPr lang="en-US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i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 smtClean="0">
                <a:solidFill>
                  <a:srgbClr val="C00000"/>
                </a:solidFill>
              </a:rPr>
              <a:t>gra</a:t>
            </a:r>
            <a:r>
              <a:rPr lang="sr-Latn-ME" sz="2300" dirty="0" smtClean="0">
                <a:solidFill>
                  <a:srgbClr val="C00000"/>
                </a:solidFill>
              </a:rPr>
              <a:t>đ</a:t>
            </a:r>
            <a:r>
              <a:rPr lang="en-US" sz="2300" dirty="0" smtClean="0">
                <a:solidFill>
                  <a:srgbClr val="C00000"/>
                </a:solidFill>
              </a:rPr>
              <a:t>e </a:t>
            </a:r>
            <a:r>
              <a:rPr lang="en-US" sz="2300" dirty="0" err="1" smtClean="0">
                <a:solidFill>
                  <a:srgbClr val="C00000"/>
                </a:solidFill>
              </a:rPr>
              <a:t>leži</a:t>
            </a:r>
            <a:r>
              <a:rPr lang="sr-Latn-ME" sz="2300" dirty="0" smtClean="0">
                <a:solidFill>
                  <a:srgbClr val="C00000"/>
                </a:solidFill>
              </a:rPr>
              <a:t>š</a:t>
            </a:r>
            <a:r>
              <a:rPr lang="en-US" sz="2300" dirty="0" smtClean="0">
                <a:solidFill>
                  <a:srgbClr val="C00000"/>
                </a:solidFill>
              </a:rPr>
              <a:t>ta </a:t>
            </a:r>
            <a:r>
              <a:rPr lang="en-US" sz="2300" dirty="0" err="1">
                <a:solidFill>
                  <a:srgbClr val="C00000"/>
                </a:solidFill>
              </a:rPr>
              <a:t>mineralnih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sirovina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en-US" sz="2300" dirty="0" err="1">
                <a:solidFill>
                  <a:srgbClr val="C00000"/>
                </a:solidFill>
              </a:rPr>
              <a:t>ležista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podzemnih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>
                <a:solidFill>
                  <a:srgbClr val="C00000"/>
                </a:solidFill>
              </a:rPr>
              <a:t>voda</a:t>
            </a:r>
            <a:r>
              <a:rPr lang="en-US" sz="2300" dirty="0"/>
              <a:t>, </a:t>
            </a:r>
            <a:r>
              <a:rPr lang="en-US" sz="2300" dirty="0" err="1"/>
              <a:t>njihovog</a:t>
            </a:r>
            <a:r>
              <a:rPr lang="en-US" sz="2300" dirty="0"/>
              <a:t> </a:t>
            </a:r>
            <a:r>
              <a:rPr lang="en-US" sz="2300" dirty="0" err="1"/>
              <a:t>međusobnog</a:t>
            </a:r>
            <a:r>
              <a:rPr lang="en-US" sz="2300" dirty="0"/>
              <a:t> </a:t>
            </a:r>
            <a:r>
              <a:rPr lang="en-US" sz="2300" dirty="0" err="1" smtClean="0"/>
              <a:t>odnosa</a:t>
            </a:r>
            <a:r>
              <a:rPr lang="en-US" sz="2300" dirty="0" smtClean="0"/>
              <a:t>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r>
              <a:rPr lang="en-US" sz="2300" dirty="0" err="1"/>
              <a:t>prostorne</a:t>
            </a:r>
            <a:r>
              <a:rPr lang="en-US" sz="2300" dirty="0"/>
              <a:t> </a:t>
            </a:r>
            <a:r>
              <a:rPr lang="en-US" sz="2300" dirty="0" err="1" smtClean="0"/>
              <a:t>razmješte</a:t>
            </a:r>
            <a:r>
              <a:rPr lang="sr-Latn-ME" sz="2300" dirty="0" smtClean="0"/>
              <a:t>n</a:t>
            </a:r>
            <a:r>
              <a:rPr lang="en-US" sz="2300" dirty="0" err="1" smtClean="0"/>
              <a:t>osti</a:t>
            </a:r>
            <a:r>
              <a:rPr lang="sr-Latn-ME" sz="2300" dirty="0" smtClean="0"/>
              <a:t> </a:t>
            </a:r>
            <a:r>
              <a:rPr lang="en-US" sz="2300" dirty="0" smtClean="0"/>
              <a:t>.</a:t>
            </a:r>
            <a:r>
              <a:rPr lang="sr-Latn-ME" sz="2300" dirty="0" smtClean="0"/>
              <a:t>..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9590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100" dirty="0" smtClean="0"/>
              <a:t>Za utvrđivanje </a:t>
            </a:r>
            <a:r>
              <a:rPr lang="sr-Latn-ME" sz="2100" u="sng" dirty="0" smtClean="0"/>
              <a:t>projektnih seizmičkih parametara na lokaciji</a:t>
            </a:r>
            <a:r>
              <a:rPr lang="sr-Latn-ME" sz="2100" dirty="0" smtClean="0"/>
              <a:t> građevinskog objekta</a:t>
            </a:r>
            <a:r>
              <a:rPr lang="sr-Latn-ME" sz="2100" dirty="0"/>
              <a:t>, potrebno je respektovati </a:t>
            </a:r>
            <a:r>
              <a:rPr lang="sr-Latn-ME" sz="2100" b="1" dirty="0"/>
              <a:t>sadržaj važećeg standarda MEST EN1998-1</a:t>
            </a:r>
            <a:r>
              <a:rPr lang="sr-Latn-ME" sz="2100" dirty="0"/>
              <a:t> - </a:t>
            </a:r>
            <a:r>
              <a:rPr lang="en-US" sz="2100" dirty="0" err="1"/>
              <a:t>Projektovanje</a:t>
            </a:r>
            <a:r>
              <a:rPr lang="en-US" sz="2100" dirty="0"/>
              <a:t> </a:t>
            </a:r>
            <a:r>
              <a:rPr lang="sl-SI" sz="2100" dirty="0"/>
              <a:t>seizmički</a:t>
            </a:r>
            <a:r>
              <a:rPr lang="en-US" sz="2100" dirty="0"/>
              <a:t> </a:t>
            </a:r>
            <a:r>
              <a:rPr lang="en-US" sz="2100" dirty="0" err="1" smtClean="0"/>
              <a:t>otpornih</a:t>
            </a:r>
            <a:r>
              <a:rPr lang="en-US" sz="2100" dirty="0" smtClean="0"/>
              <a:t> </a:t>
            </a:r>
            <a:r>
              <a:rPr lang="en-US" sz="2100" dirty="0" err="1"/>
              <a:t>konstrukcija</a:t>
            </a:r>
            <a:r>
              <a:rPr lang="en-US" sz="2100" dirty="0"/>
              <a:t> -</a:t>
            </a:r>
            <a:r>
              <a:rPr lang="sr-Latn-ME" sz="2100" dirty="0"/>
              <a:t> </a:t>
            </a:r>
            <a:r>
              <a:rPr lang="sr-Latn-ME" sz="2100" dirty="0" smtClean="0"/>
              <a:t>d</a:t>
            </a:r>
            <a:r>
              <a:rPr lang="en-US" sz="2100" dirty="0" err="1" smtClean="0"/>
              <a:t>io</a:t>
            </a:r>
            <a:r>
              <a:rPr lang="en-US" sz="2100" dirty="0" smtClean="0"/>
              <a:t> </a:t>
            </a:r>
            <a:r>
              <a:rPr lang="en-US" sz="2100" dirty="0"/>
              <a:t>1: </a:t>
            </a:r>
            <a:r>
              <a:rPr lang="en-US" sz="2100" dirty="0" err="1"/>
              <a:t>Opšta</a:t>
            </a:r>
            <a:r>
              <a:rPr lang="en-US" sz="2100" dirty="0"/>
              <a:t> </a:t>
            </a:r>
            <a:r>
              <a:rPr lang="en-US" sz="2100" dirty="0" err="1"/>
              <a:t>pravila</a:t>
            </a:r>
            <a:r>
              <a:rPr lang="en-US" sz="2100" dirty="0"/>
              <a:t>, </a:t>
            </a:r>
            <a:r>
              <a:rPr lang="sl-SI" sz="2100" dirty="0"/>
              <a:t>seizmička dejstva i </a:t>
            </a:r>
            <a:r>
              <a:rPr lang="en-US" sz="2100" dirty="0" err="1"/>
              <a:t>pravila</a:t>
            </a:r>
            <a:r>
              <a:rPr lang="en-US" sz="2100" dirty="0"/>
              <a:t> </a:t>
            </a:r>
            <a:r>
              <a:rPr lang="en-US" sz="2100" dirty="0" err="1"/>
              <a:t>za</a:t>
            </a:r>
            <a:r>
              <a:rPr lang="en-US" sz="2100" dirty="0"/>
              <a:t> </a:t>
            </a:r>
            <a:r>
              <a:rPr lang="en-US" sz="2100" dirty="0" err="1"/>
              <a:t>zgrade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160317" y="1828800"/>
            <a:ext cx="8823366" cy="411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ME" sz="1600" b="1" dirty="0" smtClean="0"/>
              <a:t>U Poglavlju </a:t>
            </a:r>
            <a:r>
              <a:rPr lang="sr-Latn-ME" sz="1600" b="1" dirty="0" smtClean="0"/>
              <a:t>2: </a:t>
            </a:r>
            <a:r>
              <a:rPr lang="en-GB" sz="1600" b="1" dirty="0" err="1" smtClean="0"/>
              <a:t>Nacionalno</a:t>
            </a:r>
            <a:r>
              <a:rPr lang="en-GB" sz="1600" b="1" dirty="0" smtClean="0"/>
              <a:t> </a:t>
            </a:r>
            <a:r>
              <a:rPr lang="en-GB" sz="1600" b="1" dirty="0" err="1"/>
              <a:t>određeni</a:t>
            </a:r>
            <a:r>
              <a:rPr lang="en-GB" sz="1600" b="1" dirty="0"/>
              <a:t> </a:t>
            </a:r>
            <a:r>
              <a:rPr lang="en-GB" sz="1600" b="1" dirty="0" err="1" smtClean="0"/>
              <a:t>parametri</a:t>
            </a:r>
            <a:r>
              <a:rPr lang="sr-Latn-ME" sz="1600" b="1" dirty="0" smtClean="0"/>
              <a:t>, navedeno je:</a:t>
            </a:r>
            <a:endParaRPr lang="en-US" sz="1600" b="1" dirty="0"/>
          </a:p>
          <a:p>
            <a:r>
              <a:rPr lang="en-US" sz="1050" dirty="0"/>
              <a:t> </a:t>
            </a:r>
          </a:p>
          <a:p>
            <a:r>
              <a:rPr lang="fr-FR" sz="1700" u="sng" dirty="0" err="1" smtClean="0"/>
              <a:t>Dodatna</a:t>
            </a:r>
            <a:r>
              <a:rPr lang="fr-FR" sz="1700" u="sng" dirty="0" smtClean="0"/>
              <a:t> </a:t>
            </a:r>
            <a:r>
              <a:rPr lang="fr-FR" sz="1700" u="sng" dirty="0" err="1"/>
              <a:t>geotehni</a:t>
            </a:r>
            <a:r>
              <a:rPr lang="en-US" sz="1700" u="sng" dirty="0" err="1"/>
              <a:t>čka</a:t>
            </a:r>
            <a:r>
              <a:rPr lang="en-US" sz="1700" u="sng" dirty="0"/>
              <a:t> </a:t>
            </a:r>
            <a:r>
              <a:rPr lang="en-US" sz="1700" u="sng" dirty="0" err="1"/>
              <a:t>istraživanja</a:t>
            </a:r>
            <a:r>
              <a:rPr lang="en-US" sz="1700" u="sng" dirty="0"/>
              <a:t> </a:t>
            </a:r>
            <a:r>
              <a:rPr lang="en-US" sz="1700" u="sng" dirty="0" err="1"/>
              <a:t>obuhvataju</a:t>
            </a:r>
            <a:r>
              <a:rPr lang="en-US" sz="1700" dirty="0"/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utvrđivanje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seizmičkih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amplifikacionih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svojstava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tla</a:t>
            </a:r>
            <a:r>
              <a:rPr lang="en-US" sz="1700" b="1" dirty="0">
                <a:solidFill>
                  <a:srgbClr val="C00000"/>
                </a:solidFill>
              </a:rPr>
              <a:t>, </a:t>
            </a:r>
            <a:r>
              <a:rPr lang="en-US" sz="1700" b="1" dirty="0" err="1">
                <a:solidFill>
                  <a:srgbClr val="C00000"/>
                </a:solidFill>
              </a:rPr>
              <a:t>odnosno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primjenu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savremenih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postupaka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i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metoda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za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determinisanje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maksimalnih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horizontalnih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ubrzanja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tla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na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nivou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temelja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objekta</a:t>
            </a:r>
            <a:r>
              <a:rPr lang="en-US" sz="1700" dirty="0">
                <a:solidFill>
                  <a:srgbClr val="C00000"/>
                </a:solidFill>
              </a:rPr>
              <a:t>.</a:t>
            </a:r>
          </a:p>
          <a:p>
            <a:r>
              <a:rPr lang="en-US" sz="1200" dirty="0"/>
              <a:t> </a:t>
            </a:r>
          </a:p>
          <a:p>
            <a:r>
              <a:rPr lang="en-US" sz="1700" dirty="0" err="1">
                <a:solidFill>
                  <a:srgbClr val="C00000"/>
                </a:solidFill>
              </a:rPr>
              <a:t>Dodatna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geotehnička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istraživanja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su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obavezujuća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kod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konstrukcija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klase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značaja</a:t>
            </a:r>
            <a:r>
              <a:rPr lang="en-US" sz="1700" u="sng" dirty="0">
                <a:solidFill>
                  <a:srgbClr val="C00000"/>
                </a:solidFill>
              </a:rPr>
              <a:t> III </a:t>
            </a:r>
            <a:r>
              <a:rPr lang="en-US" sz="1700" u="sng" dirty="0" err="1">
                <a:solidFill>
                  <a:srgbClr val="C00000"/>
                </a:solidFill>
              </a:rPr>
              <a:t>i</a:t>
            </a:r>
            <a:r>
              <a:rPr lang="en-US" sz="1700" u="sng" dirty="0">
                <a:solidFill>
                  <a:srgbClr val="C00000"/>
                </a:solidFill>
              </a:rPr>
              <a:t> IV</a:t>
            </a:r>
            <a:r>
              <a:rPr lang="en-US" sz="1700" dirty="0">
                <a:solidFill>
                  <a:srgbClr val="C00000"/>
                </a:solidFill>
              </a:rPr>
              <a:t> u </a:t>
            </a:r>
            <a:r>
              <a:rPr lang="en-US" sz="1700" u="sng" dirty="0" err="1">
                <a:solidFill>
                  <a:srgbClr val="C00000"/>
                </a:solidFill>
              </a:rPr>
              <a:t>seizmičkim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zonama</a:t>
            </a:r>
            <a:r>
              <a:rPr lang="en-US" sz="1700" u="sng" dirty="0">
                <a:solidFill>
                  <a:srgbClr val="C00000"/>
                </a:solidFill>
              </a:rPr>
              <a:t> III - IV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 smtClean="0">
                <a:solidFill>
                  <a:srgbClr val="C00000"/>
                </a:solidFill>
              </a:rPr>
              <a:t>kod</a:t>
            </a:r>
            <a:r>
              <a:rPr lang="en-US" sz="1700" dirty="0" smtClean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svih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tipova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tla</a:t>
            </a:r>
            <a:r>
              <a:rPr lang="en-US" sz="1700" dirty="0">
                <a:solidFill>
                  <a:srgbClr val="C00000"/>
                </a:solidFill>
              </a:rPr>
              <a:t>, </a:t>
            </a:r>
            <a:r>
              <a:rPr lang="en-US" sz="1700" dirty="0" err="1">
                <a:solidFill>
                  <a:srgbClr val="C00000"/>
                </a:solidFill>
              </a:rPr>
              <a:t>zatim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kod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konstrukcija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klase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značaja</a:t>
            </a:r>
            <a:r>
              <a:rPr lang="en-US" sz="1700" u="sng" dirty="0">
                <a:solidFill>
                  <a:srgbClr val="C00000"/>
                </a:solidFill>
              </a:rPr>
              <a:t> II u </a:t>
            </a:r>
            <a:r>
              <a:rPr lang="en-US" sz="1700" u="sng" dirty="0" err="1">
                <a:solidFill>
                  <a:srgbClr val="C00000"/>
                </a:solidFill>
              </a:rPr>
              <a:t>seizmičkoj</a:t>
            </a:r>
            <a:r>
              <a:rPr lang="en-US" sz="1700" u="sng" dirty="0">
                <a:solidFill>
                  <a:srgbClr val="C00000"/>
                </a:solidFill>
              </a:rPr>
              <a:t> </a:t>
            </a:r>
            <a:r>
              <a:rPr lang="en-US" sz="1700" u="sng" dirty="0" err="1">
                <a:solidFill>
                  <a:srgbClr val="C00000"/>
                </a:solidFill>
              </a:rPr>
              <a:t>zoni</a:t>
            </a:r>
            <a:r>
              <a:rPr lang="en-US" sz="1700" u="sng" dirty="0">
                <a:solidFill>
                  <a:srgbClr val="C00000"/>
                </a:solidFill>
              </a:rPr>
              <a:t> IV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kod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tipova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dirty="0" err="1">
                <a:solidFill>
                  <a:srgbClr val="C00000"/>
                </a:solidFill>
              </a:rPr>
              <a:t>tla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i="1" dirty="0">
                <a:solidFill>
                  <a:srgbClr val="C00000"/>
                </a:solidFill>
              </a:rPr>
              <a:t>S</a:t>
            </a:r>
            <a:r>
              <a:rPr lang="en-US" sz="1700" baseline="-25000" dirty="0">
                <a:solidFill>
                  <a:srgbClr val="C00000"/>
                </a:solidFill>
              </a:rPr>
              <a:t>1</a:t>
            </a:r>
            <a:r>
              <a:rPr lang="en-US" sz="1700" i="1" dirty="0">
                <a:solidFill>
                  <a:srgbClr val="C00000"/>
                </a:solidFill>
              </a:rPr>
              <a:t> </a:t>
            </a:r>
            <a:r>
              <a:rPr lang="en-US" sz="1700" i="1" dirty="0" err="1">
                <a:solidFill>
                  <a:srgbClr val="C00000"/>
                </a:solidFill>
              </a:rPr>
              <a:t>i</a:t>
            </a:r>
            <a:r>
              <a:rPr lang="en-US" sz="1700" i="1" dirty="0">
                <a:solidFill>
                  <a:srgbClr val="C00000"/>
                </a:solidFill>
              </a:rPr>
              <a:t> </a:t>
            </a:r>
            <a:r>
              <a:rPr lang="en-US" sz="1700" i="1" dirty="0" smtClean="0">
                <a:solidFill>
                  <a:srgbClr val="C00000"/>
                </a:solidFill>
              </a:rPr>
              <a:t>S</a:t>
            </a:r>
            <a:r>
              <a:rPr lang="en-US" sz="1700" baseline="-25000" dirty="0" smtClean="0">
                <a:solidFill>
                  <a:srgbClr val="C00000"/>
                </a:solidFill>
              </a:rPr>
              <a:t>2</a:t>
            </a:r>
            <a:r>
              <a:rPr lang="en-US" sz="1700" dirty="0" smtClean="0"/>
              <a:t>, </a:t>
            </a:r>
            <a:r>
              <a:rPr lang="en-US" sz="1700" dirty="0" err="1"/>
              <a:t>kao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u </a:t>
            </a:r>
            <a:r>
              <a:rPr lang="en-US" sz="1700" dirty="0" err="1"/>
              <a:t>slučaju</a:t>
            </a:r>
            <a:r>
              <a:rPr lang="en-US" sz="1700" dirty="0"/>
              <a:t> </a:t>
            </a:r>
            <a:r>
              <a:rPr lang="en-US" sz="1700" dirty="0" err="1"/>
              <a:t>kada</a:t>
            </a:r>
            <a:r>
              <a:rPr lang="en-US" sz="1700" dirty="0"/>
              <a:t> </a:t>
            </a:r>
            <a:r>
              <a:rPr lang="en-US" sz="1700" dirty="0" err="1"/>
              <a:t>vlasnik</a:t>
            </a:r>
            <a:r>
              <a:rPr lang="en-US" sz="1700" dirty="0"/>
              <a:t>/</a:t>
            </a:r>
            <a:r>
              <a:rPr lang="en-US" sz="1700" dirty="0" err="1"/>
              <a:t>investitor</a:t>
            </a:r>
            <a:r>
              <a:rPr lang="en-US" sz="1700" dirty="0"/>
              <a:t> </a:t>
            </a:r>
            <a:r>
              <a:rPr lang="en-US" sz="1700" dirty="0" err="1"/>
              <a:t>objekta</a:t>
            </a:r>
            <a:r>
              <a:rPr lang="en-US" sz="1700" dirty="0"/>
              <a:t> </a:t>
            </a:r>
            <a:r>
              <a:rPr lang="en-US" sz="1700" dirty="0" err="1"/>
              <a:t>zahtijeva</a:t>
            </a:r>
            <a:r>
              <a:rPr lang="en-US" sz="1700" dirty="0"/>
              <a:t> </a:t>
            </a:r>
            <a:r>
              <a:rPr lang="en-US" sz="1700" dirty="0" err="1"/>
              <a:t>dodatno</a:t>
            </a:r>
            <a:r>
              <a:rPr lang="en-US" sz="1700" dirty="0"/>
              <a:t> </a:t>
            </a:r>
            <a:r>
              <a:rPr lang="en-US" sz="1700" dirty="0" err="1"/>
              <a:t>ispitivanje</a:t>
            </a:r>
            <a:r>
              <a:rPr lang="en-US" sz="1700" dirty="0"/>
              <a:t> </a:t>
            </a:r>
            <a:r>
              <a:rPr lang="en-US" sz="1700" dirty="0" err="1"/>
              <a:t>tla</a:t>
            </a:r>
            <a:r>
              <a:rPr lang="en-US" sz="1700" dirty="0"/>
              <a:t>.</a:t>
            </a:r>
          </a:p>
          <a:p>
            <a:r>
              <a:rPr lang="en-US" sz="1200" dirty="0"/>
              <a:t> </a:t>
            </a:r>
            <a:endParaRPr lang="en-US" sz="1000" dirty="0"/>
          </a:p>
          <a:p>
            <a:r>
              <a:rPr lang="fr-FR" sz="1600" dirty="0" err="1" smtClean="0"/>
              <a:t>Nije</a:t>
            </a:r>
            <a:r>
              <a:rPr lang="fr-FR" sz="1600" dirty="0" smtClean="0"/>
              <a:t> </a:t>
            </a:r>
            <a:r>
              <a:rPr lang="fr-FR" sz="1600" dirty="0" err="1"/>
              <a:t>obavezujuće</a:t>
            </a:r>
            <a:r>
              <a:rPr lang="fr-FR" sz="1600" dirty="0"/>
              <a:t> </a:t>
            </a:r>
            <a:r>
              <a:rPr lang="fr-FR" sz="1600" dirty="0" err="1"/>
              <a:t>izvođenje</a:t>
            </a:r>
            <a:r>
              <a:rPr lang="fr-FR" sz="1600" dirty="0"/>
              <a:t> </a:t>
            </a:r>
            <a:r>
              <a:rPr lang="fr-FR" sz="1600" dirty="0" err="1"/>
              <a:t>dodatnih</a:t>
            </a:r>
            <a:r>
              <a:rPr lang="fr-FR" sz="1600" dirty="0"/>
              <a:t> </a:t>
            </a:r>
            <a:r>
              <a:rPr lang="fr-FR" sz="1600" dirty="0" err="1"/>
              <a:t>geotehničkih</a:t>
            </a:r>
            <a:r>
              <a:rPr lang="fr-FR" sz="1600" dirty="0"/>
              <a:t> </a:t>
            </a:r>
            <a:r>
              <a:rPr lang="fr-FR" sz="1600" dirty="0" err="1"/>
              <a:t>istraživanja</a:t>
            </a:r>
            <a:r>
              <a:rPr lang="fr-FR" sz="1600" dirty="0"/>
              <a:t> u </a:t>
            </a:r>
            <a:r>
              <a:rPr lang="fr-FR" sz="1600" dirty="0" err="1"/>
              <a:t>sljedećim</a:t>
            </a:r>
            <a:r>
              <a:rPr lang="fr-FR" sz="1600" dirty="0"/>
              <a:t> </a:t>
            </a:r>
            <a:r>
              <a:rPr lang="fr-FR" sz="1600" dirty="0" err="1"/>
              <a:t>slučajevima</a:t>
            </a:r>
            <a:r>
              <a:rPr lang="fr-FR" sz="1600" dirty="0"/>
              <a:t>:</a:t>
            </a:r>
            <a:endParaRPr lang="en-US" sz="1600" dirty="0"/>
          </a:p>
          <a:p>
            <a:r>
              <a:rPr lang="en-US" sz="1200" dirty="0"/>
              <a:t> </a:t>
            </a:r>
          </a:p>
          <a:p>
            <a:pPr lvl="0"/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konstrukcije</a:t>
            </a:r>
            <a:r>
              <a:rPr lang="en-US" sz="1600" dirty="0"/>
              <a:t> </a:t>
            </a:r>
            <a:r>
              <a:rPr lang="en-US" sz="1600" dirty="0" err="1"/>
              <a:t>klase</a:t>
            </a:r>
            <a:r>
              <a:rPr lang="en-US" sz="1600" dirty="0"/>
              <a:t> </a:t>
            </a:r>
            <a:r>
              <a:rPr lang="en-US" sz="1600" dirty="0" err="1"/>
              <a:t>značaja</a:t>
            </a:r>
            <a:r>
              <a:rPr lang="en-US" sz="1600" dirty="0"/>
              <a:t> I u </a:t>
            </a:r>
            <a:r>
              <a:rPr lang="en-US" sz="1600" dirty="0" err="1"/>
              <a:t>seizmičkim</a:t>
            </a:r>
            <a:r>
              <a:rPr lang="en-US" sz="1600" dirty="0"/>
              <a:t> </a:t>
            </a:r>
            <a:r>
              <a:rPr lang="en-US" sz="1600" dirty="0" err="1"/>
              <a:t>zonama</a:t>
            </a:r>
            <a:r>
              <a:rPr lang="en-US" sz="1600" dirty="0"/>
              <a:t> I - IV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svih</a:t>
            </a:r>
            <a:r>
              <a:rPr lang="en-US" sz="1600" dirty="0"/>
              <a:t> </a:t>
            </a:r>
            <a:r>
              <a:rPr lang="en-US" sz="1600" dirty="0" err="1"/>
              <a:t>tipova</a:t>
            </a:r>
            <a:r>
              <a:rPr lang="en-US" sz="1600" dirty="0"/>
              <a:t> </a:t>
            </a:r>
            <a:r>
              <a:rPr lang="en-US" sz="1600" dirty="0" err="1"/>
              <a:t>tla</a:t>
            </a:r>
            <a:r>
              <a:rPr lang="en-US" sz="1600" dirty="0"/>
              <a:t>, </a:t>
            </a:r>
          </a:p>
          <a:p>
            <a:pPr lvl="0"/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konstrukcije</a:t>
            </a:r>
            <a:r>
              <a:rPr lang="en-US" sz="1600" dirty="0"/>
              <a:t> </a:t>
            </a:r>
            <a:r>
              <a:rPr lang="en-US" sz="1600" dirty="0" err="1"/>
              <a:t>klase</a:t>
            </a:r>
            <a:r>
              <a:rPr lang="en-US" sz="1600" dirty="0"/>
              <a:t> </a:t>
            </a:r>
            <a:r>
              <a:rPr lang="en-US" sz="1600" dirty="0" err="1"/>
              <a:t>značaja</a:t>
            </a:r>
            <a:r>
              <a:rPr lang="en-US" sz="1600" dirty="0"/>
              <a:t> II u </a:t>
            </a:r>
            <a:r>
              <a:rPr lang="en-US" sz="1600" dirty="0" err="1"/>
              <a:t>seizmičkim</a:t>
            </a:r>
            <a:r>
              <a:rPr lang="en-US" sz="1600" dirty="0"/>
              <a:t> </a:t>
            </a:r>
            <a:r>
              <a:rPr lang="en-US" sz="1600" dirty="0" err="1"/>
              <a:t>zonama</a:t>
            </a:r>
            <a:r>
              <a:rPr lang="en-US" sz="1600" dirty="0"/>
              <a:t> I – III,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svih</a:t>
            </a:r>
            <a:r>
              <a:rPr lang="en-US" sz="1600" dirty="0"/>
              <a:t> </a:t>
            </a:r>
            <a:r>
              <a:rPr lang="en-US" sz="1600" dirty="0" err="1"/>
              <a:t>tipova</a:t>
            </a:r>
            <a:r>
              <a:rPr lang="en-US" sz="1600" dirty="0"/>
              <a:t> </a:t>
            </a:r>
            <a:r>
              <a:rPr lang="en-US" sz="1600" dirty="0" err="1"/>
              <a:t>tla</a:t>
            </a:r>
            <a:r>
              <a:rPr lang="en-US" sz="1600" dirty="0"/>
              <a:t>,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u </a:t>
            </a:r>
            <a:r>
              <a:rPr lang="en-US" sz="1600" dirty="0" err="1"/>
              <a:t>seizmičkoj</a:t>
            </a:r>
            <a:r>
              <a:rPr lang="en-US" sz="1600" dirty="0"/>
              <a:t> </a:t>
            </a:r>
            <a:r>
              <a:rPr lang="en-US" sz="1600" dirty="0" err="1"/>
              <a:t>zoni</a:t>
            </a:r>
            <a:r>
              <a:rPr lang="en-US" sz="1600" dirty="0"/>
              <a:t> IV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tipova</a:t>
            </a:r>
            <a:r>
              <a:rPr lang="en-US" sz="1600" dirty="0"/>
              <a:t> </a:t>
            </a:r>
            <a:r>
              <a:rPr lang="en-US" sz="1600" dirty="0" err="1"/>
              <a:t>tla</a:t>
            </a:r>
            <a:r>
              <a:rPr lang="en-US" sz="1600" dirty="0"/>
              <a:t> A-D,</a:t>
            </a:r>
          </a:p>
          <a:p>
            <a:pPr lvl="0"/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konstrukcije</a:t>
            </a:r>
            <a:r>
              <a:rPr lang="en-US" sz="1600" dirty="0"/>
              <a:t> </a:t>
            </a:r>
            <a:r>
              <a:rPr lang="en-US" sz="1600" dirty="0" err="1"/>
              <a:t>klase</a:t>
            </a:r>
            <a:r>
              <a:rPr lang="en-US" sz="1600" dirty="0"/>
              <a:t> </a:t>
            </a:r>
            <a:r>
              <a:rPr lang="en-US" sz="1600" dirty="0" err="1"/>
              <a:t>značaja</a:t>
            </a:r>
            <a:r>
              <a:rPr lang="en-US" sz="1600" dirty="0"/>
              <a:t> III </a:t>
            </a:r>
            <a:r>
              <a:rPr lang="en-US" sz="1600" dirty="0" err="1"/>
              <a:t>i</a:t>
            </a:r>
            <a:r>
              <a:rPr lang="en-US" sz="1600" dirty="0"/>
              <a:t> IV u </a:t>
            </a:r>
            <a:r>
              <a:rPr lang="en-US" sz="1600" dirty="0" err="1"/>
              <a:t>seizmičkim</a:t>
            </a:r>
            <a:r>
              <a:rPr lang="en-US" sz="1600" dirty="0"/>
              <a:t> </a:t>
            </a:r>
            <a:r>
              <a:rPr lang="en-US" sz="1600" dirty="0" err="1"/>
              <a:t>zonama</a:t>
            </a:r>
            <a:r>
              <a:rPr lang="en-US" sz="1600" dirty="0"/>
              <a:t> I – II,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svih</a:t>
            </a:r>
            <a:r>
              <a:rPr lang="en-US" sz="1600" dirty="0"/>
              <a:t> </a:t>
            </a:r>
            <a:r>
              <a:rPr lang="en-US" sz="1600" dirty="0" err="1"/>
              <a:t>tipova</a:t>
            </a:r>
            <a:r>
              <a:rPr lang="en-US" sz="1600" dirty="0"/>
              <a:t> </a:t>
            </a:r>
            <a:r>
              <a:rPr lang="en-US" sz="1600" dirty="0" err="1"/>
              <a:t>tla</a:t>
            </a:r>
            <a:r>
              <a:rPr lang="en-US" sz="1600" dirty="0"/>
              <a:t>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56" y="3733800"/>
            <a:ext cx="295604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85" y="1800684"/>
            <a:ext cx="6114702" cy="34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4099" name="Picture 3" descr="C:\My Documents\Saopstenja\-----Vijesti\slike 15. april 1979\HOTEL Agava-B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12" y="2206762"/>
            <a:ext cx="5365456" cy="34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50" name="Rectangle 22"/>
          <p:cNvSpPr>
            <a:spLocks noChangeArrowheads="1"/>
          </p:cNvSpPr>
          <p:nvPr/>
        </p:nvSpPr>
        <p:spPr bwMode="auto">
          <a:xfrm>
            <a:off x="189863" y="228600"/>
            <a:ext cx="8948754" cy="13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mjesec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dana se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navršava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posljednjeg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razornog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zemljotresa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u CG,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zajedno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sadržajem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inoviranog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Pravilnika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projektima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geoloških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istraživanja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dobar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povod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još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jedno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podsjećanje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potrebu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značaj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preventivnog</a:t>
            </a:r>
            <a:r>
              <a:rPr lang="en-US" sz="19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djelovanja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zaštiti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života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materijalnih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dobara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seizmički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sigurno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projektovanje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izgradnju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saglasno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Eurokod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standardu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67" y="2564120"/>
            <a:ext cx="5284133" cy="378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9" y="3004508"/>
            <a:ext cx="3660059" cy="37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27" name="Picture 3" descr="Rusenje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29" y="3389953"/>
            <a:ext cx="4211671" cy="345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3285" y="1834446"/>
            <a:ext cx="240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Hotel “Slavija”, Budva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6864" y="2640302"/>
            <a:ext cx="2057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Luka Bar, gat br.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04755" y="3024533"/>
            <a:ext cx="317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Manastir “Gradi</a:t>
            </a:r>
            <a:r>
              <a:rPr lang="sr-Latn-M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šte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sr-Latn-M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Buljarica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25937" y="3464921"/>
            <a:ext cx="1800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Stari grad Kotor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3182" y="2198652"/>
            <a:ext cx="2044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Hotel “Agava”, </a:t>
            </a:r>
            <a:r>
              <a:rPr lang="sr-Latn-M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75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50" grpId="0"/>
      <p:bldP spid="2" grpId="0"/>
      <p:bldP spid="32" grpId="0"/>
      <p:bldP spid="33" grpId="0"/>
      <p:bldP spid="34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ano\Desktop\TEKTONIKA - PRIMOR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722264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11204"/>
            <a:ext cx="8534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Valja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podsjetiti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da je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najve</a:t>
            </a:r>
            <a:r>
              <a:rPr lang="sr-Latn-M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ći dio teritorije Crne Gore seizmički aktivan</a:t>
            </a:r>
            <a:r>
              <a:rPr lang="sr-Latn-M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o čemu svjedoče brojni tektonski rasjedi, sa značajnim geodinamičkim potencijalom, posebno na primorju i podmorju</a:t>
            </a:r>
            <a:endParaRPr lang="en-US" sz="2200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618812" y="5095426"/>
            <a:ext cx="13580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Glavni</a:t>
            </a:r>
          </a:p>
          <a:p>
            <a:pPr>
              <a:defRPr/>
            </a:pPr>
            <a:r>
              <a:rPr lang="sr-Latn-C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15</a:t>
            </a: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 a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pril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1979.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ag.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7.0</a:t>
            </a:r>
            <a:endParaRPr lang="sr-Latn-C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2574932" y="4331481"/>
            <a:ext cx="20136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Glavni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naknadni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z</a:t>
            </a:r>
            <a:r>
              <a:rPr lang="sr-Latn-M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em.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24</a:t>
            </a: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 m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</a:t>
            </a: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j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1979.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ag.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6.1</a:t>
            </a:r>
            <a:endParaRPr lang="sr-Latn-C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745339" y="5505752"/>
            <a:ext cx="16049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Glavni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prethodni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9. a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pril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sr-Latn-M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979.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</a:t>
            </a:r>
            <a:r>
              <a:rPr lang="sr-Latn-C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ag.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5.1</a:t>
            </a:r>
            <a:endParaRPr lang="sr-Latn-C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7" name="Oval 5"/>
          <p:cNvSpPr>
            <a:spLocks noChangeAspect="1" noChangeArrowheads="1"/>
          </p:cNvSpPr>
          <p:nvPr/>
        </p:nvSpPr>
        <p:spPr bwMode="auto">
          <a:xfrm>
            <a:off x="3733800" y="4114800"/>
            <a:ext cx="301625" cy="303212"/>
          </a:xfrm>
          <a:prstGeom prst="ellipse">
            <a:avLst/>
          </a:prstGeom>
          <a:gradFill rotWithShape="1">
            <a:gsLst>
              <a:gs pos="0">
                <a:srgbClr val="FDF555"/>
              </a:gs>
              <a:gs pos="100000">
                <a:srgbClr val="635F13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sz="2400" b="1" i="1">
                <a:solidFill>
                  <a:srgbClr val="FFFF00"/>
                </a:solidFill>
                <a:latin typeface="Arial CE" pitchFamily="34" charset="0"/>
              </a:defRPr>
            </a:lvl1pPr>
            <a:lvl2pPr marL="742950" indent="-285750">
              <a:defRPr sz="2400" b="1" i="1">
                <a:solidFill>
                  <a:srgbClr val="FFFF00"/>
                </a:solidFill>
                <a:latin typeface="Arial CE" pitchFamily="34" charset="0"/>
              </a:defRPr>
            </a:lvl2pPr>
            <a:lvl3pPr marL="11430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3pPr>
            <a:lvl4pPr marL="16002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4pPr>
            <a:lvl5pPr marL="20574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9pPr>
          </a:lstStyle>
          <a:p>
            <a:pPr eaLnBrk="1" hangingPunct="1"/>
            <a:endParaRPr lang="sr-Latn-ME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" name="Oval 3"/>
          <p:cNvSpPr>
            <a:spLocks noChangeAspect="1" noChangeArrowheads="1"/>
          </p:cNvSpPr>
          <p:nvPr/>
        </p:nvSpPr>
        <p:spPr bwMode="auto">
          <a:xfrm>
            <a:off x="4739523" y="4991170"/>
            <a:ext cx="366712" cy="369888"/>
          </a:xfrm>
          <a:prstGeom prst="ellipse">
            <a:avLst/>
          </a:prstGeom>
          <a:gradFill rotWithShape="1">
            <a:gsLst>
              <a:gs pos="0">
                <a:srgbClr val="FDF555"/>
              </a:gs>
              <a:gs pos="100000">
                <a:srgbClr val="635F13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sz="2400" b="1" i="1">
                <a:solidFill>
                  <a:srgbClr val="FFFF00"/>
                </a:solidFill>
                <a:latin typeface="Arial CE" pitchFamily="34" charset="0"/>
              </a:defRPr>
            </a:lvl1pPr>
            <a:lvl2pPr marL="742950" indent="-285750">
              <a:defRPr sz="2400" b="1" i="1">
                <a:solidFill>
                  <a:srgbClr val="FFFF00"/>
                </a:solidFill>
                <a:latin typeface="Arial CE" pitchFamily="34" charset="0"/>
              </a:defRPr>
            </a:lvl2pPr>
            <a:lvl3pPr marL="11430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3pPr>
            <a:lvl4pPr marL="16002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4pPr>
            <a:lvl5pPr marL="20574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9pPr>
          </a:lstStyle>
          <a:p>
            <a:pPr eaLnBrk="1" hangingPunct="1"/>
            <a:endParaRPr lang="sr-Latn-ME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Oval 4"/>
          <p:cNvSpPr>
            <a:spLocks noChangeAspect="1" noChangeArrowheads="1"/>
          </p:cNvSpPr>
          <p:nvPr/>
        </p:nvSpPr>
        <p:spPr bwMode="auto">
          <a:xfrm>
            <a:off x="4995490" y="5228075"/>
            <a:ext cx="235239" cy="236683"/>
          </a:xfrm>
          <a:prstGeom prst="ellipse">
            <a:avLst/>
          </a:prstGeom>
          <a:gradFill rotWithShape="1">
            <a:gsLst>
              <a:gs pos="0">
                <a:srgbClr val="FDF555"/>
              </a:gs>
              <a:gs pos="100000">
                <a:srgbClr val="635F13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sz="2400" b="1" i="1">
                <a:solidFill>
                  <a:srgbClr val="FFFF00"/>
                </a:solidFill>
                <a:latin typeface="Arial CE" pitchFamily="34" charset="0"/>
              </a:defRPr>
            </a:lvl1pPr>
            <a:lvl2pPr marL="742950" indent="-285750">
              <a:defRPr sz="2400" b="1" i="1">
                <a:solidFill>
                  <a:srgbClr val="FFFF00"/>
                </a:solidFill>
                <a:latin typeface="Arial CE" pitchFamily="34" charset="0"/>
              </a:defRPr>
            </a:lvl2pPr>
            <a:lvl3pPr marL="11430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3pPr>
            <a:lvl4pPr marL="16002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4pPr>
            <a:lvl5pPr marL="2057400" indent="-228600">
              <a:defRPr sz="2400" b="1" i="1">
                <a:solidFill>
                  <a:srgbClr val="FFFF00"/>
                </a:solidFill>
                <a:latin typeface="Arial C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00"/>
                </a:solidFill>
                <a:latin typeface="Arial CE" pitchFamily="34" charset="0"/>
              </a:defRPr>
            </a:lvl9pPr>
          </a:lstStyle>
          <a:p>
            <a:pPr eaLnBrk="1" hangingPunct="1"/>
            <a:endParaRPr lang="sr-Latn-ME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28600"/>
            <a:ext cx="9021762" cy="65373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733800" y="2145676"/>
            <a:ext cx="5362575" cy="3645524"/>
          </a:xfrm>
          <a:custGeom>
            <a:avLst/>
            <a:gdLst>
              <a:gd name="connsiteX0" fmla="*/ 0 w 5131516"/>
              <a:gd name="connsiteY0" fmla="*/ 0 h 4172559"/>
              <a:gd name="connsiteX1" fmla="*/ 1677545 w 5131516"/>
              <a:gd name="connsiteY1" fmla="*/ 2179434 h 4172559"/>
              <a:gd name="connsiteX2" fmla="*/ 3829479 w 5131516"/>
              <a:gd name="connsiteY2" fmla="*/ 3616349 h 4172559"/>
              <a:gd name="connsiteX3" fmla="*/ 5032637 w 5131516"/>
              <a:gd name="connsiteY3" fmla="*/ 4131988 h 4172559"/>
              <a:gd name="connsiteX4" fmla="*/ 5060138 w 5131516"/>
              <a:gd name="connsiteY4" fmla="*/ 4138863 h 4172559"/>
              <a:gd name="connsiteX5" fmla="*/ 5060138 w 5131516"/>
              <a:gd name="connsiteY5" fmla="*/ 4138863 h 4172559"/>
              <a:gd name="connsiteX0" fmla="*/ 0 w 5131516"/>
              <a:gd name="connsiteY0" fmla="*/ 0 h 4172559"/>
              <a:gd name="connsiteX1" fmla="*/ 795929 w 5131516"/>
              <a:gd name="connsiteY1" fmla="*/ 1237534 h 4172559"/>
              <a:gd name="connsiteX2" fmla="*/ 1677545 w 5131516"/>
              <a:gd name="connsiteY2" fmla="*/ 2179434 h 4172559"/>
              <a:gd name="connsiteX3" fmla="*/ 3829479 w 5131516"/>
              <a:gd name="connsiteY3" fmla="*/ 3616349 h 4172559"/>
              <a:gd name="connsiteX4" fmla="*/ 5032637 w 5131516"/>
              <a:gd name="connsiteY4" fmla="*/ 4131988 h 4172559"/>
              <a:gd name="connsiteX5" fmla="*/ 5060138 w 5131516"/>
              <a:gd name="connsiteY5" fmla="*/ 4138863 h 4172559"/>
              <a:gd name="connsiteX6" fmla="*/ 5060138 w 5131516"/>
              <a:gd name="connsiteY6" fmla="*/ 4138863 h 4172559"/>
              <a:gd name="connsiteX0" fmla="*/ 0 w 5131516"/>
              <a:gd name="connsiteY0" fmla="*/ 0 h 4172559"/>
              <a:gd name="connsiteX1" fmla="*/ 795929 w 5131516"/>
              <a:gd name="connsiteY1" fmla="*/ 1237534 h 4172559"/>
              <a:gd name="connsiteX2" fmla="*/ 2026637 w 5131516"/>
              <a:gd name="connsiteY2" fmla="*/ 2598821 h 4172559"/>
              <a:gd name="connsiteX3" fmla="*/ 3829479 w 5131516"/>
              <a:gd name="connsiteY3" fmla="*/ 3616349 h 4172559"/>
              <a:gd name="connsiteX4" fmla="*/ 5032637 w 5131516"/>
              <a:gd name="connsiteY4" fmla="*/ 4131988 h 4172559"/>
              <a:gd name="connsiteX5" fmla="*/ 5060138 w 5131516"/>
              <a:gd name="connsiteY5" fmla="*/ 4138863 h 4172559"/>
              <a:gd name="connsiteX6" fmla="*/ 5060138 w 5131516"/>
              <a:gd name="connsiteY6" fmla="*/ 4138863 h 4172559"/>
              <a:gd name="connsiteX0" fmla="*/ 0 w 5136654"/>
              <a:gd name="connsiteY0" fmla="*/ 0 h 4171035"/>
              <a:gd name="connsiteX1" fmla="*/ 795929 w 5136654"/>
              <a:gd name="connsiteY1" fmla="*/ 1237534 h 4171035"/>
              <a:gd name="connsiteX2" fmla="*/ 2026637 w 5136654"/>
              <a:gd name="connsiteY2" fmla="*/ 2598821 h 4171035"/>
              <a:gd name="connsiteX3" fmla="*/ 3759661 w 5136654"/>
              <a:gd name="connsiteY3" fmla="*/ 3636975 h 4171035"/>
              <a:gd name="connsiteX4" fmla="*/ 5032637 w 5136654"/>
              <a:gd name="connsiteY4" fmla="*/ 4131988 h 4171035"/>
              <a:gd name="connsiteX5" fmla="*/ 5060138 w 5136654"/>
              <a:gd name="connsiteY5" fmla="*/ 4138863 h 4171035"/>
              <a:gd name="connsiteX6" fmla="*/ 5060138 w 5136654"/>
              <a:gd name="connsiteY6" fmla="*/ 4138863 h 4171035"/>
              <a:gd name="connsiteX0" fmla="*/ 0 w 5171848"/>
              <a:gd name="connsiteY0" fmla="*/ 0 h 4173340"/>
              <a:gd name="connsiteX1" fmla="*/ 795929 w 5171848"/>
              <a:gd name="connsiteY1" fmla="*/ 1237534 h 4173340"/>
              <a:gd name="connsiteX2" fmla="*/ 2026637 w 5171848"/>
              <a:gd name="connsiteY2" fmla="*/ 2598821 h 4173340"/>
              <a:gd name="connsiteX3" fmla="*/ 3759661 w 5171848"/>
              <a:gd name="connsiteY3" fmla="*/ 3636975 h 4173340"/>
              <a:gd name="connsiteX4" fmla="*/ 5032637 w 5171848"/>
              <a:gd name="connsiteY4" fmla="*/ 4131988 h 4173340"/>
              <a:gd name="connsiteX5" fmla="*/ 5060138 w 5171848"/>
              <a:gd name="connsiteY5" fmla="*/ 4138863 h 4173340"/>
              <a:gd name="connsiteX6" fmla="*/ 5171848 w 5171848"/>
              <a:gd name="connsiteY6" fmla="*/ 4076986 h 4173340"/>
              <a:gd name="connsiteX0" fmla="*/ 0 w 5131016"/>
              <a:gd name="connsiteY0" fmla="*/ 0 h 4173340"/>
              <a:gd name="connsiteX1" fmla="*/ 795929 w 5131016"/>
              <a:gd name="connsiteY1" fmla="*/ 1237534 h 4173340"/>
              <a:gd name="connsiteX2" fmla="*/ 2026637 w 5131016"/>
              <a:gd name="connsiteY2" fmla="*/ 2598821 h 4173340"/>
              <a:gd name="connsiteX3" fmla="*/ 3759661 w 5131016"/>
              <a:gd name="connsiteY3" fmla="*/ 3636975 h 4173340"/>
              <a:gd name="connsiteX4" fmla="*/ 5032637 w 5131016"/>
              <a:gd name="connsiteY4" fmla="*/ 4131988 h 4173340"/>
              <a:gd name="connsiteX5" fmla="*/ 5060138 w 5131016"/>
              <a:gd name="connsiteY5" fmla="*/ 4138863 h 4173340"/>
              <a:gd name="connsiteX0" fmla="*/ 0 w 5138650"/>
              <a:gd name="connsiteY0" fmla="*/ 0 h 4345680"/>
              <a:gd name="connsiteX1" fmla="*/ 795929 w 5138650"/>
              <a:gd name="connsiteY1" fmla="*/ 1237534 h 4345680"/>
              <a:gd name="connsiteX2" fmla="*/ 2026637 w 5138650"/>
              <a:gd name="connsiteY2" fmla="*/ 2598821 h 4345680"/>
              <a:gd name="connsiteX3" fmla="*/ 3759661 w 5138650"/>
              <a:gd name="connsiteY3" fmla="*/ 3636975 h 4345680"/>
              <a:gd name="connsiteX4" fmla="*/ 5032637 w 5138650"/>
              <a:gd name="connsiteY4" fmla="*/ 4131988 h 4345680"/>
              <a:gd name="connsiteX5" fmla="*/ 5081084 w 5138650"/>
              <a:gd name="connsiteY5" fmla="*/ 4345118 h 4345680"/>
              <a:gd name="connsiteX0" fmla="*/ 0 w 5032637"/>
              <a:gd name="connsiteY0" fmla="*/ 0 h 4131988"/>
              <a:gd name="connsiteX1" fmla="*/ 795929 w 5032637"/>
              <a:gd name="connsiteY1" fmla="*/ 1237534 h 4131988"/>
              <a:gd name="connsiteX2" fmla="*/ 2026637 w 5032637"/>
              <a:gd name="connsiteY2" fmla="*/ 2598821 h 4131988"/>
              <a:gd name="connsiteX3" fmla="*/ 3759661 w 5032637"/>
              <a:gd name="connsiteY3" fmla="*/ 3636975 h 4131988"/>
              <a:gd name="connsiteX4" fmla="*/ 5032637 w 5032637"/>
              <a:gd name="connsiteY4" fmla="*/ 4131988 h 4131988"/>
              <a:gd name="connsiteX0" fmla="*/ 0 w 5067546"/>
              <a:gd name="connsiteY0" fmla="*/ 0 h 4138863"/>
              <a:gd name="connsiteX1" fmla="*/ 795929 w 5067546"/>
              <a:gd name="connsiteY1" fmla="*/ 1237534 h 4138863"/>
              <a:gd name="connsiteX2" fmla="*/ 2026637 w 5067546"/>
              <a:gd name="connsiteY2" fmla="*/ 2598821 h 4138863"/>
              <a:gd name="connsiteX3" fmla="*/ 3759661 w 5067546"/>
              <a:gd name="connsiteY3" fmla="*/ 3636975 h 4138863"/>
              <a:gd name="connsiteX4" fmla="*/ 5067546 w 5067546"/>
              <a:gd name="connsiteY4" fmla="*/ 4138863 h 4138863"/>
              <a:gd name="connsiteX0" fmla="*/ 0 w 5067546"/>
              <a:gd name="connsiteY0" fmla="*/ 0 h 4138863"/>
              <a:gd name="connsiteX1" fmla="*/ 795929 w 5067546"/>
              <a:gd name="connsiteY1" fmla="*/ 1237534 h 4138863"/>
              <a:gd name="connsiteX2" fmla="*/ 2026637 w 5067546"/>
              <a:gd name="connsiteY2" fmla="*/ 2598821 h 4138863"/>
              <a:gd name="connsiteX3" fmla="*/ 3759661 w 5067546"/>
              <a:gd name="connsiteY3" fmla="*/ 3636975 h 4138863"/>
              <a:gd name="connsiteX4" fmla="*/ 5067546 w 5067546"/>
              <a:gd name="connsiteY4" fmla="*/ 4138863 h 4138863"/>
              <a:gd name="connsiteX0" fmla="*/ 0 w 5158310"/>
              <a:gd name="connsiteY0" fmla="*/ 0 h 4070111"/>
              <a:gd name="connsiteX1" fmla="*/ 795929 w 5158310"/>
              <a:gd name="connsiteY1" fmla="*/ 1237534 h 4070111"/>
              <a:gd name="connsiteX2" fmla="*/ 2026637 w 5158310"/>
              <a:gd name="connsiteY2" fmla="*/ 2598821 h 4070111"/>
              <a:gd name="connsiteX3" fmla="*/ 3759661 w 5158310"/>
              <a:gd name="connsiteY3" fmla="*/ 3636975 h 4070111"/>
              <a:gd name="connsiteX4" fmla="*/ 5158310 w 5158310"/>
              <a:gd name="connsiteY4" fmla="*/ 4070111 h 4070111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89474 w 5221147"/>
              <a:gd name="connsiteY2" fmla="*/ 2688198 h 4159488"/>
              <a:gd name="connsiteX3" fmla="*/ 3822498 w 5221147"/>
              <a:gd name="connsiteY3" fmla="*/ 3726352 h 4159488"/>
              <a:gd name="connsiteX4" fmla="*/ 5221147 w 5221147"/>
              <a:gd name="connsiteY4" fmla="*/ 4159488 h 4159488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68733 w 5221147"/>
              <a:gd name="connsiteY2" fmla="*/ 3019942 h 4159488"/>
              <a:gd name="connsiteX3" fmla="*/ 3822498 w 5221147"/>
              <a:gd name="connsiteY3" fmla="*/ 3726352 h 4159488"/>
              <a:gd name="connsiteX4" fmla="*/ 5221147 w 5221147"/>
              <a:gd name="connsiteY4" fmla="*/ 4159488 h 4159488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68733 w 5221147"/>
              <a:gd name="connsiteY2" fmla="*/ 3019942 h 4159488"/>
              <a:gd name="connsiteX3" fmla="*/ 5221147 w 5221147"/>
              <a:gd name="connsiteY3" fmla="*/ 4159488 h 4159488"/>
              <a:gd name="connsiteX0" fmla="*/ 0 w 5221147"/>
              <a:gd name="connsiteY0" fmla="*/ 0 h 4159488"/>
              <a:gd name="connsiteX1" fmla="*/ 2068733 w 5221147"/>
              <a:gd name="connsiteY1" fmla="*/ 3019942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3019942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55099"/>
              <a:gd name="connsiteY0" fmla="*/ 0 h 4045269"/>
              <a:gd name="connsiteX1" fmla="*/ 2102685 w 5255099"/>
              <a:gd name="connsiteY1" fmla="*/ 2848526 h 4045269"/>
              <a:gd name="connsiteX2" fmla="*/ 5255099 w 5255099"/>
              <a:gd name="connsiteY2" fmla="*/ 4045269 h 4045269"/>
              <a:gd name="connsiteX0" fmla="*/ 0 w 5255099"/>
              <a:gd name="connsiteY0" fmla="*/ 0 h 4045269"/>
              <a:gd name="connsiteX1" fmla="*/ 2102685 w 5255099"/>
              <a:gd name="connsiteY1" fmla="*/ 2848526 h 4045269"/>
              <a:gd name="connsiteX2" fmla="*/ 5255099 w 5255099"/>
              <a:gd name="connsiteY2" fmla="*/ 4045269 h 40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5099" h="4045269">
                <a:moveTo>
                  <a:pt x="0" y="0"/>
                </a:moveTo>
                <a:cubicBezTo>
                  <a:pt x="326652" y="826461"/>
                  <a:pt x="867451" y="1918852"/>
                  <a:pt x="2102685" y="2848526"/>
                </a:cubicBezTo>
                <a:cubicBezTo>
                  <a:pt x="3337919" y="3778200"/>
                  <a:pt x="4525751" y="4013774"/>
                  <a:pt x="5255099" y="4045269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ash"/>
          </a:ln>
          <a:effectLst>
            <a:outerShdw blurRad="50800" dist="50800" dir="5400000" algn="ctr" rotWithShape="0">
              <a:schemeClr val="tx1">
                <a:lumMod val="65000"/>
                <a:lumOff val="3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848555" y="3872752"/>
            <a:ext cx="594637" cy="5334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46000">
                <a:srgbClr val="4E4E8E"/>
              </a:gs>
              <a:gs pos="97000">
                <a:srgbClr val="0000CC"/>
              </a:gs>
            </a:gsLst>
            <a:lin ang="16200000" scaled="1"/>
            <a:tileRect/>
          </a:gradFill>
          <a:ln w="63500"/>
          <a:effectLst>
            <a:outerShdw blurRad="40000" dist="50800" dir="2400000" rotWithShape="0">
              <a:srgbClr val="000000">
                <a:alpha val="72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81000" y="149196"/>
            <a:ext cx="8715375" cy="6616729"/>
            <a:chOff x="381000" y="149196"/>
            <a:chExt cx="8715375" cy="6616729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81000" y="228600"/>
              <a:ext cx="0" cy="65373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6" name="TextBox 5"/>
            <p:cNvSpPr txBox="1">
              <a:spLocks noChangeArrowheads="1"/>
            </p:cNvSpPr>
            <p:nvPr/>
          </p:nvSpPr>
          <p:spPr bwMode="auto">
            <a:xfrm>
              <a:off x="390976" y="6386762"/>
              <a:ext cx="11112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7 km</a:t>
              </a:r>
            </a:p>
          </p:txBody>
        </p:sp>
        <p:sp>
          <p:nvSpPr>
            <p:cNvPr id="12297" name="TextBox 7"/>
            <p:cNvSpPr txBox="1">
              <a:spLocks noChangeArrowheads="1"/>
            </p:cNvSpPr>
            <p:nvPr/>
          </p:nvSpPr>
          <p:spPr bwMode="auto">
            <a:xfrm>
              <a:off x="8229600" y="149196"/>
              <a:ext cx="8667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sr-Latn-ME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3</a:t>
              </a:r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0</a:t>
              </a:r>
              <a:r>
                <a:rPr lang="sr-Latn-ME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km</a:t>
              </a:r>
            </a:p>
          </p:txBody>
        </p:sp>
        <p:sp>
          <p:nvSpPr>
            <p:cNvPr id="12298" name="TextBox 8"/>
            <p:cNvSpPr txBox="1">
              <a:spLocks noChangeArrowheads="1"/>
            </p:cNvSpPr>
            <p:nvPr/>
          </p:nvSpPr>
          <p:spPr bwMode="auto">
            <a:xfrm>
              <a:off x="385762" y="149196"/>
              <a:ext cx="8604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0</a:t>
              </a:r>
              <a:r>
                <a:rPr lang="sr-Latn-ME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km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38600" y="4648200"/>
            <a:ext cx="2026517" cy="1015663"/>
          </a:xfrm>
          <a:prstGeom prst="rect">
            <a:avLst/>
          </a:prstGeom>
          <a:effectLst>
            <a:outerShdw blurRad="50800" dist="25400" dir="2400000" algn="ctr" rotWithShape="0">
              <a:srgbClr val="000000">
                <a:alpha val="92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ML 7.0   1979.</a:t>
            </a:r>
          </a:p>
          <a:p>
            <a:pPr>
              <a:defRPr/>
            </a:pPr>
            <a:r>
              <a:rPr lang="sr-Latn-M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Kretanje </a:t>
            </a:r>
            <a:r>
              <a:rPr lang="sr-Latn-ME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krila </a:t>
            </a:r>
          </a:p>
          <a:p>
            <a:pPr>
              <a:defRPr/>
            </a:pPr>
            <a:r>
              <a:rPr lang="sr-Latn-ME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rasjeda ~ 1.2 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519084"/>
            <a:ext cx="1548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Seizmi</a:t>
            </a:r>
            <a:r>
              <a:rPr lang="sr-Latn-ME" altLang="en-US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čki profil </a:t>
            </a:r>
          </a:p>
          <a:p>
            <a:r>
              <a:rPr lang="en-US" altLang="en-US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MED-00-</a:t>
            </a:r>
            <a:r>
              <a:rPr lang="sr-Latn-ME" altLang="en-US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  <a:endParaRPr lang="en-US" altLang="en-US" sz="14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901390" y="4197372"/>
            <a:ext cx="24416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alt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Miocenski sedimenti</a:t>
            </a:r>
            <a:endParaRPr lang="en-US" alt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5.3 – 23.0 </a:t>
            </a:r>
            <a:r>
              <a:rPr lang="en-US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mil.god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sr-Latn-CS" alt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755851" y="2188699"/>
            <a:ext cx="2467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alt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Pliocenski sedimenti</a:t>
            </a:r>
            <a:endParaRPr lang="en-US" alt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2.6 – 5.3 mil. god.</a:t>
            </a:r>
            <a:endParaRPr lang="sr-Latn-CS" alt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683890" y="2218635"/>
            <a:ext cx="4398287" cy="2744612"/>
          </a:xfrm>
          <a:custGeom>
            <a:avLst/>
            <a:gdLst>
              <a:gd name="connsiteX0" fmla="*/ 0 w 5131516"/>
              <a:gd name="connsiteY0" fmla="*/ 0 h 4172559"/>
              <a:gd name="connsiteX1" fmla="*/ 1677545 w 5131516"/>
              <a:gd name="connsiteY1" fmla="*/ 2179434 h 4172559"/>
              <a:gd name="connsiteX2" fmla="*/ 3829479 w 5131516"/>
              <a:gd name="connsiteY2" fmla="*/ 3616349 h 4172559"/>
              <a:gd name="connsiteX3" fmla="*/ 5032637 w 5131516"/>
              <a:gd name="connsiteY3" fmla="*/ 4131988 h 4172559"/>
              <a:gd name="connsiteX4" fmla="*/ 5060138 w 5131516"/>
              <a:gd name="connsiteY4" fmla="*/ 4138863 h 4172559"/>
              <a:gd name="connsiteX5" fmla="*/ 5060138 w 5131516"/>
              <a:gd name="connsiteY5" fmla="*/ 4138863 h 4172559"/>
              <a:gd name="connsiteX0" fmla="*/ 0 w 5131516"/>
              <a:gd name="connsiteY0" fmla="*/ 0 h 4172559"/>
              <a:gd name="connsiteX1" fmla="*/ 795929 w 5131516"/>
              <a:gd name="connsiteY1" fmla="*/ 1237534 h 4172559"/>
              <a:gd name="connsiteX2" fmla="*/ 1677545 w 5131516"/>
              <a:gd name="connsiteY2" fmla="*/ 2179434 h 4172559"/>
              <a:gd name="connsiteX3" fmla="*/ 3829479 w 5131516"/>
              <a:gd name="connsiteY3" fmla="*/ 3616349 h 4172559"/>
              <a:gd name="connsiteX4" fmla="*/ 5032637 w 5131516"/>
              <a:gd name="connsiteY4" fmla="*/ 4131988 h 4172559"/>
              <a:gd name="connsiteX5" fmla="*/ 5060138 w 5131516"/>
              <a:gd name="connsiteY5" fmla="*/ 4138863 h 4172559"/>
              <a:gd name="connsiteX6" fmla="*/ 5060138 w 5131516"/>
              <a:gd name="connsiteY6" fmla="*/ 4138863 h 4172559"/>
              <a:gd name="connsiteX0" fmla="*/ 0 w 5131516"/>
              <a:gd name="connsiteY0" fmla="*/ 0 h 4172559"/>
              <a:gd name="connsiteX1" fmla="*/ 795929 w 5131516"/>
              <a:gd name="connsiteY1" fmla="*/ 1237534 h 4172559"/>
              <a:gd name="connsiteX2" fmla="*/ 2026637 w 5131516"/>
              <a:gd name="connsiteY2" fmla="*/ 2598821 h 4172559"/>
              <a:gd name="connsiteX3" fmla="*/ 3829479 w 5131516"/>
              <a:gd name="connsiteY3" fmla="*/ 3616349 h 4172559"/>
              <a:gd name="connsiteX4" fmla="*/ 5032637 w 5131516"/>
              <a:gd name="connsiteY4" fmla="*/ 4131988 h 4172559"/>
              <a:gd name="connsiteX5" fmla="*/ 5060138 w 5131516"/>
              <a:gd name="connsiteY5" fmla="*/ 4138863 h 4172559"/>
              <a:gd name="connsiteX6" fmla="*/ 5060138 w 5131516"/>
              <a:gd name="connsiteY6" fmla="*/ 4138863 h 4172559"/>
              <a:gd name="connsiteX0" fmla="*/ 0 w 5136654"/>
              <a:gd name="connsiteY0" fmla="*/ 0 h 4171035"/>
              <a:gd name="connsiteX1" fmla="*/ 795929 w 5136654"/>
              <a:gd name="connsiteY1" fmla="*/ 1237534 h 4171035"/>
              <a:gd name="connsiteX2" fmla="*/ 2026637 w 5136654"/>
              <a:gd name="connsiteY2" fmla="*/ 2598821 h 4171035"/>
              <a:gd name="connsiteX3" fmla="*/ 3759661 w 5136654"/>
              <a:gd name="connsiteY3" fmla="*/ 3636975 h 4171035"/>
              <a:gd name="connsiteX4" fmla="*/ 5032637 w 5136654"/>
              <a:gd name="connsiteY4" fmla="*/ 4131988 h 4171035"/>
              <a:gd name="connsiteX5" fmla="*/ 5060138 w 5136654"/>
              <a:gd name="connsiteY5" fmla="*/ 4138863 h 4171035"/>
              <a:gd name="connsiteX6" fmla="*/ 5060138 w 5136654"/>
              <a:gd name="connsiteY6" fmla="*/ 4138863 h 4171035"/>
              <a:gd name="connsiteX0" fmla="*/ 0 w 5171848"/>
              <a:gd name="connsiteY0" fmla="*/ 0 h 4173340"/>
              <a:gd name="connsiteX1" fmla="*/ 795929 w 5171848"/>
              <a:gd name="connsiteY1" fmla="*/ 1237534 h 4173340"/>
              <a:gd name="connsiteX2" fmla="*/ 2026637 w 5171848"/>
              <a:gd name="connsiteY2" fmla="*/ 2598821 h 4173340"/>
              <a:gd name="connsiteX3" fmla="*/ 3759661 w 5171848"/>
              <a:gd name="connsiteY3" fmla="*/ 3636975 h 4173340"/>
              <a:gd name="connsiteX4" fmla="*/ 5032637 w 5171848"/>
              <a:gd name="connsiteY4" fmla="*/ 4131988 h 4173340"/>
              <a:gd name="connsiteX5" fmla="*/ 5060138 w 5171848"/>
              <a:gd name="connsiteY5" fmla="*/ 4138863 h 4173340"/>
              <a:gd name="connsiteX6" fmla="*/ 5171848 w 5171848"/>
              <a:gd name="connsiteY6" fmla="*/ 4076986 h 4173340"/>
              <a:gd name="connsiteX0" fmla="*/ 0 w 5131016"/>
              <a:gd name="connsiteY0" fmla="*/ 0 h 4173340"/>
              <a:gd name="connsiteX1" fmla="*/ 795929 w 5131016"/>
              <a:gd name="connsiteY1" fmla="*/ 1237534 h 4173340"/>
              <a:gd name="connsiteX2" fmla="*/ 2026637 w 5131016"/>
              <a:gd name="connsiteY2" fmla="*/ 2598821 h 4173340"/>
              <a:gd name="connsiteX3" fmla="*/ 3759661 w 5131016"/>
              <a:gd name="connsiteY3" fmla="*/ 3636975 h 4173340"/>
              <a:gd name="connsiteX4" fmla="*/ 5032637 w 5131016"/>
              <a:gd name="connsiteY4" fmla="*/ 4131988 h 4173340"/>
              <a:gd name="connsiteX5" fmla="*/ 5060138 w 5131016"/>
              <a:gd name="connsiteY5" fmla="*/ 4138863 h 4173340"/>
              <a:gd name="connsiteX0" fmla="*/ 0 w 5138650"/>
              <a:gd name="connsiteY0" fmla="*/ 0 h 4345680"/>
              <a:gd name="connsiteX1" fmla="*/ 795929 w 5138650"/>
              <a:gd name="connsiteY1" fmla="*/ 1237534 h 4345680"/>
              <a:gd name="connsiteX2" fmla="*/ 2026637 w 5138650"/>
              <a:gd name="connsiteY2" fmla="*/ 2598821 h 4345680"/>
              <a:gd name="connsiteX3" fmla="*/ 3759661 w 5138650"/>
              <a:gd name="connsiteY3" fmla="*/ 3636975 h 4345680"/>
              <a:gd name="connsiteX4" fmla="*/ 5032637 w 5138650"/>
              <a:gd name="connsiteY4" fmla="*/ 4131988 h 4345680"/>
              <a:gd name="connsiteX5" fmla="*/ 5081084 w 5138650"/>
              <a:gd name="connsiteY5" fmla="*/ 4345118 h 4345680"/>
              <a:gd name="connsiteX0" fmla="*/ 0 w 5032637"/>
              <a:gd name="connsiteY0" fmla="*/ 0 h 4131988"/>
              <a:gd name="connsiteX1" fmla="*/ 795929 w 5032637"/>
              <a:gd name="connsiteY1" fmla="*/ 1237534 h 4131988"/>
              <a:gd name="connsiteX2" fmla="*/ 2026637 w 5032637"/>
              <a:gd name="connsiteY2" fmla="*/ 2598821 h 4131988"/>
              <a:gd name="connsiteX3" fmla="*/ 3759661 w 5032637"/>
              <a:gd name="connsiteY3" fmla="*/ 3636975 h 4131988"/>
              <a:gd name="connsiteX4" fmla="*/ 5032637 w 5032637"/>
              <a:gd name="connsiteY4" fmla="*/ 4131988 h 4131988"/>
              <a:gd name="connsiteX0" fmla="*/ 0 w 5067546"/>
              <a:gd name="connsiteY0" fmla="*/ 0 h 4138863"/>
              <a:gd name="connsiteX1" fmla="*/ 795929 w 5067546"/>
              <a:gd name="connsiteY1" fmla="*/ 1237534 h 4138863"/>
              <a:gd name="connsiteX2" fmla="*/ 2026637 w 5067546"/>
              <a:gd name="connsiteY2" fmla="*/ 2598821 h 4138863"/>
              <a:gd name="connsiteX3" fmla="*/ 3759661 w 5067546"/>
              <a:gd name="connsiteY3" fmla="*/ 3636975 h 4138863"/>
              <a:gd name="connsiteX4" fmla="*/ 5067546 w 5067546"/>
              <a:gd name="connsiteY4" fmla="*/ 4138863 h 4138863"/>
              <a:gd name="connsiteX0" fmla="*/ 0 w 5067546"/>
              <a:gd name="connsiteY0" fmla="*/ 0 h 4138863"/>
              <a:gd name="connsiteX1" fmla="*/ 795929 w 5067546"/>
              <a:gd name="connsiteY1" fmla="*/ 1237534 h 4138863"/>
              <a:gd name="connsiteX2" fmla="*/ 2026637 w 5067546"/>
              <a:gd name="connsiteY2" fmla="*/ 2598821 h 4138863"/>
              <a:gd name="connsiteX3" fmla="*/ 3759661 w 5067546"/>
              <a:gd name="connsiteY3" fmla="*/ 3636975 h 4138863"/>
              <a:gd name="connsiteX4" fmla="*/ 5067546 w 5067546"/>
              <a:gd name="connsiteY4" fmla="*/ 4138863 h 4138863"/>
              <a:gd name="connsiteX0" fmla="*/ 0 w 5158310"/>
              <a:gd name="connsiteY0" fmla="*/ 0 h 4070111"/>
              <a:gd name="connsiteX1" fmla="*/ 795929 w 5158310"/>
              <a:gd name="connsiteY1" fmla="*/ 1237534 h 4070111"/>
              <a:gd name="connsiteX2" fmla="*/ 2026637 w 5158310"/>
              <a:gd name="connsiteY2" fmla="*/ 2598821 h 4070111"/>
              <a:gd name="connsiteX3" fmla="*/ 3759661 w 5158310"/>
              <a:gd name="connsiteY3" fmla="*/ 3636975 h 4070111"/>
              <a:gd name="connsiteX4" fmla="*/ 5158310 w 5158310"/>
              <a:gd name="connsiteY4" fmla="*/ 4070111 h 4070111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89474 w 5221147"/>
              <a:gd name="connsiteY2" fmla="*/ 2688198 h 4159488"/>
              <a:gd name="connsiteX3" fmla="*/ 3822498 w 5221147"/>
              <a:gd name="connsiteY3" fmla="*/ 3726352 h 4159488"/>
              <a:gd name="connsiteX4" fmla="*/ 5221147 w 5221147"/>
              <a:gd name="connsiteY4" fmla="*/ 4159488 h 4159488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68733 w 5221147"/>
              <a:gd name="connsiteY2" fmla="*/ 3019942 h 4159488"/>
              <a:gd name="connsiteX3" fmla="*/ 3822498 w 5221147"/>
              <a:gd name="connsiteY3" fmla="*/ 3726352 h 4159488"/>
              <a:gd name="connsiteX4" fmla="*/ 5221147 w 5221147"/>
              <a:gd name="connsiteY4" fmla="*/ 4159488 h 4159488"/>
              <a:gd name="connsiteX0" fmla="*/ 0 w 5221147"/>
              <a:gd name="connsiteY0" fmla="*/ 0 h 4159488"/>
              <a:gd name="connsiteX1" fmla="*/ 858766 w 5221147"/>
              <a:gd name="connsiteY1" fmla="*/ 1326911 h 4159488"/>
              <a:gd name="connsiteX2" fmla="*/ 2068733 w 5221147"/>
              <a:gd name="connsiteY2" fmla="*/ 3019942 h 4159488"/>
              <a:gd name="connsiteX3" fmla="*/ 5221147 w 5221147"/>
              <a:gd name="connsiteY3" fmla="*/ 4159488 h 4159488"/>
              <a:gd name="connsiteX0" fmla="*/ 0 w 5221147"/>
              <a:gd name="connsiteY0" fmla="*/ 0 h 4159488"/>
              <a:gd name="connsiteX1" fmla="*/ 2068733 w 5221147"/>
              <a:gd name="connsiteY1" fmla="*/ 3019942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3019942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21147"/>
              <a:gd name="connsiteY0" fmla="*/ 0 h 4159488"/>
              <a:gd name="connsiteX1" fmla="*/ 2068733 w 5221147"/>
              <a:gd name="connsiteY1" fmla="*/ 2962745 h 4159488"/>
              <a:gd name="connsiteX2" fmla="*/ 5221147 w 5221147"/>
              <a:gd name="connsiteY2" fmla="*/ 4159488 h 4159488"/>
              <a:gd name="connsiteX0" fmla="*/ 0 w 5255099"/>
              <a:gd name="connsiteY0" fmla="*/ 0 h 4045269"/>
              <a:gd name="connsiteX1" fmla="*/ 2102685 w 5255099"/>
              <a:gd name="connsiteY1" fmla="*/ 2848526 h 4045269"/>
              <a:gd name="connsiteX2" fmla="*/ 5255099 w 5255099"/>
              <a:gd name="connsiteY2" fmla="*/ 4045269 h 4045269"/>
              <a:gd name="connsiteX0" fmla="*/ 0 w 5255099"/>
              <a:gd name="connsiteY0" fmla="*/ 0 h 4045269"/>
              <a:gd name="connsiteX1" fmla="*/ 2102685 w 5255099"/>
              <a:gd name="connsiteY1" fmla="*/ 2848526 h 4045269"/>
              <a:gd name="connsiteX2" fmla="*/ 5255099 w 5255099"/>
              <a:gd name="connsiteY2" fmla="*/ 4045269 h 4045269"/>
              <a:gd name="connsiteX0" fmla="*/ 0 w 5255099"/>
              <a:gd name="connsiteY0" fmla="*/ 0 h 4045269"/>
              <a:gd name="connsiteX1" fmla="*/ 2192488 w 5255099"/>
              <a:gd name="connsiteY1" fmla="*/ 2732801 h 4045269"/>
              <a:gd name="connsiteX2" fmla="*/ 5255099 w 5255099"/>
              <a:gd name="connsiteY2" fmla="*/ 4045269 h 4045269"/>
              <a:gd name="connsiteX0" fmla="*/ 0 w 5255099"/>
              <a:gd name="connsiteY0" fmla="*/ 0 h 4091560"/>
              <a:gd name="connsiteX1" fmla="*/ 2192488 w 5255099"/>
              <a:gd name="connsiteY1" fmla="*/ 2732801 h 4091560"/>
              <a:gd name="connsiteX2" fmla="*/ 5255099 w 5255099"/>
              <a:gd name="connsiteY2" fmla="*/ 4091560 h 4091560"/>
              <a:gd name="connsiteX0" fmla="*/ 0 w 5255099"/>
              <a:gd name="connsiteY0" fmla="*/ 0 h 4091560"/>
              <a:gd name="connsiteX1" fmla="*/ 2192488 w 5255099"/>
              <a:gd name="connsiteY1" fmla="*/ 2732801 h 4091560"/>
              <a:gd name="connsiteX2" fmla="*/ 5255099 w 5255099"/>
              <a:gd name="connsiteY2" fmla="*/ 4091560 h 4091560"/>
              <a:gd name="connsiteX0" fmla="*/ 126691 w 5381790"/>
              <a:gd name="connsiteY0" fmla="*/ 44301 h 4135861"/>
              <a:gd name="connsiteX1" fmla="*/ 176092 w 5381790"/>
              <a:gd name="connsiteY1" fmla="*/ 292793 h 4135861"/>
              <a:gd name="connsiteX2" fmla="*/ 2319179 w 5381790"/>
              <a:gd name="connsiteY2" fmla="*/ 2777102 h 4135861"/>
              <a:gd name="connsiteX3" fmla="*/ 5381790 w 5381790"/>
              <a:gd name="connsiteY3" fmla="*/ 4135861 h 4135861"/>
              <a:gd name="connsiteX0" fmla="*/ 126691 w 5381790"/>
              <a:gd name="connsiteY0" fmla="*/ 44303 h 4135863"/>
              <a:gd name="connsiteX1" fmla="*/ 176092 w 5381790"/>
              <a:gd name="connsiteY1" fmla="*/ 292795 h 4135863"/>
              <a:gd name="connsiteX2" fmla="*/ 2319179 w 5381790"/>
              <a:gd name="connsiteY2" fmla="*/ 2777104 h 4135863"/>
              <a:gd name="connsiteX3" fmla="*/ 5381790 w 5381790"/>
              <a:gd name="connsiteY3" fmla="*/ 4135863 h 4135863"/>
              <a:gd name="connsiteX0" fmla="*/ 126691 w 5381790"/>
              <a:gd name="connsiteY0" fmla="*/ 44303 h 4135863"/>
              <a:gd name="connsiteX1" fmla="*/ 176092 w 5381790"/>
              <a:gd name="connsiteY1" fmla="*/ 292795 h 4135863"/>
              <a:gd name="connsiteX2" fmla="*/ 1351282 w 5381790"/>
              <a:gd name="connsiteY2" fmla="*/ 1773581 h 4135863"/>
              <a:gd name="connsiteX3" fmla="*/ 2319179 w 5381790"/>
              <a:gd name="connsiteY3" fmla="*/ 2777104 h 4135863"/>
              <a:gd name="connsiteX4" fmla="*/ 5381790 w 5381790"/>
              <a:gd name="connsiteY4" fmla="*/ 4135863 h 4135863"/>
              <a:gd name="connsiteX0" fmla="*/ 126691 w 5381790"/>
              <a:gd name="connsiteY0" fmla="*/ 44303 h 4135863"/>
              <a:gd name="connsiteX1" fmla="*/ 176092 w 5381790"/>
              <a:gd name="connsiteY1" fmla="*/ 292795 h 4135863"/>
              <a:gd name="connsiteX2" fmla="*/ 1285554 w 5381790"/>
              <a:gd name="connsiteY2" fmla="*/ 1792941 h 4135863"/>
              <a:gd name="connsiteX3" fmla="*/ 2319179 w 5381790"/>
              <a:gd name="connsiteY3" fmla="*/ 2777104 h 4135863"/>
              <a:gd name="connsiteX4" fmla="*/ 5381790 w 5381790"/>
              <a:gd name="connsiteY4" fmla="*/ 4135863 h 4135863"/>
              <a:gd name="connsiteX0" fmla="*/ 126691 w 5381790"/>
              <a:gd name="connsiteY0" fmla="*/ 44303 h 4135863"/>
              <a:gd name="connsiteX1" fmla="*/ 176092 w 5381790"/>
              <a:gd name="connsiteY1" fmla="*/ 292795 h 4135863"/>
              <a:gd name="connsiteX2" fmla="*/ 1285554 w 5381790"/>
              <a:gd name="connsiteY2" fmla="*/ 1792941 h 4135863"/>
              <a:gd name="connsiteX3" fmla="*/ 2356738 w 5381790"/>
              <a:gd name="connsiteY3" fmla="*/ 2757743 h 4135863"/>
              <a:gd name="connsiteX4" fmla="*/ 5381790 w 5381790"/>
              <a:gd name="connsiteY4" fmla="*/ 4135863 h 4135863"/>
              <a:gd name="connsiteX0" fmla="*/ 126691 w 5381790"/>
              <a:gd name="connsiteY0" fmla="*/ 44303 h 4135863"/>
              <a:gd name="connsiteX1" fmla="*/ 176092 w 5381790"/>
              <a:gd name="connsiteY1" fmla="*/ 292795 h 4135863"/>
              <a:gd name="connsiteX2" fmla="*/ 1285554 w 5381790"/>
              <a:gd name="connsiteY2" fmla="*/ 1792941 h 4135863"/>
              <a:gd name="connsiteX3" fmla="*/ 2356738 w 5381790"/>
              <a:gd name="connsiteY3" fmla="*/ 2757743 h 4135863"/>
              <a:gd name="connsiteX4" fmla="*/ 5381790 w 5381790"/>
              <a:gd name="connsiteY4" fmla="*/ 4135863 h 4135863"/>
              <a:gd name="connsiteX0" fmla="*/ 126691 w 7147046"/>
              <a:gd name="connsiteY0" fmla="*/ 44303 h 4619874"/>
              <a:gd name="connsiteX1" fmla="*/ 176092 w 7147046"/>
              <a:gd name="connsiteY1" fmla="*/ 292795 h 4619874"/>
              <a:gd name="connsiteX2" fmla="*/ 1285554 w 7147046"/>
              <a:gd name="connsiteY2" fmla="*/ 1792941 h 4619874"/>
              <a:gd name="connsiteX3" fmla="*/ 2356738 w 7147046"/>
              <a:gd name="connsiteY3" fmla="*/ 2757743 h 4619874"/>
              <a:gd name="connsiteX4" fmla="*/ 7147046 w 7147046"/>
              <a:gd name="connsiteY4" fmla="*/ 4619874 h 4619874"/>
              <a:gd name="connsiteX0" fmla="*/ 126691 w 7147046"/>
              <a:gd name="connsiteY0" fmla="*/ 44303 h 4619874"/>
              <a:gd name="connsiteX1" fmla="*/ 176092 w 7147046"/>
              <a:gd name="connsiteY1" fmla="*/ 292795 h 4619874"/>
              <a:gd name="connsiteX2" fmla="*/ 1285554 w 7147046"/>
              <a:gd name="connsiteY2" fmla="*/ 1792941 h 4619874"/>
              <a:gd name="connsiteX3" fmla="*/ 2356738 w 7147046"/>
              <a:gd name="connsiteY3" fmla="*/ 2757743 h 4619874"/>
              <a:gd name="connsiteX4" fmla="*/ 7147046 w 7147046"/>
              <a:gd name="connsiteY4" fmla="*/ 4619874 h 4619874"/>
              <a:gd name="connsiteX0" fmla="*/ 37221 w 7207811"/>
              <a:gd name="connsiteY0" fmla="*/ 35558 h 4630490"/>
              <a:gd name="connsiteX1" fmla="*/ 236857 w 7207811"/>
              <a:gd name="connsiteY1" fmla="*/ 303411 h 4630490"/>
              <a:gd name="connsiteX2" fmla="*/ 1346319 w 7207811"/>
              <a:gd name="connsiteY2" fmla="*/ 1803557 h 4630490"/>
              <a:gd name="connsiteX3" fmla="*/ 2417503 w 7207811"/>
              <a:gd name="connsiteY3" fmla="*/ 2768359 h 4630490"/>
              <a:gd name="connsiteX4" fmla="*/ 7207811 w 7207811"/>
              <a:gd name="connsiteY4" fmla="*/ 4630490 h 4630490"/>
              <a:gd name="connsiteX0" fmla="*/ 37221 w 7207811"/>
              <a:gd name="connsiteY0" fmla="*/ 35558 h 4630490"/>
              <a:gd name="connsiteX1" fmla="*/ 236857 w 7207811"/>
              <a:gd name="connsiteY1" fmla="*/ 303411 h 4630490"/>
              <a:gd name="connsiteX2" fmla="*/ 1346319 w 7207811"/>
              <a:gd name="connsiteY2" fmla="*/ 1803557 h 4630490"/>
              <a:gd name="connsiteX3" fmla="*/ 2417503 w 7207811"/>
              <a:gd name="connsiteY3" fmla="*/ 2768359 h 4630490"/>
              <a:gd name="connsiteX4" fmla="*/ 7207811 w 7207811"/>
              <a:gd name="connsiteY4" fmla="*/ 4630490 h 4630490"/>
              <a:gd name="connsiteX0" fmla="*/ 41311 w 7211901"/>
              <a:gd name="connsiteY0" fmla="*/ 12828 h 4607760"/>
              <a:gd name="connsiteX1" fmla="*/ 232317 w 7211901"/>
              <a:gd name="connsiteY1" fmla="*/ 342959 h 4607760"/>
              <a:gd name="connsiteX2" fmla="*/ 1350409 w 7211901"/>
              <a:gd name="connsiteY2" fmla="*/ 1780827 h 4607760"/>
              <a:gd name="connsiteX3" fmla="*/ 2421593 w 7211901"/>
              <a:gd name="connsiteY3" fmla="*/ 2745629 h 4607760"/>
              <a:gd name="connsiteX4" fmla="*/ 7211901 w 7211901"/>
              <a:gd name="connsiteY4" fmla="*/ 4607760 h 4607760"/>
              <a:gd name="connsiteX0" fmla="*/ 41311 w 7211901"/>
              <a:gd name="connsiteY0" fmla="*/ 12828 h 4607760"/>
              <a:gd name="connsiteX1" fmla="*/ 232317 w 7211901"/>
              <a:gd name="connsiteY1" fmla="*/ 342959 h 4607760"/>
              <a:gd name="connsiteX2" fmla="*/ 1350409 w 7211901"/>
              <a:gd name="connsiteY2" fmla="*/ 1780827 h 4607760"/>
              <a:gd name="connsiteX3" fmla="*/ 2421593 w 7211901"/>
              <a:gd name="connsiteY3" fmla="*/ 2745629 h 4607760"/>
              <a:gd name="connsiteX4" fmla="*/ 7211901 w 7211901"/>
              <a:gd name="connsiteY4" fmla="*/ 4607760 h 4607760"/>
              <a:gd name="connsiteX0" fmla="*/ 10560 w 7181150"/>
              <a:gd name="connsiteY0" fmla="*/ 24910 h 4619842"/>
              <a:gd name="connsiteX1" fmla="*/ 201566 w 7181150"/>
              <a:gd name="connsiteY1" fmla="*/ 355041 h 4619842"/>
              <a:gd name="connsiteX2" fmla="*/ 1319658 w 7181150"/>
              <a:gd name="connsiteY2" fmla="*/ 1792909 h 4619842"/>
              <a:gd name="connsiteX3" fmla="*/ 2390842 w 7181150"/>
              <a:gd name="connsiteY3" fmla="*/ 2757711 h 4619842"/>
              <a:gd name="connsiteX4" fmla="*/ 7181150 w 7181150"/>
              <a:gd name="connsiteY4" fmla="*/ 4619842 h 4619842"/>
              <a:gd name="connsiteX0" fmla="*/ 10560 w 7181150"/>
              <a:gd name="connsiteY0" fmla="*/ 24912 h 4619844"/>
              <a:gd name="connsiteX1" fmla="*/ 201566 w 7181150"/>
              <a:gd name="connsiteY1" fmla="*/ 355043 h 4619844"/>
              <a:gd name="connsiteX2" fmla="*/ 1319658 w 7181150"/>
              <a:gd name="connsiteY2" fmla="*/ 1837394 h 4619844"/>
              <a:gd name="connsiteX3" fmla="*/ 2390842 w 7181150"/>
              <a:gd name="connsiteY3" fmla="*/ 2757713 h 4619844"/>
              <a:gd name="connsiteX4" fmla="*/ 7181150 w 7181150"/>
              <a:gd name="connsiteY4" fmla="*/ 4619844 h 4619844"/>
              <a:gd name="connsiteX0" fmla="*/ 10560 w 7181150"/>
              <a:gd name="connsiteY0" fmla="*/ 24912 h 4619844"/>
              <a:gd name="connsiteX1" fmla="*/ 201566 w 7181150"/>
              <a:gd name="connsiteY1" fmla="*/ 355043 h 4619844"/>
              <a:gd name="connsiteX2" fmla="*/ 1319658 w 7181150"/>
              <a:gd name="connsiteY2" fmla="*/ 1837394 h 4619844"/>
              <a:gd name="connsiteX3" fmla="*/ 2390842 w 7181150"/>
              <a:gd name="connsiteY3" fmla="*/ 2757713 h 4619844"/>
              <a:gd name="connsiteX4" fmla="*/ 7181150 w 7181150"/>
              <a:gd name="connsiteY4" fmla="*/ 4619844 h 461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150" h="4619844">
                <a:moveTo>
                  <a:pt x="10560" y="24912"/>
                </a:moveTo>
                <a:cubicBezTo>
                  <a:pt x="11310" y="31610"/>
                  <a:pt x="-68921" y="-144909"/>
                  <a:pt x="201566" y="355043"/>
                </a:cubicBezTo>
                <a:cubicBezTo>
                  <a:pt x="390014" y="716872"/>
                  <a:pt x="962477" y="1423343"/>
                  <a:pt x="1319658" y="1837394"/>
                </a:cubicBezTo>
                <a:cubicBezTo>
                  <a:pt x="1719987" y="2269240"/>
                  <a:pt x="1741000" y="2289785"/>
                  <a:pt x="2390842" y="2757713"/>
                </a:cubicBezTo>
                <a:cubicBezTo>
                  <a:pt x="3626076" y="3687387"/>
                  <a:pt x="6344847" y="4486306"/>
                  <a:pt x="7181150" y="4619844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  <a:effectLst>
            <a:outerShdw blurRad="25400" dist="50800" dir="3600000" algn="ctr" rotWithShape="0">
              <a:schemeClr val="tx1">
                <a:lumMod val="50000"/>
                <a:lumOff val="50000"/>
                <a:alpha val="9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09382" y="1442955"/>
            <a:ext cx="8755335" cy="2042765"/>
            <a:chOff x="309382" y="1442955"/>
            <a:chExt cx="8755335" cy="2042765"/>
          </a:xfrm>
        </p:grpSpPr>
        <p:sp>
          <p:nvSpPr>
            <p:cNvPr id="3" name="Freeform 2"/>
            <p:cNvSpPr/>
            <p:nvPr/>
          </p:nvSpPr>
          <p:spPr>
            <a:xfrm>
              <a:off x="309382" y="2436411"/>
              <a:ext cx="3511831" cy="1049309"/>
            </a:xfrm>
            <a:custGeom>
              <a:avLst/>
              <a:gdLst>
                <a:gd name="connsiteX0" fmla="*/ 0 w 3463174"/>
                <a:gd name="connsiteY0" fmla="*/ 1034968 h 1034968"/>
                <a:gd name="connsiteX1" fmla="*/ 556891 w 3463174"/>
                <a:gd name="connsiteY1" fmla="*/ 1007468 h 1034968"/>
                <a:gd name="connsiteX2" fmla="*/ 1120656 w 3463174"/>
                <a:gd name="connsiteY2" fmla="*/ 993717 h 1034968"/>
                <a:gd name="connsiteX3" fmla="*/ 1698172 w 3463174"/>
                <a:gd name="connsiteY3" fmla="*/ 973092 h 1034968"/>
                <a:gd name="connsiteX4" fmla="*/ 2399441 w 3463174"/>
                <a:gd name="connsiteY4" fmla="*/ 821837 h 1034968"/>
                <a:gd name="connsiteX5" fmla="*/ 2935706 w 3463174"/>
                <a:gd name="connsiteY5" fmla="*/ 553705 h 1034968"/>
                <a:gd name="connsiteX6" fmla="*/ 3224464 w 3463174"/>
                <a:gd name="connsiteY6" fmla="*/ 306198 h 1034968"/>
                <a:gd name="connsiteX7" fmla="*/ 3355092 w 3463174"/>
                <a:gd name="connsiteY7" fmla="*/ 223696 h 1034968"/>
                <a:gd name="connsiteX8" fmla="*/ 3451345 w 3463174"/>
                <a:gd name="connsiteY8" fmla="*/ 10565 h 1034968"/>
                <a:gd name="connsiteX9" fmla="*/ 3458220 w 3463174"/>
                <a:gd name="connsiteY9" fmla="*/ 51816 h 1034968"/>
                <a:gd name="connsiteX0" fmla="*/ 0 w 3451345"/>
                <a:gd name="connsiteY0" fmla="*/ 1024403 h 1024403"/>
                <a:gd name="connsiteX1" fmla="*/ 556891 w 3451345"/>
                <a:gd name="connsiteY1" fmla="*/ 996903 h 1024403"/>
                <a:gd name="connsiteX2" fmla="*/ 1120656 w 3451345"/>
                <a:gd name="connsiteY2" fmla="*/ 983152 h 1024403"/>
                <a:gd name="connsiteX3" fmla="*/ 1698172 w 3451345"/>
                <a:gd name="connsiteY3" fmla="*/ 962527 h 1024403"/>
                <a:gd name="connsiteX4" fmla="*/ 2399441 w 3451345"/>
                <a:gd name="connsiteY4" fmla="*/ 811272 h 1024403"/>
                <a:gd name="connsiteX5" fmla="*/ 2935706 w 3451345"/>
                <a:gd name="connsiteY5" fmla="*/ 543140 h 1024403"/>
                <a:gd name="connsiteX6" fmla="*/ 3224464 w 3451345"/>
                <a:gd name="connsiteY6" fmla="*/ 295633 h 1024403"/>
                <a:gd name="connsiteX7" fmla="*/ 3355092 w 3451345"/>
                <a:gd name="connsiteY7" fmla="*/ 213131 h 1024403"/>
                <a:gd name="connsiteX8" fmla="*/ 3451345 w 3451345"/>
                <a:gd name="connsiteY8" fmla="*/ 0 h 1024403"/>
                <a:gd name="connsiteX0" fmla="*/ 0 w 3479809"/>
                <a:gd name="connsiteY0" fmla="*/ 1020845 h 1020845"/>
                <a:gd name="connsiteX1" fmla="*/ 556891 w 3479809"/>
                <a:gd name="connsiteY1" fmla="*/ 993345 h 1020845"/>
                <a:gd name="connsiteX2" fmla="*/ 1120656 w 3479809"/>
                <a:gd name="connsiteY2" fmla="*/ 979594 h 1020845"/>
                <a:gd name="connsiteX3" fmla="*/ 1698172 w 3479809"/>
                <a:gd name="connsiteY3" fmla="*/ 958969 h 1020845"/>
                <a:gd name="connsiteX4" fmla="*/ 2399441 w 3479809"/>
                <a:gd name="connsiteY4" fmla="*/ 807714 h 1020845"/>
                <a:gd name="connsiteX5" fmla="*/ 2935706 w 3479809"/>
                <a:gd name="connsiteY5" fmla="*/ 539582 h 1020845"/>
                <a:gd name="connsiteX6" fmla="*/ 3224464 w 3479809"/>
                <a:gd name="connsiteY6" fmla="*/ 292075 h 1020845"/>
                <a:gd name="connsiteX7" fmla="*/ 3355092 w 3479809"/>
                <a:gd name="connsiteY7" fmla="*/ 209573 h 1020845"/>
                <a:gd name="connsiteX8" fmla="*/ 3479809 w 3479809"/>
                <a:gd name="connsiteY8" fmla="*/ 0 h 1020845"/>
                <a:gd name="connsiteX0" fmla="*/ 0 w 3479809"/>
                <a:gd name="connsiteY0" fmla="*/ 1020845 h 1020845"/>
                <a:gd name="connsiteX1" fmla="*/ 556891 w 3479809"/>
                <a:gd name="connsiteY1" fmla="*/ 993345 h 1020845"/>
                <a:gd name="connsiteX2" fmla="*/ 1120656 w 3479809"/>
                <a:gd name="connsiteY2" fmla="*/ 979594 h 1020845"/>
                <a:gd name="connsiteX3" fmla="*/ 1698172 w 3479809"/>
                <a:gd name="connsiteY3" fmla="*/ 958969 h 1020845"/>
                <a:gd name="connsiteX4" fmla="*/ 2399441 w 3479809"/>
                <a:gd name="connsiteY4" fmla="*/ 807714 h 1020845"/>
                <a:gd name="connsiteX5" fmla="*/ 2935706 w 3479809"/>
                <a:gd name="connsiteY5" fmla="*/ 539582 h 1020845"/>
                <a:gd name="connsiteX6" fmla="*/ 3224464 w 3479809"/>
                <a:gd name="connsiteY6" fmla="*/ 292075 h 1020845"/>
                <a:gd name="connsiteX7" fmla="*/ 3479809 w 3479809"/>
                <a:gd name="connsiteY7" fmla="*/ 0 h 1020845"/>
                <a:gd name="connsiteX0" fmla="*/ 0 w 3479809"/>
                <a:gd name="connsiteY0" fmla="*/ 1020845 h 1020845"/>
                <a:gd name="connsiteX1" fmla="*/ 556891 w 3479809"/>
                <a:gd name="connsiteY1" fmla="*/ 993345 h 1020845"/>
                <a:gd name="connsiteX2" fmla="*/ 1120656 w 3479809"/>
                <a:gd name="connsiteY2" fmla="*/ 979594 h 1020845"/>
                <a:gd name="connsiteX3" fmla="*/ 1698172 w 3479809"/>
                <a:gd name="connsiteY3" fmla="*/ 958969 h 1020845"/>
                <a:gd name="connsiteX4" fmla="*/ 2399441 w 3479809"/>
                <a:gd name="connsiteY4" fmla="*/ 807714 h 1020845"/>
                <a:gd name="connsiteX5" fmla="*/ 2935706 w 3479809"/>
                <a:gd name="connsiteY5" fmla="*/ 539582 h 1020845"/>
                <a:gd name="connsiteX6" fmla="*/ 3263602 w 3479809"/>
                <a:gd name="connsiteY6" fmla="*/ 292075 h 1020845"/>
                <a:gd name="connsiteX7" fmla="*/ 3479809 w 3479809"/>
                <a:gd name="connsiteY7" fmla="*/ 0 h 1020845"/>
                <a:gd name="connsiteX0" fmla="*/ 0 w 3479809"/>
                <a:gd name="connsiteY0" fmla="*/ 1020845 h 1020845"/>
                <a:gd name="connsiteX1" fmla="*/ 556891 w 3479809"/>
                <a:gd name="connsiteY1" fmla="*/ 993345 h 1020845"/>
                <a:gd name="connsiteX2" fmla="*/ 1120656 w 3479809"/>
                <a:gd name="connsiteY2" fmla="*/ 979594 h 1020845"/>
                <a:gd name="connsiteX3" fmla="*/ 1698172 w 3479809"/>
                <a:gd name="connsiteY3" fmla="*/ 958969 h 1020845"/>
                <a:gd name="connsiteX4" fmla="*/ 2399441 w 3479809"/>
                <a:gd name="connsiteY4" fmla="*/ 807714 h 1020845"/>
                <a:gd name="connsiteX5" fmla="*/ 2935706 w 3479809"/>
                <a:gd name="connsiteY5" fmla="*/ 539582 h 1020845"/>
                <a:gd name="connsiteX6" fmla="*/ 3263602 w 3479809"/>
                <a:gd name="connsiteY6" fmla="*/ 292075 h 1020845"/>
                <a:gd name="connsiteX7" fmla="*/ 3479809 w 3479809"/>
                <a:gd name="connsiteY7" fmla="*/ 0 h 1020845"/>
                <a:gd name="connsiteX0" fmla="*/ 0 w 3476251"/>
                <a:gd name="connsiteY0" fmla="*/ 985265 h 985265"/>
                <a:gd name="connsiteX1" fmla="*/ 556891 w 3476251"/>
                <a:gd name="connsiteY1" fmla="*/ 957765 h 985265"/>
                <a:gd name="connsiteX2" fmla="*/ 1120656 w 3476251"/>
                <a:gd name="connsiteY2" fmla="*/ 944014 h 985265"/>
                <a:gd name="connsiteX3" fmla="*/ 1698172 w 3476251"/>
                <a:gd name="connsiteY3" fmla="*/ 923389 h 985265"/>
                <a:gd name="connsiteX4" fmla="*/ 2399441 w 3476251"/>
                <a:gd name="connsiteY4" fmla="*/ 772134 h 985265"/>
                <a:gd name="connsiteX5" fmla="*/ 2935706 w 3476251"/>
                <a:gd name="connsiteY5" fmla="*/ 504002 h 985265"/>
                <a:gd name="connsiteX6" fmla="*/ 3263602 w 3476251"/>
                <a:gd name="connsiteY6" fmla="*/ 256495 h 985265"/>
                <a:gd name="connsiteX7" fmla="*/ 3476251 w 3476251"/>
                <a:gd name="connsiteY7" fmla="*/ 0 h 985265"/>
                <a:gd name="connsiteX0" fmla="*/ 0 w 3511831"/>
                <a:gd name="connsiteY0" fmla="*/ 1049309 h 1049309"/>
                <a:gd name="connsiteX1" fmla="*/ 556891 w 3511831"/>
                <a:gd name="connsiteY1" fmla="*/ 1021809 h 1049309"/>
                <a:gd name="connsiteX2" fmla="*/ 1120656 w 3511831"/>
                <a:gd name="connsiteY2" fmla="*/ 1008058 h 1049309"/>
                <a:gd name="connsiteX3" fmla="*/ 1698172 w 3511831"/>
                <a:gd name="connsiteY3" fmla="*/ 987433 h 1049309"/>
                <a:gd name="connsiteX4" fmla="*/ 2399441 w 3511831"/>
                <a:gd name="connsiteY4" fmla="*/ 836178 h 1049309"/>
                <a:gd name="connsiteX5" fmla="*/ 2935706 w 3511831"/>
                <a:gd name="connsiteY5" fmla="*/ 568046 h 1049309"/>
                <a:gd name="connsiteX6" fmla="*/ 3263602 w 3511831"/>
                <a:gd name="connsiteY6" fmla="*/ 320539 h 1049309"/>
                <a:gd name="connsiteX7" fmla="*/ 3511831 w 3511831"/>
                <a:gd name="connsiteY7" fmla="*/ 0 h 1049309"/>
                <a:gd name="connsiteX0" fmla="*/ 0 w 3511831"/>
                <a:gd name="connsiteY0" fmla="*/ 1049309 h 1049309"/>
                <a:gd name="connsiteX1" fmla="*/ 556891 w 3511831"/>
                <a:gd name="connsiteY1" fmla="*/ 1021809 h 1049309"/>
                <a:gd name="connsiteX2" fmla="*/ 1120656 w 3511831"/>
                <a:gd name="connsiteY2" fmla="*/ 1008058 h 1049309"/>
                <a:gd name="connsiteX3" fmla="*/ 1698172 w 3511831"/>
                <a:gd name="connsiteY3" fmla="*/ 987433 h 1049309"/>
                <a:gd name="connsiteX4" fmla="*/ 2399441 w 3511831"/>
                <a:gd name="connsiteY4" fmla="*/ 836178 h 1049309"/>
                <a:gd name="connsiteX5" fmla="*/ 2935706 w 3511831"/>
                <a:gd name="connsiteY5" fmla="*/ 568046 h 1049309"/>
                <a:gd name="connsiteX6" fmla="*/ 3263602 w 3511831"/>
                <a:gd name="connsiteY6" fmla="*/ 320539 h 1049309"/>
                <a:gd name="connsiteX7" fmla="*/ 3511831 w 3511831"/>
                <a:gd name="connsiteY7" fmla="*/ 0 h 10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1831" h="1049309">
                  <a:moveTo>
                    <a:pt x="0" y="1049309"/>
                  </a:moveTo>
                  <a:lnTo>
                    <a:pt x="556891" y="1021809"/>
                  </a:lnTo>
                  <a:cubicBezTo>
                    <a:pt x="743667" y="1014934"/>
                    <a:pt x="1120656" y="1008058"/>
                    <a:pt x="1120656" y="1008058"/>
                  </a:cubicBezTo>
                  <a:cubicBezTo>
                    <a:pt x="1310869" y="1002329"/>
                    <a:pt x="1485041" y="1016080"/>
                    <a:pt x="1698172" y="987433"/>
                  </a:cubicBezTo>
                  <a:cubicBezTo>
                    <a:pt x="1911303" y="958786"/>
                    <a:pt x="2193185" y="906076"/>
                    <a:pt x="2399441" y="836178"/>
                  </a:cubicBezTo>
                  <a:cubicBezTo>
                    <a:pt x="2605697" y="766280"/>
                    <a:pt x="2791679" y="653986"/>
                    <a:pt x="2935706" y="568046"/>
                  </a:cubicBezTo>
                  <a:cubicBezTo>
                    <a:pt x="3079733" y="482106"/>
                    <a:pt x="3167581" y="415213"/>
                    <a:pt x="3263602" y="320539"/>
                  </a:cubicBezTo>
                  <a:cubicBezTo>
                    <a:pt x="3359623" y="225865"/>
                    <a:pt x="3437287" y="114219"/>
                    <a:pt x="3511831" y="0"/>
                  </a:cubicBezTo>
                </a:path>
              </a:pathLst>
            </a:custGeom>
            <a:noFill/>
            <a:ln w="50800">
              <a:solidFill>
                <a:srgbClr val="009A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3782129" y="1906031"/>
              <a:ext cx="996234" cy="452908"/>
            </a:xfrm>
            <a:custGeom>
              <a:avLst/>
              <a:gdLst>
                <a:gd name="connsiteX0" fmla="*/ 0 w 1031813"/>
                <a:gd name="connsiteY0" fmla="*/ 207407 h 479291"/>
                <a:gd name="connsiteX1" fmla="*/ 92508 w 1031813"/>
                <a:gd name="connsiteY1" fmla="*/ 111342 h 479291"/>
                <a:gd name="connsiteX2" fmla="*/ 160109 w 1031813"/>
                <a:gd name="connsiteY2" fmla="*/ 75762 h 479291"/>
                <a:gd name="connsiteX3" fmla="*/ 231269 w 1031813"/>
                <a:gd name="connsiteY3" fmla="*/ 86436 h 479291"/>
                <a:gd name="connsiteX4" fmla="*/ 288196 w 1031813"/>
                <a:gd name="connsiteY4" fmla="*/ 8160 h 479291"/>
                <a:gd name="connsiteX5" fmla="*/ 362914 w 1031813"/>
                <a:gd name="connsiteY5" fmla="*/ 15276 h 479291"/>
                <a:gd name="connsiteX6" fmla="*/ 455421 w 1031813"/>
                <a:gd name="connsiteY6" fmla="*/ 122016 h 479291"/>
                <a:gd name="connsiteX7" fmla="*/ 551487 w 1031813"/>
                <a:gd name="connsiteY7" fmla="*/ 207407 h 479291"/>
                <a:gd name="connsiteX8" fmla="*/ 619088 w 1031813"/>
                <a:gd name="connsiteY8" fmla="*/ 246545 h 479291"/>
                <a:gd name="connsiteX9" fmla="*/ 708038 w 1031813"/>
                <a:gd name="connsiteY9" fmla="*/ 275009 h 479291"/>
                <a:gd name="connsiteX10" fmla="*/ 846799 w 1031813"/>
                <a:gd name="connsiteY10" fmla="*/ 250103 h 479291"/>
                <a:gd name="connsiteX11" fmla="*/ 999792 w 1031813"/>
                <a:gd name="connsiteY11" fmla="*/ 452908 h 479291"/>
                <a:gd name="connsiteX12" fmla="*/ 1031813 w 1031813"/>
                <a:gd name="connsiteY12" fmla="*/ 470697 h 479291"/>
                <a:gd name="connsiteX0" fmla="*/ 0 w 1028255"/>
                <a:gd name="connsiteY0" fmla="*/ 228755 h 479291"/>
                <a:gd name="connsiteX1" fmla="*/ 88950 w 1028255"/>
                <a:gd name="connsiteY1" fmla="*/ 111342 h 479291"/>
                <a:gd name="connsiteX2" fmla="*/ 156551 w 1028255"/>
                <a:gd name="connsiteY2" fmla="*/ 75762 h 479291"/>
                <a:gd name="connsiteX3" fmla="*/ 227711 w 1028255"/>
                <a:gd name="connsiteY3" fmla="*/ 86436 h 479291"/>
                <a:gd name="connsiteX4" fmla="*/ 284638 w 1028255"/>
                <a:gd name="connsiteY4" fmla="*/ 8160 h 479291"/>
                <a:gd name="connsiteX5" fmla="*/ 359356 w 1028255"/>
                <a:gd name="connsiteY5" fmla="*/ 15276 h 479291"/>
                <a:gd name="connsiteX6" fmla="*/ 451863 w 1028255"/>
                <a:gd name="connsiteY6" fmla="*/ 122016 h 479291"/>
                <a:gd name="connsiteX7" fmla="*/ 547929 w 1028255"/>
                <a:gd name="connsiteY7" fmla="*/ 207407 h 479291"/>
                <a:gd name="connsiteX8" fmla="*/ 615530 w 1028255"/>
                <a:gd name="connsiteY8" fmla="*/ 246545 h 479291"/>
                <a:gd name="connsiteX9" fmla="*/ 704480 w 1028255"/>
                <a:gd name="connsiteY9" fmla="*/ 275009 h 479291"/>
                <a:gd name="connsiteX10" fmla="*/ 843241 w 1028255"/>
                <a:gd name="connsiteY10" fmla="*/ 250103 h 479291"/>
                <a:gd name="connsiteX11" fmla="*/ 996234 w 1028255"/>
                <a:gd name="connsiteY11" fmla="*/ 452908 h 479291"/>
                <a:gd name="connsiteX12" fmla="*/ 1028255 w 1028255"/>
                <a:gd name="connsiteY12" fmla="*/ 470697 h 479291"/>
                <a:gd name="connsiteX0" fmla="*/ 0 w 1028255"/>
                <a:gd name="connsiteY0" fmla="*/ 228755 h 479291"/>
                <a:gd name="connsiteX1" fmla="*/ 88950 w 1028255"/>
                <a:gd name="connsiteY1" fmla="*/ 111342 h 479291"/>
                <a:gd name="connsiteX2" fmla="*/ 156551 w 1028255"/>
                <a:gd name="connsiteY2" fmla="*/ 75762 h 479291"/>
                <a:gd name="connsiteX3" fmla="*/ 227711 w 1028255"/>
                <a:gd name="connsiteY3" fmla="*/ 86436 h 479291"/>
                <a:gd name="connsiteX4" fmla="*/ 284638 w 1028255"/>
                <a:gd name="connsiteY4" fmla="*/ 8160 h 479291"/>
                <a:gd name="connsiteX5" fmla="*/ 359356 w 1028255"/>
                <a:gd name="connsiteY5" fmla="*/ 15276 h 479291"/>
                <a:gd name="connsiteX6" fmla="*/ 451863 w 1028255"/>
                <a:gd name="connsiteY6" fmla="*/ 122016 h 479291"/>
                <a:gd name="connsiteX7" fmla="*/ 547929 w 1028255"/>
                <a:gd name="connsiteY7" fmla="*/ 207407 h 479291"/>
                <a:gd name="connsiteX8" fmla="*/ 615530 w 1028255"/>
                <a:gd name="connsiteY8" fmla="*/ 246545 h 479291"/>
                <a:gd name="connsiteX9" fmla="*/ 704480 w 1028255"/>
                <a:gd name="connsiteY9" fmla="*/ 275009 h 479291"/>
                <a:gd name="connsiteX10" fmla="*/ 843241 w 1028255"/>
                <a:gd name="connsiteY10" fmla="*/ 250103 h 479291"/>
                <a:gd name="connsiteX11" fmla="*/ 996234 w 1028255"/>
                <a:gd name="connsiteY11" fmla="*/ 452908 h 479291"/>
                <a:gd name="connsiteX12" fmla="*/ 1028255 w 1028255"/>
                <a:gd name="connsiteY12" fmla="*/ 470697 h 479291"/>
                <a:gd name="connsiteX0" fmla="*/ 0 w 996234"/>
                <a:gd name="connsiteY0" fmla="*/ 228755 h 452908"/>
                <a:gd name="connsiteX1" fmla="*/ 88950 w 996234"/>
                <a:gd name="connsiteY1" fmla="*/ 111342 h 452908"/>
                <a:gd name="connsiteX2" fmla="*/ 156551 w 996234"/>
                <a:gd name="connsiteY2" fmla="*/ 75762 h 452908"/>
                <a:gd name="connsiteX3" fmla="*/ 227711 w 996234"/>
                <a:gd name="connsiteY3" fmla="*/ 86436 h 452908"/>
                <a:gd name="connsiteX4" fmla="*/ 284638 w 996234"/>
                <a:gd name="connsiteY4" fmla="*/ 8160 h 452908"/>
                <a:gd name="connsiteX5" fmla="*/ 359356 w 996234"/>
                <a:gd name="connsiteY5" fmla="*/ 15276 h 452908"/>
                <a:gd name="connsiteX6" fmla="*/ 451863 w 996234"/>
                <a:gd name="connsiteY6" fmla="*/ 122016 h 452908"/>
                <a:gd name="connsiteX7" fmla="*/ 547929 w 996234"/>
                <a:gd name="connsiteY7" fmla="*/ 207407 h 452908"/>
                <a:gd name="connsiteX8" fmla="*/ 615530 w 996234"/>
                <a:gd name="connsiteY8" fmla="*/ 246545 h 452908"/>
                <a:gd name="connsiteX9" fmla="*/ 704480 w 996234"/>
                <a:gd name="connsiteY9" fmla="*/ 275009 h 452908"/>
                <a:gd name="connsiteX10" fmla="*/ 843241 w 996234"/>
                <a:gd name="connsiteY10" fmla="*/ 250103 h 452908"/>
                <a:gd name="connsiteX11" fmla="*/ 996234 w 996234"/>
                <a:gd name="connsiteY11" fmla="*/ 452908 h 45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234" h="452908">
                  <a:moveTo>
                    <a:pt x="0" y="228755"/>
                  </a:moveTo>
                  <a:cubicBezTo>
                    <a:pt x="22237" y="156113"/>
                    <a:pt x="62858" y="136841"/>
                    <a:pt x="88950" y="111342"/>
                  </a:cubicBezTo>
                  <a:cubicBezTo>
                    <a:pt x="115042" y="85843"/>
                    <a:pt x="133424" y="79913"/>
                    <a:pt x="156551" y="75762"/>
                  </a:cubicBezTo>
                  <a:cubicBezTo>
                    <a:pt x="179678" y="71611"/>
                    <a:pt x="206363" y="97703"/>
                    <a:pt x="227711" y="86436"/>
                  </a:cubicBezTo>
                  <a:cubicBezTo>
                    <a:pt x="249059" y="75169"/>
                    <a:pt x="262697" y="20020"/>
                    <a:pt x="284638" y="8160"/>
                  </a:cubicBezTo>
                  <a:cubicBezTo>
                    <a:pt x="306579" y="-3700"/>
                    <a:pt x="331485" y="-3700"/>
                    <a:pt x="359356" y="15276"/>
                  </a:cubicBezTo>
                  <a:cubicBezTo>
                    <a:pt x="387227" y="34252"/>
                    <a:pt x="420434" y="89994"/>
                    <a:pt x="451863" y="122016"/>
                  </a:cubicBezTo>
                  <a:cubicBezTo>
                    <a:pt x="483292" y="154038"/>
                    <a:pt x="520651" y="186652"/>
                    <a:pt x="547929" y="207407"/>
                  </a:cubicBezTo>
                  <a:cubicBezTo>
                    <a:pt x="575207" y="228162"/>
                    <a:pt x="589438" y="235278"/>
                    <a:pt x="615530" y="246545"/>
                  </a:cubicBezTo>
                  <a:cubicBezTo>
                    <a:pt x="641622" y="257812"/>
                    <a:pt x="666528" y="274416"/>
                    <a:pt x="704480" y="275009"/>
                  </a:cubicBezTo>
                  <a:cubicBezTo>
                    <a:pt x="742432" y="275602"/>
                    <a:pt x="794615" y="220453"/>
                    <a:pt x="843241" y="250103"/>
                  </a:cubicBezTo>
                  <a:cubicBezTo>
                    <a:pt x="891867" y="279753"/>
                    <a:pt x="965398" y="416142"/>
                    <a:pt x="996234" y="452908"/>
                  </a:cubicBezTo>
                </a:path>
              </a:pathLst>
            </a:custGeom>
            <a:noFill/>
            <a:ln w="50800">
              <a:solidFill>
                <a:srgbClr val="009A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862706" y="2214393"/>
              <a:ext cx="3028620" cy="534420"/>
            </a:xfrm>
            <a:custGeom>
              <a:avLst/>
              <a:gdLst>
                <a:gd name="connsiteX0" fmla="*/ 0 w 3018049"/>
                <a:gd name="connsiteY0" fmla="*/ 185245 h 586982"/>
                <a:gd name="connsiteX1" fmla="*/ 163852 w 3018049"/>
                <a:gd name="connsiteY1" fmla="*/ 105962 h 586982"/>
                <a:gd name="connsiteX2" fmla="*/ 406987 w 3018049"/>
                <a:gd name="connsiteY2" fmla="*/ 63678 h 586982"/>
                <a:gd name="connsiteX3" fmla="*/ 650123 w 3018049"/>
                <a:gd name="connsiteY3" fmla="*/ 53107 h 586982"/>
                <a:gd name="connsiteX4" fmla="*/ 819260 w 3018049"/>
                <a:gd name="connsiteY4" fmla="*/ 79534 h 586982"/>
                <a:gd name="connsiteX5" fmla="*/ 1014826 w 3018049"/>
                <a:gd name="connsiteY5" fmla="*/ 63678 h 586982"/>
                <a:gd name="connsiteX6" fmla="*/ 1109966 w 3018049"/>
                <a:gd name="connsiteY6" fmla="*/ 251 h 586982"/>
                <a:gd name="connsiteX7" fmla="*/ 1342530 w 3018049"/>
                <a:gd name="connsiteY7" fmla="*/ 90105 h 586982"/>
                <a:gd name="connsiteX8" fmla="*/ 1955653 w 3018049"/>
                <a:gd name="connsiteY8" fmla="*/ 349097 h 586982"/>
                <a:gd name="connsiteX9" fmla="*/ 2563492 w 3018049"/>
                <a:gd name="connsiteY9" fmla="*/ 497093 h 586982"/>
                <a:gd name="connsiteX10" fmla="*/ 2907052 w 3018049"/>
                <a:gd name="connsiteY10" fmla="*/ 581661 h 586982"/>
                <a:gd name="connsiteX11" fmla="*/ 3018049 w 3018049"/>
                <a:gd name="connsiteY11" fmla="*/ 571090 h 586982"/>
                <a:gd name="connsiteX0" fmla="*/ 0 w 3018049"/>
                <a:gd name="connsiteY0" fmla="*/ 185245 h 581889"/>
                <a:gd name="connsiteX1" fmla="*/ 163852 w 3018049"/>
                <a:gd name="connsiteY1" fmla="*/ 105962 h 581889"/>
                <a:gd name="connsiteX2" fmla="*/ 406987 w 3018049"/>
                <a:gd name="connsiteY2" fmla="*/ 63678 h 581889"/>
                <a:gd name="connsiteX3" fmla="*/ 650123 w 3018049"/>
                <a:gd name="connsiteY3" fmla="*/ 53107 h 581889"/>
                <a:gd name="connsiteX4" fmla="*/ 819260 w 3018049"/>
                <a:gd name="connsiteY4" fmla="*/ 79534 h 581889"/>
                <a:gd name="connsiteX5" fmla="*/ 1014826 w 3018049"/>
                <a:gd name="connsiteY5" fmla="*/ 63678 h 581889"/>
                <a:gd name="connsiteX6" fmla="*/ 1109966 w 3018049"/>
                <a:gd name="connsiteY6" fmla="*/ 251 h 581889"/>
                <a:gd name="connsiteX7" fmla="*/ 1342530 w 3018049"/>
                <a:gd name="connsiteY7" fmla="*/ 90105 h 581889"/>
                <a:gd name="connsiteX8" fmla="*/ 1955653 w 3018049"/>
                <a:gd name="connsiteY8" fmla="*/ 349097 h 581889"/>
                <a:gd name="connsiteX9" fmla="*/ 2563492 w 3018049"/>
                <a:gd name="connsiteY9" fmla="*/ 497093 h 581889"/>
                <a:gd name="connsiteX10" fmla="*/ 2907052 w 3018049"/>
                <a:gd name="connsiteY10" fmla="*/ 581661 h 581889"/>
                <a:gd name="connsiteX11" fmla="*/ 2843626 w 3018049"/>
                <a:gd name="connsiteY11" fmla="*/ 523520 h 581889"/>
                <a:gd name="connsiteX12" fmla="*/ 3018049 w 3018049"/>
                <a:gd name="connsiteY12" fmla="*/ 571090 h 581889"/>
                <a:gd name="connsiteX0" fmla="*/ 0 w 3018049"/>
                <a:gd name="connsiteY0" fmla="*/ 185245 h 585555"/>
                <a:gd name="connsiteX1" fmla="*/ 163852 w 3018049"/>
                <a:gd name="connsiteY1" fmla="*/ 105962 h 585555"/>
                <a:gd name="connsiteX2" fmla="*/ 406987 w 3018049"/>
                <a:gd name="connsiteY2" fmla="*/ 63678 h 585555"/>
                <a:gd name="connsiteX3" fmla="*/ 650123 w 3018049"/>
                <a:gd name="connsiteY3" fmla="*/ 53107 h 585555"/>
                <a:gd name="connsiteX4" fmla="*/ 819260 w 3018049"/>
                <a:gd name="connsiteY4" fmla="*/ 79534 h 585555"/>
                <a:gd name="connsiteX5" fmla="*/ 1014826 w 3018049"/>
                <a:gd name="connsiteY5" fmla="*/ 63678 h 585555"/>
                <a:gd name="connsiteX6" fmla="*/ 1109966 w 3018049"/>
                <a:gd name="connsiteY6" fmla="*/ 251 h 585555"/>
                <a:gd name="connsiteX7" fmla="*/ 1342530 w 3018049"/>
                <a:gd name="connsiteY7" fmla="*/ 90105 h 585555"/>
                <a:gd name="connsiteX8" fmla="*/ 1955653 w 3018049"/>
                <a:gd name="connsiteY8" fmla="*/ 349097 h 585555"/>
                <a:gd name="connsiteX9" fmla="*/ 2563492 w 3018049"/>
                <a:gd name="connsiteY9" fmla="*/ 497093 h 585555"/>
                <a:gd name="connsiteX10" fmla="*/ 2907052 w 3018049"/>
                <a:gd name="connsiteY10" fmla="*/ 581661 h 585555"/>
                <a:gd name="connsiteX11" fmla="*/ 3018049 w 3018049"/>
                <a:gd name="connsiteY11" fmla="*/ 571090 h 585555"/>
                <a:gd name="connsiteX0" fmla="*/ 0 w 3018049"/>
                <a:gd name="connsiteY0" fmla="*/ 185245 h 571172"/>
                <a:gd name="connsiteX1" fmla="*/ 163852 w 3018049"/>
                <a:gd name="connsiteY1" fmla="*/ 105962 h 571172"/>
                <a:gd name="connsiteX2" fmla="*/ 406987 w 3018049"/>
                <a:gd name="connsiteY2" fmla="*/ 63678 h 571172"/>
                <a:gd name="connsiteX3" fmla="*/ 650123 w 3018049"/>
                <a:gd name="connsiteY3" fmla="*/ 53107 h 571172"/>
                <a:gd name="connsiteX4" fmla="*/ 819260 w 3018049"/>
                <a:gd name="connsiteY4" fmla="*/ 79534 h 571172"/>
                <a:gd name="connsiteX5" fmla="*/ 1014826 w 3018049"/>
                <a:gd name="connsiteY5" fmla="*/ 63678 h 571172"/>
                <a:gd name="connsiteX6" fmla="*/ 1109966 w 3018049"/>
                <a:gd name="connsiteY6" fmla="*/ 251 h 571172"/>
                <a:gd name="connsiteX7" fmla="*/ 1342530 w 3018049"/>
                <a:gd name="connsiteY7" fmla="*/ 90105 h 571172"/>
                <a:gd name="connsiteX8" fmla="*/ 1955653 w 3018049"/>
                <a:gd name="connsiteY8" fmla="*/ 349097 h 571172"/>
                <a:gd name="connsiteX9" fmla="*/ 2563492 w 3018049"/>
                <a:gd name="connsiteY9" fmla="*/ 497093 h 571172"/>
                <a:gd name="connsiteX10" fmla="*/ 2843626 w 3018049"/>
                <a:gd name="connsiteY10" fmla="*/ 518234 h 571172"/>
                <a:gd name="connsiteX11" fmla="*/ 3018049 w 3018049"/>
                <a:gd name="connsiteY11" fmla="*/ 571090 h 571172"/>
                <a:gd name="connsiteX0" fmla="*/ 0 w 3018049"/>
                <a:gd name="connsiteY0" fmla="*/ 185245 h 571177"/>
                <a:gd name="connsiteX1" fmla="*/ 163852 w 3018049"/>
                <a:gd name="connsiteY1" fmla="*/ 105962 h 571177"/>
                <a:gd name="connsiteX2" fmla="*/ 406987 w 3018049"/>
                <a:gd name="connsiteY2" fmla="*/ 63678 h 571177"/>
                <a:gd name="connsiteX3" fmla="*/ 650123 w 3018049"/>
                <a:gd name="connsiteY3" fmla="*/ 53107 h 571177"/>
                <a:gd name="connsiteX4" fmla="*/ 819260 w 3018049"/>
                <a:gd name="connsiteY4" fmla="*/ 79534 h 571177"/>
                <a:gd name="connsiteX5" fmla="*/ 1014826 w 3018049"/>
                <a:gd name="connsiteY5" fmla="*/ 63678 h 571177"/>
                <a:gd name="connsiteX6" fmla="*/ 1109966 w 3018049"/>
                <a:gd name="connsiteY6" fmla="*/ 251 h 571177"/>
                <a:gd name="connsiteX7" fmla="*/ 1342530 w 3018049"/>
                <a:gd name="connsiteY7" fmla="*/ 90105 h 571177"/>
                <a:gd name="connsiteX8" fmla="*/ 1955653 w 3018049"/>
                <a:gd name="connsiteY8" fmla="*/ 349097 h 571177"/>
                <a:gd name="connsiteX9" fmla="*/ 2574064 w 3018049"/>
                <a:gd name="connsiteY9" fmla="*/ 481237 h 571177"/>
                <a:gd name="connsiteX10" fmla="*/ 2843626 w 3018049"/>
                <a:gd name="connsiteY10" fmla="*/ 518234 h 571177"/>
                <a:gd name="connsiteX11" fmla="*/ 3018049 w 3018049"/>
                <a:gd name="connsiteY11" fmla="*/ 571090 h 571177"/>
                <a:gd name="connsiteX0" fmla="*/ 0 w 3028620"/>
                <a:gd name="connsiteY0" fmla="*/ 185245 h 534420"/>
                <a:gd name="connsiteX1" fmla="*/ 163852 w 3028620"/>
                <a:gd name="connsiteY1" fmla="*/ 105962 h 534420"/>
                <a:gd name="connsiteX2" fmla="*/ 406987 w 3028620"/>
                <a:gd name="connsiteY2" fmla="*/ 63678 h 534420"/>
                <a:gd name="connsiteX3" fmla="*/ 650123 w 3028620"/>
                <a:gd name="connsiteY3" fmla="*/ 53107 h 534420"/>
                <a:gd name="connsiteX4" fmla="*/ 819260 w 3028620"/>
                <a:gd name="connsiteY4" fmla="*/ 79534 h 534420"/>
                <a:gd name="connsiteX5" fmla="*/ 1014826 w 3028620"/>
                <a:gd name="connsiteY5" fmla="*/ 63678 h 534420"/>
                <a:gd name="connsiteX6" fmla="*/ 1109966 w 3028620"/>
                <a:gd name="connsiteY6" fmla="*/ 251 h 534420"/>
                <a:gd name="connsiteX7" fmla="*/ 1342530 w 3028620"/>
                <a:gd name="connsiteY7" fmla="*/ 90105 h 534420"/>
                <a:gd name="connsiteX8" fmla="*/ 1955653 w 3028620"/>
                <a:gd name="connsiteY8" fmla="*/ 349097 h 534420"/>
                <a:gd name="connsiteX9" fmla="*/ 2574064 w 3028620"/>
                <a:gd name="connsiteY9" fmla="*/ 481237 h 534420"/>
                <a:gd name="connsiteX10" fmla="*/ 2843626 w 3028620"/>
                <a:gd name="connsiteY10" fmla="*/ 518234 h 534420"/>
                <a:gd name="connsiteX11" fmla="*/ 3028620 w 3028620"/>
                <a:gd name="connsiteY11" fmla="*/ 534091 h 53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8620" h="534420">
                  <a:moveTo>
                    <a:pt x="0" y="185245"/>
                  </a:moveTo>
                  <a:cubicBezTo>
                    <a:pt x="48010" y="155734"/>
                    <a:pt x="96021" y="126223"/>
                    <a:pt x="163852" y="105962"/>
                  </a:cubicBezTo>
                  <a:cubicBezTo>
                    <a:pt x="231683" y="85701"/>
                    <a:pt x="325942" y="72487"/>
                    <a:pt x="406987" y="63678"/>
                  </a:cubicBezTo>
                  <a:cubicBezTo>
                    <a:pt x="488032" y="54869"/>
                    <a:pt x="581411" y="50464"/>
                    <a:pt x="650123" y="53107"/>
                  </a:cubicBezTo>
                  <a:cubicBezTo>
                    <a:pt x="718835" y="55750"/>
                    <a:pt x="758476" y="77772"/>
                    <a:pt x="819260" y="79534"/>
                  </a:cubicBezTo>
                  <a:cubicBezTo>
                    <a:pt x="880044" y="81296"/>
                    <a:pt x="966375" y="76892"/>
                    <a:pt x="1014826" y="63678"/>
                  </a:cubicBezTo>
                  <a:cubicBezTo>
                    <a:pt x="1063277" y="50464"/>
                    <a:pt x="1055349" y="-4153"/>
                    <a:pt x="1109966" y="251"/>
                  </a:cubicBezTo>
                  <a:cubicBezTo>
                    <a:pt x="1164583" y="4655"/>
                    <a:pt x="1342530" y="90105"/>
                    <a:pt x="1342530" y="90105"/>
                  </a:cubicBezTo>
                  <a:cubicBezTo>
                    <a:pt x="1483478" y="148246"/>
                    <a:pt x="1750397" y="283908"/>
                    <a:pt x="1955653" y="349097"/>
                  </a:cubicBezTo>
                  <a:cubicBezTo>
                    <a:pt x="2160909" y="414286"/>
                    <a:pt x="2426069" y="453048"/>
                    <a:pt x="2574064" y="481237"/>
                  </a:cubicBezTo>
                  <a:cubicBezTo>
                    <a:pt x="2722059" y="509426"/>
                    <a:pt x="2767867" y="509425"/>
                    <a:pt x="2843626" y="518234"/>
                  </a:cubicBezTo>
                  <a:cubicBezTo>
                    <a:pt x="2919385" y="527043"/>
                    <a:pt x="3005496" y="536293"/>
                    <a:pt x="3028620" y="534091"/>
                  </a:cubicBezTo>
                </a:path>
              </a:pathLst>
            </a:custGeom>
            <a:noFill/>
            <a:ln w="50800">
              <a:solidFill>
                <a:srgbClr val="009A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7827898" y="1442955"/>
              <a:ext cx="1236819" cy="1109965"/>
            </a:xfrm>
            <a:custGeom>
              <a:avLst/>
              <a:gdLst>
                <a:gd name="connsiteX0" fmla="*/ 0 w 1189249"/>
                <a:gd name="connsiteY0" fmla="*/ 1035968 h 1062590"/>
                <a:gd name="connsiteX1" fmla="*/ 79283 w 1189249"/>
                <a:gd name="connsiteY1" fmla="*/ 956684 h 1062590"/>
                <a:gd name="connsiteX2" fmla="*/ 221993 w 1189249"/>
                <a:gd name="connsiteY2" fmla="*/ 977827 h 1062590"/>
                <a:gd name="connsiteX3" fmla="*/ 401702 w 1189249"/>
                <a:gd name="connsiteY3" fmla="*/ 1062395 h 1062590"/>
                <a:gd name="connsiteX4" fmla="*/ 523270 w 1189249"/>
                <a:gd name="connsiteY4" fmla="*/ 951399 h 1062590"/>
                <a:gd name="connsiteX5" fmla="*/ 718835 w 1189249"/>
                <a:gd name="connsiteY5" fmla="*/ 835117 h 1062590"/>
                <a:gd name="connsiteX6" fmla="*/ 861545 w 1189249"/>
                <a:gd name="connsiteY6" fmla="*/ 708263 h 1062590"/>
                <a:gd name="connsiteX7" fmla="*/ 951399 w 1189249"/>
                <a:gd name="connsiteY7" fmla="*/ 570839 h 1062590"/>
                <a:gd name="connsiteX8" fmla="*/ 1051824 w 1189249"/>
                <a:gd name="connsiteY8" fmla="*/ 280134 h 1062590"/>
                <a:gd name="connsiteX9" fmla="*/ 1120537 w 1189249"/>
                <a:gd name="connsiteY9" fmla="*/ 126853 h 1062590"/>
                <a:gd name="connsiteX10" fmla="*/ 1189249 w 1189249"/>
                <a:gd name="connsiteY10" fmla="*/ 0 h 1062590"/>
                <a:gd name="connsiteX0" fmla="*/ 0 w 1236819"/>
                <a:gd name="connsiteY0" fmla="*/ 1109965 h 1109965"/>
                <a:gd name="connsiteX1" fmla="*/ 126853 w 1236819"/>
                <a:gd name="connsiteY1" fmla="*/ 956684 h 1109965"/>
                <a:gd name="connsiteX2" fmla="*/ 269563 w 1236819"/>
                <a:gd name="connsiteY2" fmla="*/ 977827 h 1109965"/>
                <a:gd name="connsiteX3" fmla="*/ 449272 w 1236819"/>
                <a:gd name="connsiteY3" fmla="*/ 1062395 h 1109965"/>
                <a:gd name="connsiteX4" fmla="*/ 570840 w 1236819"/>
                <a:gd name="connsiteY4" fmla="*/ 951399 h 1109965"/>
                <a:gd name="connsiteX5" fmla="*/ 766405 w 1236819"/>
                <a:gd name="connsiteY5" fmla="*/ 835117 h 1109965"/>
                <a:gd name="connsiteX6" fmla="*/ 909115 w 1236819"/>
                <a:gd name="connsiteY6" fmla="*/ 708263 h 1109965"/>
                <a:gd name="connsiteX7" fmla="*/ 998969 w 1236819"/>
                <a:gd name="connsiteY7" fmla="*/ 570839 h 1109965"/>
                <a:gd name="connsiteX8" fmla="*/ 1099394 w 1236819"/>
                <a:gd name="connsiteY8" fmla="*/ 280134 h 1109965"/>
                <a:gd name="connsiteX9" fmla="*/ 1168107 w 1236819"/>
                <a:gd name="connsiteY9" fmla="*/ 126853 h 1109965"/>
                <a:gd name="connsiteX10" fmla="*/ 1236819 w 1236819"/>
                <a:gd name="connsiteY10" fmla="*/ 0 h 110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6819" h="1109965">
                  <a:moveTo>
                    <a:pt x="0" y="1109965"/>
                  </a:moveTo>
                  <a:cubicBezTo>
                    <a:pt x="21142" y="1075168"/>
                    <a:pt x="81926" y="978707"/>
                    <a:pt x="126853" y="956684"/>
                  </a:cubicBezTo>
                  <a:cubicBezTo>
                    <a:pt x="171780" y="934661"/>
                    <a:pt x="215827" y="960208"/>
                    <a:pt x="269563" y="977827"/>
                  </a:cubicBezTo>
                  <a:cubicBezTo>
                    <a:pt x="323300" y="995445"/>
                    <a:pt x="399059" y="1066800"/>
                    <a:pt x="449272" y="1062395"/>
                  </a:cubicBezTo>
                  <a:cubicBezTo>
                    <a:pt x="499485" y="1057990"/>
                    <a:pt x="517985" y="989279"/>
                    <a:pt x="570840" y="951399"/>
                  </a:cubicBezTo>
                  <a:cubicBezTo>
                    <a:pt x="623695" y="913519"/>
                    <a:pt x="710026" y="875640"/>
                    <a:pt x="766405" y="835117"/>
                  </a:cubicBezTo>
                  <a:cubicBezTo>
                    <a:pt x="822784" y="794594"/>
                    <a:pt x="870354" y="752309"/>
                    <a:pt x="909115" y="708263"/>
                  </a:cubicBezTo>
                  <a:cubicBezTo>
                    <a:pt x="947876" y="664217"/>
                    <a:pt x="967256" y="642194"/>
                    <a:pt x="998969" y="570839"/>
                  </a:cubicBezTo>
                  <a:cubicBezTo>
                    <a:pt x="1030682" y="499484"/>
                    <a:pt x="1071204" y="354132"/>
                    <a:pt x="1099394" y="280134"/>
                  </a:cubicBezTo>
                  <a:cubicBezTo>
                    <a:pt x="1127584" y="206136"/>
                    <a:pt x="1145203" y="173542"/>
                    <a:pt x="1168107" y="126853"/>
                  </a:cubicBezTo>
                  <a:cubicBezTo>
                    <a:pt x="1191011" y="80164"/>
                    <a:pt x="1213915" y="40082"/>
                    <a:pt x="1236819" y="0"/>
                  </a:cubicBezTo>
                </a:path>
              </a:pathLst>
            </a:custGeom>
            <a:noFill/>
            <a:ln w="50800">
              <a:solidFill>
                <a:srgbClr val="009A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7793046" y="2498555"/>
            <a:ext cx="1292814" cy="921195"/>
          </a:xfrm>
          <a:custGeom>
            <a:avLst/>
            <a:gdLst>
              <a:gd name="connsiteX0" fmla="*/ 0 w 1347815"/>
              <a:gd name="connsiteY0" fmla="*/ 0 h 1051824"/>
              <a:gd name="connsiteX1" fmla="*/ 153281 w 1347815"/>
              <a:gd name="connsiteY1" fmla="*/ 274849 h 1051824"/>
              <a:gd name="connsiteX2" fmla="*/ 375274 w 1347815"/>
              <a:gd name="connsiteY2" fmla="*/ 486271 h 1051824"/>
              <a:gd name="connsiteX3" fmla="*/ 819260 w 1347815"/>
              <a:gd name="connsiteY3" fmla="*/ 718835 h 1051824"/>
              <a:gd name="connsiteX4" fmla="*/ 1347815 w 1347815"/>
              <a:gd name="connsiteY4" fmla="*/ 1051824 h 1051824"/>
              <a:gd name="connsiteX0" fmla="*/ 0 w 1347815"/>
              <a:gd name="connsiteY0" fmla="*/ 0 h 1051824"/>
              <a:gd name="connsiteX1" fmla="*/ 153281 w 1347815"/>
              <a:gd name="connsiteY1" fmla="*/ 274849 h 1051824"/>
              <a:gd name="connsiteX2" fmla="*/ 375274 w 1347815"/>
              <a:gd name="connsiteY2" fmla="*/ 486271 h 1051824"/>
              <a:gd name="connsiteX3" fmla="*/ 808689 w 1347815"/>
              <a:gd name="connsiteY3" fmla="*/ 792833 h 1051824"/>
              <a:gd name="connsiteX4" fmla="*/ 1347815 w 1347815"/>
              <a:gd name="connsiteY4" fmla="*/ 1051824 h 1051824"/>
              <a:gd name="connsiteX0" fmla="*/ 0 w 1347815"/>
              <a:gd name="connsiteY0" fmla="*/ 0 h 1051824"/>
              <a:gd name="connsiteX1" fmla="*/ 153281 w 1347815"/>
              <a:gd name="connsiteY1" fmla="*/ 274849 h 1051824"/>
              <a:gd name="connsiteX2" fmla="*/ 375274 w 1347815"/>
              <a:gd name="connsiteY2" fmla="*/ 486271 h 1051824"/>
              <a:gd name="connsiteX3" fmla="*/ 808689 w 1347815"/>
              <a:gd name="connsiteY3" fmla="*/ 792833 h 1051824"/>
              <a:gd name="connsiteX4" fmla="*/ 1347815 w 1347815"/>
              <a:gd name="connsiteY4" fmla="*/ 1051824 h 1051824"/>
              <a:gd name="connsiteX0" fmla="*/ 0 w 1292814"/>
              <a:gd name="connsiteY0" fmla="*/ 0 h 921195"/>
              <a:gd name="connsiteX1" fmla="*/ 98280 w 1292814"/>
              <a:gd name="connsiteY1" fmla="*/ 144220 h 921195"/>
              <a:gd name="connsiteX2" fmla="*/ 320273 w 1292814"/>
              <a:gd name="connsiteY2" fmla="*/ 355642 h 921195"/>
              <a:gd name="connsiteX3" fmla="*/ 753688 w 1292814"/>
              <a:gd name="connsiteY3" fmla="*/ 662204 h 921195"/>
              <a:gd name="connsiteX4" fmla="*/ 1292814 w 1292814"/>
              <a:gd name="connsiteY4" fmla="*/ 921195 h 9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814" h="921195">
                <a:moveTo>
                  <a:pt x="0" y="0"/>
                </a:moveTo>
                <a:cubicBezTo>
                  <a:pt x="45367" y="96902"/>
                  <a:pt x="44901" y="84946"/>
                  <a:pt x="98280" y="144220"/>
                </a:cubicBezTo>
                <a:cubicBezTo>
                  <a:pt x="151659" y="203494"/>
                  <a:pt x="211039" y="269311"/>
                  <a:pt x="320273" y="355642"/>
                </a:cubicBezTo>
                <a:cubicBezTo>
                  <a:pt x="429507" y="441973"/>
                  <a:pt x="591598" y="567945"/>
                  <a:pt x="753688" y="662204"/>
                </a:cubicBezTo>
                <a:cubicBezTo>
                  <a:pt x="915778" y="756463"/>
                  <a:pt x="1056726" y="838829"/>
                  <a:pt x="1292814" y="92119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  <a:effectLst>
            <a:outerShdw blurRad="50800" dist="50800" dir="2400000" algn="ctr" rotWithShape="0">
              <a:schemeClr val="tx1">
                <a:lumMod val="50000"/>
                <a:lumOff val="50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60000" flipH="1">
            <a:off x="5615874" y="4261944"/>
            <a:ext cx="693186" cy="22860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2520000">
            <a:off x="4242595" y="4093121"/>
            <a:ext cx="685800" cy="22860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 rot="2700000">
            <a:off x="3885345" y="2860679"/>
            <a:ext cx="187973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Doma</a:t>
            </a:r>
            <a:r>
              <a:rPr lang="en-U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</a:t>
            </a:r>
            <a:r>
              <a:rPr lang="sr-Latn-C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vaporit</a:t>
            </a:r>
            <a:r>
              <a:rPr lang="en-U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sr-Latn-C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sz="16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r-Latn-CS" alt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anhidrit</a:t>
            </a:r>
            <a:r>
              <a:rPr lang="sr-Latn-CS" alt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77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6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6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1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6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1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26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9" grpId="0"/>
      <p:bldP spid="21" grpId="0" animBg="1"/>
      <p:bldP spid="9" grpId="0" animBg="1"/>
      <p:bldP spid="30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no\Desktop\CG epi s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76" y="4"/>
            <a:ext cx="5638800" cy="54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rano\Desktop\Profil W-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50" y="5434816"/>
            <a:ext cx="5648426" cy="13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rano\Desktop\Profil N-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21384" y="1872794"/>
            <a:ext cx="5295410" cy="15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228600"/>
            <a:ext cx="2667000" cy="1831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Svi zemljotresi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 CG </a:t>
            </a: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imaju relativno plitak hipocentar (do 30 km) – unutar zemljine kore.</a:t>
            </a:r>
          </a:p>
          <a:p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Prosjek dubine u regionu:  8.5 km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209800" y="6335914"/>
            <a:ext cx="5384376" cy="0"/>
          </a:xfrm>
          <a:prstGeom prst="line">
            <a:avLst/>
          </a:prstGeom>
          <a:ln w="1587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13576" y="4"/>
            <a:ext cx="0" cy="5029196"/>
          </a:xfrm>
          <a:prstGeom prst="line">
            <a:avLst/>
          </a:prstGeom>
          <a:ln w="1587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76473" y="5469016"/>
            <a:ext cx="354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7543800" y="5431209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 rot="-5400000">
            <a:off x="7687421" y="5124874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 rot="-5400000">
            <a:off x="7703036" y="-1438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720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no\Desktop\40 godina od katastrof. zemljotresa\Grafika\CG mehanizmi konsistent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760"/>
            <a:ext cx="7913077" cy="6799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20BBE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5668041" y="3230070"/>
            <a:ext cx="3450190" cy="3214498"/>
          </a:xfrm>
          <a:custGeom>
            <a:avLst/>
            <a:gdLst>
              <a:gd name="connsiteX0" fmla="*/ 0 w 3381703"/>
              <a:gd name="connsiteY0" fmla="*/ 0 h 3200400"/>
              <a:gd name="connsiteX1" fmla="*/ 3381703 w 3381703"/>
              <a:gd name="connsiteY1" fmla="*/ 173421 h 3200400"/>
              <a:gd name="connsiteX2" fmla="*/ 2885089 w 3381703"/>
              <a:gd name="connsiteY2" fmla="*/ 3200400 h 3200400"/>
              <a:gd name="connsiteX3" fmla="*/ 354724 w 3381703"/>
              <a:gd name="connsiteY3" fmla="*/ 3168869 h 3200400"/>
              <a:gd name="connsiteX4" fmla="*/ 536027 w 3381703"/>
              <a:gd name="connsiteY4" fmla="*/ 2601310 h 3200400"/>
              <a:gd name="connsiteX5" fmla="*/ 638503 w 3381703"/>
              <a:gd name="connsiteY5" fmla="*/ 1742089 h 3200400"/>
              <a:gd name="connsiteX6" fmla="*/ 0 w 3381703"/>
              <a:gd name="connsiteY6" fmla="*/ 0 h 3200400"/>
              <a:gd name="connsiteX0" fmla="*/ 0 w 3381703"/>
              <a:gd name="connsiteY0" fmla="*/ 0 h 3200400"/>
              <a:gd name="connsiteX1" fmla="*/ 3381703 w 3381703"/>
              <a:gd name="connsiteY1" fmla="*/ 173421 h 3200400"/>
              <a:gd name="connsiteX2" fmla="*/ 2885089 w 3381703"/>
              <a:gd name="connsiteY2" fmla="*/ 3200400 h 3200400"/>
              <a:gd name="connsiteX3" fmla="*/ 354724 w 3381703"/>
              <a:gd name="connsiteY3" fmla="*/ 3168869 h 3200400"/>
              <a:gd name="connsiteX4" fmla="*/ 536027 w 3381703"/>
              <a:gd name="connsiteY4" fmla="*/ 2601310 h 3200400"/>
              <a:gd name="connsiteX5" fmla="*/ 487249 w 3381703"/>
              <a:gd name="connsiteY5" fmla="*/ 1783340 h 3200400"/>
              <a:gd name="connsiteX6" fmla="*/ 0 w 3381703"/>
              <a:gd name="connsiteY6" fmla="*/ 0 h 3200400"/>
              <a:gd name="connsiteX0" fmla="*/ 0 w 3381703"/>
              <a:gd name="connsiteY0" fmla="*/ 0 h 3200400"/>
              <a:gd name="connsiteX1" fmla="*/ 3381703 w 3381703"/>
              <a:gd name="connsiteY1" fmla="*/ 173421 h 3200400"/>
              <a:gd name="connsiteX2" fmla="*/ 2885089 w 3381703"/>
              <a:gd name="connsiteY2" fmla="*/ 3200400 h 3200400"/>
              <a:gd name="connsiteX3" fmla="*/ 354724 w 3381703"/>
              <a:gd name="connsiteY3" fmla="*/ 3168869 h 3200400"/>
              <a:gd name="connsiteX4" fmla="*/ 536027 w 3381703"/>
              <a:gd name="connsiteY4" fmla="*/ 2601310 h 3200400"/>
              <a:gd name="connsiteX5" fmla="*/ 487249 w 3381703"/>
              <a:gd name="connsiteY5" fmla="*/ 1783340 h 3200400"/>
              <a:gd name="connsiteX6" fmla="*/ 0 w 3381703"/>
              <a:gd name="connsiteY6" fmla="*/ 0 h 3200400"/>
              <a:gd name="connsiteX0" fmla="*/ 0 w 3381703"/>
              <a:gd name="connsiteY0" fmla="*/ 0 h 3200400"/>
              <a:gd name="connsiteX1" fmla="*/ 3381703 w 3381703"/>
              <a:gd name="connsiteY1" fmla="*/ 173421 h 3200400"/>
              <a:gd name="connsiteX2" fmla="*/ 2885089 w 3381703"/>
              <a:gd name="connsiteY2" fmla="*/ 3200400 h 3200400"/>
              <a:gd name="connsiteX3" fmla="*/ 588480 w 3381703"/>
              <a:gd name="connsiteY3" fmla="*/ 3182619 h 3200400"/>
              <a:gd name="connsiteX4" fmla="*/ 536027 w 3381703"/>
              <a:gd name="connsiteY4" fmla="*/ 2601310 h 3200400"/>
              <a:gd name="connsiteX5" fmla="*/ 487249 w 3381703"/>
              <a:gd name="connsiteY5" fmla="*/ 1783340 h 3200400"/>
              <a:gd name="connsiteX6" fmla="*/ 0 w 3381703"/>
              <a:gd name="connsiteY6" fmla="*/ 0 h 320040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0 w 3381703"/>
              <a:gd name="connsiteY6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0 w 3381703"/>
              <a:gd name="connsiteY6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0 w 3381703"/>
              <a:gd name="connsiteY6" fmla="*/ 0 h 3186650"/>
              <a:gd name="connsiteX0" fmla="*/ 173734 w 3555437"/>
              <a:gd name="connsiteY0" fmla="*/ 0 h 3186650"/>
              <a:gd name="connsiteX1" fmla="*/ 3555437 w 3555437"/>
              <a:gd name="connsiteY1" fmla="*/ 173421 h 3186650"/>
              <a:gd name="connsiteX2" fmla="*/ 3079448 w 3555437"/>
              <a:gd name="connsiteY2" fmla="*/ 3186650 h 3186650"/>
              <a:gd name="connsiteX3" fmla="*/ 762214 w 3555437"/>
              <a:gd name="connsiteY3" fmla="*/ 3182619 h 3186650"/>
              <a:gd name="connsiteX4" fmla="*/ 709761 w 3555437"/>
              <a:gd name="connsiteY4" fmla="*/ 2601310 h 3186650"/>
              <a:gd name="connsiteX5" fmla="*/ 660983 w 3555437"/>
              <a:gd name="connsiteY5" fmla="*/ 1783340 h 3186650"/>
              <a:gd name="connsiteX6" fmla="*/ 506884 w 3555437"/>
              <a:gd name="connsiteY6" fmla="*/ 1135650 h 3186650"/>
              <a:gd name="connsiteX7" fmla="*/ 173734 w 3555437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333150 w 3381703"/>
              <a:gd name="connsiteY6" fmla="*/ 1135650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395026 w 3381703"/>
              <a:gd name="connsiteY6" fmla="*/ 1018772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87249 w 3381703"/>
              <a:gd name="connsiteY5" fmla="*/ 1783340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94125 w 3381703"/>
              <a:gd name="connsiteY5" fmla="*/ 1748964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88480 w 3381703"/>
              <a:gd name="connsiteY3" fmla="*/ 3182619 h 3186650"/>
              <a:gd name="connsiteX4" fmla="*/ 536027 w 3381703"/>
              <a:gd name="connsiteY4" fmla="*/ 2601310 h 3186650"/>
              <a:gd name="connsiteX5" fmla="*/ 466624 w 3381703"/>
              <a:gd name="connsiteY5" fmla="*/ 1769590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95355 w 3381703"/>
              <a:gd name="connsiteY3" fmla="*/ 3182619 h 3186650"/>
              <a:gd name="connsiteX4" fmla="*/ 536027 w 3381703"/>
              <a:gd name="connsiteY4" fmla="*/ 2601310 h 3186650"/>
              <a:gd name="connsiteX5" fmla="*/ 466624 w 3381703"/>
              <a:gd name="connsiteY5" fmla="*/ 1769590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89495"/>
              <a:gd name="connsiteX1" fmla="*/ 3381703 w 3381703"/>
              <a:gd name="connsiteY1" fmla="*/ 173421 h 3189495"/>
              <a:gd name="connsiteX2" fmla="*/ 2905714 w 3381703"/>
              <a:gd name="connsiteY2" fmla="*/ 3186650 h 3189495"/>
              <a:gd name="connsiteX3" fmla="*/ 567854 w 3381703"/>
              <a:gd name="connsiteY3" fmla="*/ 3189495 h 3189495"/>
              <a:gd name="connsiteX4" fmla="*/ 536027 w 3381703"/>
              <a:gd name="connsiteY4" fmla="*/ 2601310 h 3189495"/>
              <a:gd name="connsiteX5" fmla="*/ 466624 w 3381703"/>
              <a:gd name="connsiteY5" fmla="*/ 1769590 h 3189495"/>
              <a:gd name="connsiteX6" fmla="*/ 340024 w 3381703"/>
              <a:gd name="connsiteY6" fmla="*/ 1025647 h 3189495"/>
              <a:gd name="connsiteX7" fmla="*/ 0 w 3381703"/>
              <a:gd name="connsiteY7" fmla="*/ 0 h 3189495"/>
              <a:gd name="connsiteX0" fmla="*/ 0 w 3381703"/>
              <a:gd name="connsiteY0" fmla="*/ 0 h 3189495"/>
              <a:gd name="connsiteX1" fmla="*/ 3381703 w 3381703"/>
              <a:gd name="connsiteY1" fmla="*/ 173421 h 3189495"/>
              <a:gd name="connsiteX2" fmla="*/ 2905714 w 3381703"/>
              <a:gd name="connsiteY2" fmla="*/ 3186650 h 3189495"/>
              <a:gd name="connsiteX3" fmla="*/ 567854 w 3381703"/>
              <a:gd name="connsiteY3" fmla="*/ 3189495 h 3189495"/>
              <a:gd name="connsiteX4" fmla="*/ 536027 w 3381703"/>
              <a:gd name="connsiteY4" fmla="*/ 2601310 h 3189495"/>
              <a:gd name="connsiteX5" fmla="*/ 466624 w 3381703"/>
              <a:gd name="connsiteY5" fmla="*/ 1769590 h 3189495"/>
              <a:gd name="connsiteX6" fmla="*/ 340024 w 3381703"/>
              <a:gd name="connsiteY6" fmla="*/ 1025647 h 3189495"/>
              <a:gd name="connsiteX7" fmla="*/ 0 w 3381703"/>
              <a:gd name="connsiteY7" fmla="*/ 0 h 3189495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67854 w 3381703"/>
              <a:gd name="connsiteY3" fmla="*/ 3168869 h 3186650"/>
              <a:gd name="connsiteX4" fmla="*/ 536027 w 3381703"/>
              <a:gd name="connsiteY4" fmla="*/ 2601310 h 3186650"/>
              <a:gd name="connsiteX5" fmla="*/ 466624 w 3381703"/>
              <a:gd name="connsiteY5" fmla="*/ 1769590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86650"/>
              <a:gd name="connsiteX1" fmla="*/ 3381703 w 3381703"/>
              <a:gd name="connsiteY1" fmla="*/ 173421 h 3186650"/>
              <a:gd name="connsiteX2" fmla="*/ 2905714 w 3381703"/>
              <a:gd name="connsiteY2" fmla="*/ 3186650 h 3186650"/>
              <a:gd name="connsiteX3" fmla="*/ 567854 w 3381703"/>
              <a:gd name="connsiteY3" fmla="*/ 3168869 h 3186650"/>
              <a:gd name="connsiteX4" fmla="*/ 536027 w 3381703"/>
              <a:gd name="connsiteY4" fmla="*/ 2601310 h 3186650"/>
              <a:gd name="connsiteX5" fmla="*/ 466624 w 3381703"/>
              <a:gd name="connsiteY5" fmla="*/ 1769590 h 3186650"/>
              <a:gd name="connsiteX6" fmla="*/ 340024 w 3381703"/>
              <a:gd name="connsiteY6" fmla="*/ 1025647 h 3186650"/>
              <a:gd name="connsiteX7" fmla="*/ 0 w 3381703"/>
              <a:gd name="connsiteY7" fmla="*/ 0 h 3186650"/>
              <a:gd name="connsiteX0" fmla="*/ 0 w 3381703"/>
              <a:gd name="connsiteY0" fmla="*/ 0 h 3168869"/>
              <a:gd name="connsiteX1" fmla="*/ 3381703 w 3381703"/>
              <a:gd name="connsiteY1" fmla="*/ 173421 h 3168869"/>
              <a:gd name="connsiteX2" fmla="*/ 2919465 w 3381703"/>
              <a:gd name="connsiteY2" fmla="*/ 3166024 h 3168869"/>
              <a:gd name="connsiteX3" fmla="*/ 567854 w 3381703"/>
              <a:gd name="connsiteY3" fmla="*/ 3168869 h 3168869"/>
              <a:gd name="connsiteX4" fmla="*/ 536027 w 3381703"/>
              <a:gd name="connsiteY4" fmla="*/ 2601310 h 3168869"/>
              <a:gd name="connsiteX5" fmla="*/ 466624 w 3381703"/>
              <a:gd name="connsiteY5" fmla="*/ 1769590 h 3168869"/>
              <a:gd name="connsiteX6" fmla="*/ 340024 w 3381703"/>
              <a:gd name="connsiteY6" fmla="*/ 1025647 h 3168869"/>
              <a:gd name="connsiteX7" fmla="*/ 0 w 3381703"/>
              <a:gd name="connsiteY7" fmla="*/ 0 h 3168869"/>
              <a:gd name="connsiteX0" fmla="*/ 0 w 3409517"/>
              <a:gd name="connsiteY0" fmla="*/ 0 h 3172345"/>
              <a:gd name="connsiteX1" fmla="*/ 3409517 w 3409517"/>
              <a:gd name="connsiteY1" fmla="*/ 176897 h 3172345"/>
              <a:gd name="connsiteX2" fmla="*/ 2947279 w 3409517"/>
              <a:gd name="connsiteY2" fmla="*/ 3169500 h 3172345"/>
              <a:gd name="connsiteX3" fmla="*/ 595668 w 3409517"/>
              <a:gd name="connsiteY3" fmla="*/ 3172345 h 3172345"/>
              <a:gd name="connsiteX4" fmla="*/ 563841 w 3409517"/>
              <a:gd name="connsiteY4" fmla="*/ 2604786 h 3172345"/>
              <a:gd name="connsiteX5" fmla="*/ 494438 w 3409517"/>
              <a:gd name="connsiteY5" fmla="*/ 1773066 h 3172345"/>
              <a:gd name="connsiteX6" fmla="*/ 367838 w 3409517"/>
              <a:gd name="connsiteY6" fmla="*/ 1029123 h 3172345"/>
              <a:gd name="connsiteX7" fmla="*/ 0 w 3409517"/>
              <a:gd name="connsiteY7" fmla="*/ 0 h 3172345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7054 w 3392133"/>
              <a:gd name="connsiteY5" fmla="*/ 1776543 h 3175822"/>
              <a:gd name="connsiteX6" fmla="*/ 350454 w 3392133"/>
              <a:gd name="connsiteY6" fmla="*/ 1032600 h 3175822"/>
              <a:gd name="connsiteX7" fmla="*/ 0 w 3392133"/>
              <a:gd name="connsiteY7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7054 w 3392133"/>
              <a:gd name="connsiteY5" fmla="*/ 1776543 h 3175822"/>
              <a:gd name="connsiteX6" fmla="*/ 350454 w 3392133"/>
              <a:gd name="connsiteY6" fmla="*/ 1032600 h 3175822"/>
              <a:gd name="connsiteX7" fmla="*/ 0 w 3392133"/>
              <a:gd name="connsiteY7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7054 w 3392133"/>
              <a:gd name="connsiteY5" fmla="*/ 1776543 h 3175822"/>
              <a:gd name="connsiteX6" fmla="*/ 360598 w 3392133"/>
              <a:gd name="connsiteY6" fmla="*/ 1074663 h 3175822"/>
              <a:gd name="connsiteX7" fmla="*/ 350454 w 3392133"/>
              <a:gd name="connsiteY7" fmla="*/ 1032600 h 3175822"/>
              <a:gd name="connsiteX8" fmla="*/ 0 w 3392133"/>
              <a:gd name="connsiteY8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7054 w 3392133"/>
              <a:gd name="connsiteY5" fmla="*/ 1776543 h 3175822"/>
              <a:gd name="connsiteX6" fmla="*/ 391889 w 3392133"/>
              <a:gd name="connsiteY6" fmla="*/ 1126815 h 3175822"/>
              <a:gd name="connsiteX7" fmla="*/ 350454 w 3392133"/>
              <a:gd name="connsiteY7" fmla="*/ 1032600 h 3175822"/>
              <a:gd name="connsiteX8" fmla="*/ 0 w 3392133"/>
              <a:gd name="connsiteY8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87484 w 3392133"/>
              <a:gd name="connsiteY5" fmla="*/ 1773067 h 3175822"/>
              <a:gd name="connsiteX6" fmla="*/ 391889 w 3392133"/>
              <a:gd name="connsiteY6" fmla="*/ 1126815 h 3175822"/>
              <a:gd name="connsiteX7" fmla="*/ 350454 w 3392133"/>
              <a:gd name="connsiteY7" fmla="*/ 1032600 h 3175822"/>
              <a:gd name="connsiteX8" fmla="*/ 0 w 3392133"/>
              <a:gd name="connsiteY8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87484 w 3392133"/>
              <a:gd name="connsiteY5" fmla="*/ 1773067 h 3175822"/>
              <a:gd name="connsiteX6" fmla="*/ 471856 w 3392133"/>
              <a:gd name="connsiteY6" fmla="*/ 1776978 h 3175822"/>
              <a:gd name="connsiteX7" fmla="*/ 391889 w 3392133"/>
              <a:gd name="connsiteY7" fmla="*/ 1126815 h 3175822"/>
              <a:gd name="connsiteX8" fmla="*/ 350454 w 3392133"/>
              <a:gd name="connsiteY8" fmla="*/ 1032600 h 3175822"/>
              <a:gd name="connsiteX9" fmla="*/ 0 w 3392133"/>
              <a:gd name="connsiteY9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87484 w 3392133"/>
              <a:gd name="connsiteY5" fmla="*/ 1773067 h 3175822"/>
              <a:gd name="connsiteX6" fmla="*/ 471856 w 3392133"/>
              <a:gd name="connsiteY6" fmla="*/ 1776978 h 3175822"/>
              <a:gd name="connsiteX7" fmla="*/ 391889 w 3392133"/>
              <a:gd name="connsiteY7" fmla="*/ 1126815 h 3175822"/>
              <a:gd name="connsiteX8" fmla="*/ 301779 w 3392133"/>
              <a:gd name="connsiteY8" fmla="*/ 851806 h 3175822"/>
              <a:gd name="connsiteX9" fmla="*/ 0 w 3392133"/>
              <a:gd name="connsiteY9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87484 w 3392133"/>
              <a:gd name="connsiteY5" fmla="*/ 1773067 h 3175822"/>
              <a:gd name="connsiteX6" fmla="*/ 471856 w 3392133"/>
              <a:gd name="connsiteY6" fmla="*/ 1776978 h 3175822"/>
              <a:gd name="connsiteX7" fmla="*/ 391889 w 3392133"/>
              <a:gd name="connsiteY7" fmla="*/ 1126815 h 3175822"/>
              <a:gd name="connsiteX8" fmla="*/ 301779 w 3392133"/>
              <a:gd name="connsiteY8" fmla="*/ 851806 h 3175822"/>
              <a:gd name="connsiteX9" fmla="*/ 0 w 3392133"/>
              <a:gd name="connsiteY9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87484 w 3392133"/>
              <a:gd name="connsiteY5" fmla="*/ 1773067 h 3175822"/>
              <a:gd name="connsiteX6" fmla="*/ 391889 w 3392133"/>
              <a:gd name="connsiteY6" fmla="*/ 1126815 h 3175822"/>
              <a:gd name="connsiteX7" fmla="*/ 301779 w 3392133"/>
              <a:gd name="connsiteY7" fmla="*/ 851806 h 3175822"/>
              <a:gd name="connsiteX8" fmla="*/ 0 w 3392133"/>
              <a:gd name="connsiteY8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3577 w 3392133"/>
              <a:gd name="connsiteY5" fmla="*/ 1773067 h 3175822"/>
              <a:gd name="connsiteX6" fmla="*/ 391889 w 3392133"/>
              <a:gd name="connsiteY6" fmla="*/ 1126815 h 3175822"/>
              <a:gd name="connsiteX7" fmla="*/ 301779 w 3392133"/>
              <a:gd name="connsiteY7" fmla="*/ 851806 h 3175822"/>
              <a:gd name="connsiteX8" fmla="*/ 0 w 3392133"/>
              <a:gd name="connsiteY8" fmla="*/ 0 h 3175822"/>
              <a:gd name="connsiteX0" fmla="*/ 0 w 3392133"/>
              <a:gd name="connsiteY0" fmla="*/ 0 h 3175822"/>
              <a:gd name="connsiteX1" fmla="*/ 3392133 w 3392133"/>
              <a:gd name="connsiteY1" fmla="*/ 180374 h 3175822"/>
              <a:gd name="connsiteX2" fmla="*/ 2929895 w 3392133"/>
              <a:gd name="connsiteY2" fmla="*/ 3172977 h 3175822"/>
              <a:gd name="connsiteX3" fmla="*/ 578284 w 3392133"/>
              <a:gd name="connsiteY3" fmla="*/ 3175822 h 3175822"/>
              <a:gd name="connsiteX4" fmla="*/ 546457 w 3392133"/>
              <a:gd name="connsiteY4" fmla="*/ 2608263 h 3175822"/>
              <a:gd name="connsiteX5" fmla="*/ 473577 w 3392133"/>
              <a:gd name="connsiteY5" fmla="*/ 1773067 h 3175822"/>
              <a:gd name="connsiteX6" fmla="*/ 391889 w 3392133"/>
              <a:gd name="connsiteY6" fmla="*/ 1126815 h 3175822"/>
              <a:gd name="connsiteX7" fmla="*/ 306239 w 3392133"/>
              <a:gd name="connsiteY7" fmla="*/ 838425 h 3175822"/>
              <a:gd name="connsiteX8" fmla="*/ 0 w 3392133"/>
              <a:gd name="connsiteY8" fmla="*/ 0 h 3175822"/>
              <a:gd name="connsiteX0" fmla="*/ 0 w 3570104"/>
              <a:gd name="connsiteY0" fmla="*/ 0 h 3145138"/>
              <a:gd name="connsiteX1" fmla="*/ 3570104 w 3570104"/>
              <a:gd name="connsiteY1" fmla="*/ 149690 h 3145138"/>
              <a:gd name="connsiteX2" fmla="*/ 3107866 w 3570104"/>
              <a:gd name="connsiteY2" fmla="*/ 3142293 h 3145138"/>
              <a:gd name="connsiteX3" fmla="*/ 756255 w 3570104"/>
              <a:gd name="connsiteY3" fmla="*/ 3145138 h 3145138"/>
              <a:gd name="connsiteX4" fmla="*/ 724428 w 3570104"/>
              <a:gd name="connsiteY4" fmla="*/ 2577579 h 3145138"/>
              <a:gd name="connsiteX5" fmla="*/ 651548 w 3570104"/>
              <a:gd name="connsiteY5" fmla="*/ 1742383 h 3145138"/>
              <a:gd name="connsiteX6" fmla="*/ 569860 w 3570104"/>
              <a:gd name="connsiteY6" fmla="*/ 1096131 h 3145138"/>
              <a:gd name="connsiteX7" fmla="*/ 484210 w 3570104"/>
              <a:gd name="connsiteY7" fmla="*/ 807741 h 3145138"/>
              <a:gd name="connsiteX8" fmla="*/ 0 w 3570104"/>
              <a:gd name="connsiteY8" fmla="*/ 0 h 3145138"/>
              <a:gd name="connsiteX0" fmla="*/ 0 w 3570104"/>
              <a:gd name="connsiteY0" fmla="*/ 0 h 3145138"/>
              <a:gd name="connsiteX1" fmla="*/ 3570104 w 3570104"/>
              <a:gd name="connsiteY1" fmla="*/ 149690 h 3145138"/>
              <a:gd name="connsiteX2" fmla="*/ 3107866 w 3570104"/>
              <a:gd name="connsiteY2" fmla="*/ 3142293 h 3145138"/>
              <a:gd name="connsiteX3" fmla="*/ 756255 w 3570104"/>
              <a:gd name="connsiteY3" fmla="*/ 3145138 h 3145138"/>
              <a:gd name="connsiteX4" fmla="*/ 724428 w 3570104"/>
              <a:gd name="connsiteY4" fmla="*/ 2577579 h 3145138"/>
              <a:gd name="connsiteX5" fmla="*/ 651548 w 3570104"/>
              <a:gd name="connsiteY5" fmla="*/ 1742383 h 3145138"/>
              <a:gd name="connsiteX6" fmla="*/ 569860 w 3570104"/>
              <a:gd name="connsiteY6" fmla="*/ 1096131 h 3145138"/>
              <a:gd name="connsiteX7" fmla="*/ 484210 w 3570104"/>
              <a:gd name="connsiteY7" fmla="*/ 807741 h 3145138"/>
              <a:gd name="connsiteX8" fmla="*/ 0 w 3570104"/>
              <a:gd name="connsiteY8" fmla="*/ 0 h 3145138"/>
              <a:gd name="connsiteX0" fmla="*/ 0 w 3570104"/>
              <a:gd name="connsiteY0" fmla="*/ 0 h 3145138"/>
              <a:gd name="connsiteX1" fmla="*/ 3570104 w 3570104"/>
              <a:gd name="connsiteY1" fmla="*/ 149690 h 3145138"/>
              <a:gd name="connsiteX2" fmla="*/ 3107866 w 3570104"/>
              <a:gd name="connsiteY2" fmla="*/ 3142293 h 3145138"/>
              <a:gd name="connsiteX3" fmla="*/ 756255 w 3570104"/>
              <a:gd name="connsiteY3" fmla="*/ 3145138 h 3145138"/>
              <a:gd name="connsiteX4" fmla="*/ 724428 w 3570104"/>
              <a:gd name="connsiteY4" fmla="*/ 2577579 h 3145138"/>
              <a:gd name="connsiteX5" fmla="*/ 651548 w 3570104"/>
              <a:gd name="connsiteY5" fmla="*/ 1742383 h 3145138"/>
              <a:gd name="connsiteX6" fmla="*/ 569860 w 3570104"/>
              <a:gd name="connsiteY6" fmla="*/ 1096131 h 3145138"/>
              <a:gd name="connsiteX7" fmla="*/ 493415 w 3570104"/>
              <a:gd name="connsiteY7" fmla="*/ 807741 h 3145138"/>
              <a:gd name="connsiteX8" fmla="*/ 0 w 3570104"/>
              <a:gd name="connsiteY8" fmla="*/ 0 h 3145138"/>
              <a:gd name="connsiteX0" fmla="*/ 0 w 3575866"/>
              <a:gd name="connsiteY0" fmla="*/ 0 h 3149493"/>
              <a:gd name="connsiteX1" fmla="*/ 3570104 w 3575866"/>
              <a:gd name="connsiteY1" fmla="*/ 149690 h 3149493"/>
              <a:gd name="connsiteX2" fmla="*/ 3575866 w 3575866"/>
              <a:gd name="connsiteY2" fmla="*/ 3149493 h 3149493"/>
              <a:gd name="connsiteX3" fmla="*/ 756255 w 3575866"/>
              <a:gd name="connsiteY3" fmla="*/ 3145138 h 3149493"/>
              <a:gd name="connsiteX4" fmla="*/ 724428 w 3575866"/>
              <a:gd name="connsiteY4" fmla="*/ 2577579 h 3149493"/>
              <a:gd name="connsiteX5" fmla="*/ 651548 w 3575866"/>
              <a:gd name="connsiteY5" fmla="*/ 1742383 h 3149493"/>
              <a:gd name="connsiteX6" fmla="*/ 569860 w 3575866"/>
              <a:gd name="connsiteY6" fmla="*/ 1096131 h 3149493"/>
              <a:gd name="connsiteX7" fmla="*/ 493415 w 3575866"/>
              <a:gd name="connsiteY7" fmla="*/ 807741 h 3149493"/>
              <a:gd name="connsiteX8" fmla="*/ 0 w 3575866"/>
              <a:gd name="connsiteY8" fmla="*/ 0 h 3149493"/>
              <a:gd name="connsiteX0" fmla="*/ 0 w 3575866"/>
              <a:gd name="connsiteY0" fmla="*/ 0 h 3149493"/>
              <a:gd name="connsiteX1" fmla="*/ 3562904 w 3575866"/>
              <a:gd name="connsiteY1" fmla="*/ 250490 h 3149493"/>
              <a:gd name="connsiteX2" fmla="*/ 3575866 w 3575866"/>
              <a:gd name="connsiteY2" fmla="*/ 3149493 h 3149493"/>
              <a:gd name="connsiteX3" fmla="*/ 756255 w 3575866"/>
              <a:gd name="connsiteY3" fmla="*/ 3145138 h 3149493"/>
              <a:gd name="connsiteX4" fmla="*/ 724428 w 3575866"/>
              <a:gd name="connsiteY4" fmla="*/ 2577579 h 3149493"/>
              <a:gd name="connsiteX5" fmla="*/ 651548 w 3575866"/>
              <a:gd name="connsiteY5" fmla="*/ 1742383 h 3149493"/>
              <a:gd name="connsiteX6" fmla="*/ 569860 w 3575866"/>
              <a:gd name="connsiteY6" fmla="*/ 1096131 h 3149493"/>
              <a:gd name="connsiteX7" fmla="*/ 493415 w 3575866"/>
              <a:gd name="connsiteY7" fmla="*/ 807741 h 3149493"/>
              <a:gd name="connsiteX8" fmla="*/ 0 w 3575866"/>
              <a:gd name="connsiteY8" fmla="*/ 0 h 3149493"/>
              <a:gd name="connsiteX0" fmla="*/ 0 w 3591836"/>
              <a:gd name="connsiteY0" fmla="*/ 0 h 3149493"/>
              <a:gd name="connsiteX1" fmla="*/ 3591704 w 3591836"/>
              <a:gd name="connsiteY1" fmla="*/ 250490 h 3149493"/>
              <a:gd name="connsiteX2" fmla="*/ 3575866 w 3591836"/>
              <a:gd name="connsiteY2" fmla="*/ 3149493 h 3149493"/>
              <a:gd name="connsiteX3" fmla="*/ 756255 w 3591836"/>
              <a:gd name="connsiteY3" fmla="*/ 3145138 h 3149493"/>
              <a:gd name="connsiteX4" fmla="*/ 724428 w 3591836"/>
              <a:gd name="connsiteY4" fmla="*/ 2577579 h 3149493"/>
              <a:gd name="connsiteX5" fmla="*/ 651548 w 3591836"/>
              <a:gd name="connsiteY5" fmla="*/ 1742383 h 3149493"/>
              <a:gd name="connsiteX6" fmla="*/ 569860 w 3591836"/>
              <a:gd name="connsiteY6" fmla="*/ 1096131 h 3149493"/>
              <a:gd name="connsiteX7" fmla="*/ 493415 w 3591836"/>
              <a:gd name="connsiteY7" fmla="*/ 807741 h 3149493"/>
              <a:gd name="connsiteX8" fmla="*/ 0 w 3591836"/>
              <a:gd name="connsiteY8" fmla="*/ 0 h 3149493"/>
              <a:gd name="connsiteX0" fmla="*/ 0 w 3575866"/>
              <a:gd name="connsiteY0" fmla="*/ 0 h 3149493"/>
              <a:gd name="connsiteX1" fmla="*/ 3562904 w 3575866"/>
              <a:gd name="connsiteY1" fmla="*/ 264890 h 3149493"/>
              <a:gd name="connsiteX2" fmla="*/ 3575866 w 3575866"/>
              <a:gd name="connsiteY2" fmla="*/ 3149493 h 3149493"/>
              <a:gd name="connsiteX3" fmla="*/ 756255 w 3575866"/>
              <a:gd name="connsiteY3" fmla="*/ 3145138 h 3149493"/>
              <a:gd name="connsiteX4" fmla="*/ 724428 w 3575866"/>
              <a:gd name="connsiteY4" fmla="*/ 2577579 h 3149493"/>
              <a:gd name="connsiteX5" fmla="*/ 651548 w 3575866"/>
              <a:gd name="connsiteY5" fmla="*/ 1742383 h 3149493"/>
              <a:gd name="connsiteX6" fmla="*/ 569860 w 3575866"/>
              <a:gd name="connsiteY6" fmla="*/ 1096131 h 3149493"/>
              <a:gd name="connsiteX7" fmla="*/ 493415 w 3575866"/>
              <a:gd name="connsiteY7" fmla="*/ 807741 h 3149493"/>
              <a:gd name="connsiteX8" fmla="*/ 0 w 3575866"/>
              <a:gd name="connsiteY8" fmla="*/ 0 h 3149493"/>
              <a:gd name="connsiteX0" fmla="*/ 0 w 3450190"/>
              <a:gd name="connsiteY0" fmla="*/ 0 h 3214498"/>
              <a:gd name="connsiteX1" fmla="*/ 3437228 w 3450190"/>
              <a:gd name="connsiteY1" fmla="*/ 329895 h 3214498"/>
              <a:gd name="connsiteX2" fmla="*/ 3450190 w 3450190"/>
              <a:gd name="connsiteY2" fmla="*/ 3214498 h 3214498"/>
              <a:gd name="connsiteX3" fmla="*/ 630579 w 3450190"/>
              <a:gd name="connsiteY3" fmla="*/ 3210143 h 3214498"/>
              <a:gd name="connsiteX4" fmla="*/ 598752 w 3450190"/>
              <a:gd name="connsiteY4" fmla="*/ 2642584 h 3214498"/>
              <a:gd name="connsiteX5" fmla="*/ 525872 w 3450190"/>
              <a:gd name="connsiteY5" fmla="*/ 1807388 h 3214498"/>
              <a:gd name="connsiteX6" fmla="*/ 444184 w 3450190"/>
              <a:gd name="connsiteY6" fmla="*/ 1161136 h 3214498"/>
              <a:gd name="connsiteX7" fmla="*/ 367739 w 3450190"/>
              <a:gd name="connsiteY7" fmla="*/ 872746 h 3214498"/>
              <a:gd name="connsiteX8" fmla="*/ 0 w 3450190"/>
              <a:gd name="connsiteY8" fmla="*/ 0 h 3214498"/>
              <a:gd name="connsiteX0" fmla="*/ 0 w 3450190"/>
              <a:gd name="connsiteY0" fmla="*/ 0 h 3214498"/>
              <a:gd name="connsiteX1" fmla="*/ 3437228 w 3450190"/>
              <a:gd name="connsiteY1" fmla="*/ 329895 h 3214498"/>
              <a:gd name="connsiteX2" fmla="*/ 3450190 w 3450190"/>
              <a:gd name="connsiteY2" fmla="*/ 3214498 h 3214498"/>
              <a:gd name="connsiteX3" fmla="*/ 630579 w 3450190"/>
              <a:gd name="connsiteY3" fmla="*/ 3210143 h 3214498"/>
              <a:gd name="connsiteX4" fmla="*/ 598752 w 3450190"/>
              <a:gd name="connsiteY4" fmla="*/ 2642584 h 3214498"/>
              <a:gd name="connsiteX5" fmla="*/ 525872 w 3450190"/>
              <a:gd name="connsiteY5" fmla="*/ 1807388 h 3214498"/>
              <a:gd name="connsiteX6" fmla="*/ 444184 w 3450190"/>
              <a:gd name="connsiteY6" fmla="*/ 1161136 h 3214498"/>
              <a:gd name="connsiteX7" fmla="*/ 367739 w 3450190"/>
              <a:gd name="connsiteY7" fmla="*/ 872746 h 3214498"/>
              <a:gd name="connsiteX8" fmla="*/ 0 w 3450190"/>
              <a:gd name="connsiteY8" fmla="*/ 0 h 3214498"/>
              <a:gd name="connsiteX0" fmla="*/ 0 w 3450190"/>
              <a:gd name="connsiteY0" fmla="*/ 0 h 3214498"/>
              <a:gd name="connsiteX1" fmla="*/ 3437228 w 3450190"/>
              <a:gd name="connsiteY1" fmla="*/ 329895 h 3214498"/>
              <a:gd name="connsiteX2" fmla="*/ 3450190 w 3450190"/>
              <a:gd name="connsiteY2" fmla="*/ 3214498 h 3214498"/>
              <a:gd name="connsiteX3" fmla="*/ 630579 w 3450190"/>
              <a:gd name="connsiteY3" fmla="*/ 3210143 h 3214498"/>
              <a:gd name="connsiteX4" fmla="*/ 598752 w 3450190"/>
              <a:gd name="connsiteY4" fmla="*/ 2642584 h 3214498"/>
              <a:gd name="connsiteX5" fmla="*/ 525872 w 3450190"/>
              <a:gd name="connsiteY5" fmla="*/ 1807388 h 3214498"/>
              <a:gd name="connsiteX6" fmla="*/ 444184 w 3450190"/>
              <a:gd name="connsiteY6" fmla="*/ 1161136 h 3214498"/>
              <a:gd name="connsiteX7" fmla="*/ 367739 w 3450190"/>
              <a:gd name="connsiteY7" fmla="*/ 872746 h 3214498"/>
              <a:gd name="connsiteX8" fmla="*/ 0 w 3450190"/>
              <a:gd name="connsiteY8" fmla="*/ 0 h 321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0190" h="3214498">
                <a:moveTo>
                  <a:pt x="0" y="0"/>
                </a:moveTo>
                <a:cubicBezTo>
                  <a:pt x="1174634" y="114299"/>
                  <a:pt x="2249593" y="241598"/>
                  <a:pt x="3437228" y="329895"/>
                </a:cubicBezTo>
                <a:cubicBezTo>
                  <a:pt x="3439149" y="1329829"/>
                  <a:pt x="3448269" y="2214564"/>
                  <a:pt x="3450190" y="3214498"/>
                </a:cubicBezTo>
                <a:lnTo>
                  <a:pt x="630579" y="3210143"/>
                </a:lnTo>
                <a:cubicBezTo>
                  <a:pt x="633720" y="2945330"/>
                  <a:pt x="609361" y="2838646"/>
                  <a:pt x="598752" y="2642584"/>
                </a:cubicBezTo>
                <a:lnTo>
                  <a:pt x="525872" y="1807388"/>
                </a:lnTo>
                <a:cubicBezTo>
                  <a:pt x="500111" y="1560480"/>
                  <a:pt x="475135" y="1314680"/>
                  <a:pt x="444184" y="1161136"/>
                </a:cubicBezTo>
                <a:cubicBezTo>
                  <a:pt x="422212" y="1040550"/>
                  <a:pt x="426100" y="1046641"/>
                  <a:pt x="367739" y="872746"/>
                </a:cubicBezTo>
                <a:cubicBezTo>
                  <a:pt x="286531" y="575523"/>
                  <a:pt x="196303" y="409413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45000"/>
            </a:schemeClr>
          </a:solidFill>
          <a:ln w="349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220112" y="1308537"/>
            <a:ext cx="5090244" cy="5131676"/>
          </a:xfrm>
          <a:custGeom>
            <a:avLst/>
            <a:gdLst>
              <a:gd name="connsiteX0" fmla="*/ 39413 w 5202620"/>
              <a:gd name="connsiteY0" fmla="*/ 63062 h 5178972"/>
              <a:gd name="connsiteX1" fmla="*/ 39413 w 5202620"/>
              <a:gd name="connsiteY1" fmla="*/ 0 h 5178972"/>
              <a:gd name="connsiteX2" fmla="*/ 1079937 w 5202620"/>
              <a:gd name="connsiteY2" fmla="*/ 409903 h 5178972"/>
              <a:gd name="connsiteX3" fmla="*/ 3689131 w 5202620"/>
              <a:gd name="connsiteY3" fmla="*/ 2506717 h 5178972"/>
              <a:gd name="connsiteX4" fmla="*/ 4769069 w 5202620"/>
              <a:gd name="connsiteY4" fmla="*/ 2711669 h 5178972"/>
              <a:gd name="connsiteX5" fmla="*/ 5202620 w 5202620"/>
              <a:gd name="connsiteY5" fmla="*/ 3681248 h 5178972"/>
              <a:gd name="connsiteX6" fmla="*/ 5068613 w 5202620"/>
              <a:gd name="connsiteY6" fmla="*/ 4564117 h 5178972"/>
              <a:gd name="connsiteX7" fmla="*/ 4879427 w 5202620"/>
              <a:gd name="connsiteY7" fmla="*/ 5131676 h 5178972"/>
              <a:gd name="connsiteX8" fmla="*/ 3602420 w 5202620"/>
              <a:gd name="connsiteY8" fmla="*/ 5178972 h 5178972"/>
              <a:gd name="connsiteX9" fmla="*/ 0 w 5202620"/>
              <a:gd name="connsiteY9" fmla="*/ 2451538 h 5178972"/>
              <a:gd name="connsiteX10" fmla="*/ 39413 w 5202620"/>
              <a:gd name="connsiteY10" fmla="*/ 63062 h 5178972"/>
              <a:gd name="connsiteX0" fmla="*/ 7882 w 5171089"/>
              <a:gd name="connsiteY0" fmla="*/ 63062 h 5178972"/>
              <a:gd name="connsiteX1" fmla="*/ 7882 w 5171089"/>
              <a:gd name="connsiteY1" fmla="*/ 0 h 5178972"/>
              <a:gd name="connsiteX2" fmla="*/ 1048406 w 5171089"/>
              <a:gd name="connsiteY2" fmla="*/ 409903 h 5178972"/>
              <a:gd name="connsiteX3" fmla="*/ 3657600 w 5171089"/>
              <a:gd name="connsiteY3" fmla="*/ 2506717 h 5178972"/>
              <a:gd name="connsiteX4" fmla="*/ 4737538 w 5171089"/>
              <a:gd name="connsiteY4" fmla="*/ 2711669 h 5178972"/>
              <a:gd name="connsiteX5" fmla="*/ 5171089 w 5171089"/>
              <a:gd name="connsiteY5" fmla="*/ 3681248 h 5178972"/>
              <a:gd name="connsiteX6" fmla="*/ 5037082 w 5171089"/>
              <a:gd name="connsiteY6" fmla="*/ 4564117 h 5178972"/>
              <a:gd name="connsiteX7" fmla="*/ 4847896 w 5171089"/>
              <a:gd name="connsiteY7" fmla="*/ 5131676 h 5178972"/>
              <a:gd name="connsiteX8" fmla="*/ 3570889 w 5171089"/>
              <a:gd name="connsiteY8" fmla="*/ 5178972 h 5178972"/>
              <a:gd name="connsiteX9" fmla="*/ 0 w 5171089"/>
              <a:gd name="connsiteY9" fmla="*/ 2483069 h 5178972"/>
              <a:gd name="connsiteX10" fmla="*/ 7882 w 5171089"/>
              <a:gd name="connsiteY10" fmla="*/ 63062 h 5178972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3657600 w 5171089"/>
              <a:gd name="connsiteY3" fmla="*/ 2506717 h 5163207"/>
              <a:gd name="connsiteX4" fmla="*/ 4737538 w 5171089"/>
              <a:gd name="connsiteY4" fmla="*/ 2711669 h 5163207"/>
              <a:gd name="connsiteX5" fmla="*/ 5171089 w 5171089"/>
              <a:gd name="connsiteY5" fmla="*/ 3681248 h 5163207"/>
              <a:gd name="connsiteX6" fmla="*/ 5037082 w 5171089"/>
              <a:gd name="connsiteY6" fmla="*/ 4564117 h 5163207"/>
              <a:gd name="connsiteX7" fmla="*/ 4847896 w 5171089"/>
              <a:gd name="connsiteY7" fmla="*/ 5131676 h 5163207"/>
              <a:gd name="connsiteX8" fmla="*/ 3618185 w 5171089"/>
              <a:gd name="connsiteY8" fmla="*/ 5163207 h 5163207"/>
              <a:gd name="connsiteX9" fmla="*/ 0 w 5171089"/>
              <a:gd name="connsiteY9" fmla="*/ 2483069 h 5163207"/>
              <a:gd name="connsiteX10" fmla="*/ 7882 w 5171089"/>
              <a:gd name="connsiteY10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3657600 w 5171089"/>
              <a:gd name="connsiteY3" fmla="*/ 2506717 h 5163207"/>
              <a:gd name="connsiteX4" fmla="*/ 3980793 w 5171089"/>
              <a:gd name="connsiteY4" fmla="*/ 2577663 h 5163207"/>
              <a:gd name="connsiteX5" fmla="*/ 4737538 w 5171089"/>
              <a:gd name="connsiteY5" fmla="*/ 2711669 h 5163207"/>
              <a:gd name="connsiteX6" fmla="*/ 5171089 w 5171089"/>
              <a:gd name="connsiteY6" fmla="*/ 3681248 h 5163207"/>
              <a:gd name="connsiteX7" fmla="*/ 5037082 w 5171089"/>
              <a:gd name="connsiteY7" fmla="*/ 4564117 h 5163207"/>
              <a:gd name="connsiteX8" fmla="*/ 4847896 w 5171089"/>
              <a:gd name="connsiteY8" fmla="*/ 5131676 h 5163207"/>
              <a:gd name="connsiteX9" fmla="*/ 3618185 w 5171089"/>
              <a:gd name="connsiteY9" fmla="*/ 5163207 h 5163207"/>
              <a:gd name="connsiteX10" fmla="*/ 0 w 5171089"/>
              <a:gd name="connsiteY10" fmla="*/ 2483069 h 5163207"/>
              <a:gd name="connsiteX11" fmla="*/ 7882 w 5171089"/>
              <a:gd name="connsiteY11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3271344 w 5171089"/>
              <a:gd name="connsiteY3" fmla="*/ 2017987 h 5163207"/>
              <a:gd name="connsiteX4" fmla="*/ 3657600 w 5171089"/>
              <a:gd name="connsiteY4" fmla="*/ 2506717 h 5163207"/>
              <a:gd name="connsiteX5" fmla="*/ 3980793 w 5171089"/>
              <a:gd name="connsiteY5" fmla="*/ 2577663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3271344 w 5171089"/>
              <a:gd name="connsiteY3" fmla="*/ 2017987 h 5163207"/>
              <a:gd name="connsiteX4" fmla="*/ 3736428 w 5171089"/>
              <a:gd name="connsiteY4" fmla="*/ 2325414 h 5163207"/>
              <a:gd name="connsiteX5" fmla="*/ 3980793 w 5171089"/>
              <a:gd name="connsiteY5" fmla="*/ 2577663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3271344 w 5171089"/>
              <a:gd name="connsiteY3" fmla="*/ 2017987 h 5163207"/>
              <a:gd name="connsiteX4" fmla="*/ 3736428 w 5171089"/>
              <a:gd name="connsiteY4" fmla="*/ 2325414 h 5163207"/>
              <a:gd name="connsiteX5" fmla="*/ 4091151 w 5171089"/>
              <a:gd name="connsiteY5" fmla="*/ 2490953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51082 w 5171089"/>
              <a:gd name="connsiteY3" fmla="*/ 1671146 h 5163207"/>
              <a:gd name="connsiteX4" fmla="*/ 3736428 w 5171089"/>
              <a:gd name="connsiteY4" fmla="*/ 2325414 h 5163207"/>
              <a:gd name="connsiteX5" fmla="*/ 4091151 w 5171089"/>
              <a:gd name="connsiteY5" fmla="*/ 2490953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51082 w 5171089"/>
              <a:gd name="connsiteY3" fmla="*/ 1671146 h 5163207"/>
              <a:gd name="connsiteX4" fmla="*/ 3736428 w 5171089"/>
              <a:gd name="connsiteY4" fmla="*/ 2254469 h 5163207"/>
              <a:gd name="connsiteX5" fmla="*/ 4091151 w 5171089"/>
              <a:gd name="connsiteY5" fmla="*/ 2490953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51082 w 5171089"/>
              <a:gd name="connsiteY3" fmla="*/ 1671146 h 5163207"/>
              <a:gd name="connsiteX4" fmla="*/ 3736428 w 5171089"/>
              <a:gd name="connsiteY4" fmla="*/ 2254469 h 5163207"/>
              <a:gd name="connsiteX5" fmla="*/ 4240923 w 5171089"/>
              <a:gd name="connsiteY5" fmla="*/ 2412125 h 5163207"/>
              <a:gd name="connsiteX6" fmla="*/ 4737538 w 5171089"/>
              <a:gd name="connsiteY6" fmla="*/ 2711669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51082 w 5171089"/>
              <a:gd name="connsiteY3" fmla="*/ 1671146 h 5163207"/>
              <a:gd name="connsiteX4" fmla="*/ 3736428 w 5171089"/>
              <a:gd name="connsiteY4" fmla="*/ 2254469 h 5163207"/>
              <a:gd name="connsiteX5" fmla="*/ 4240923 w 5171089"/>
              <a:gd name="connsiteY5" fmla="*/ 2412125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51082 w 5171089"/>
              <a:gd name="connsiteY3" fmla="*/ 1671146 h 5163207"/>
              <a:gd name="connsiteX4" fmla="*/ 3767959 w 5171089"/>
              <a:gd name="connsiteY4" fmla="*/ 2207173 h 5163207"/>
              <a:gd name="connsiteX5" fmla="*/ 4240923 w 5171089"/>
              <a:gd name="connsiteY5" fmla="*/ 2412125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09903 h 5163207"/>
              <a:gd name="connsiteX3" fmla="*/ 2782613 w 5171089"/>
              <a:gd name="connsiteY3" fmla="*/ 1623850 h 5163207"/>
              <a:gd name="connsiteX4" fmla="*/ 3767959 w 5171089"/>
              <a:gd name="connsiteY4" fmla="*/ 2207173 h 5163207"/>
              <a:gd name="connsiteX5" fmla="*/ 4240923 w 5171089"/>
              <a:gd name="connsiteY5" fmla="*/ 2412125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782613 w 5171089"/>
              <a:gd name="connsiteY3" fmla="*/ 1623850 h 5163207"/>
              <a:gd name="connsiteX4" fmla="*/ 3767959 w 5171089"/>
              <a:gd name="connsiteY4" fmla="*/ 2207173 h 5163207"/>
              <a:gd name="connsiteX5" fmla="*/ 4240923 w 5171089"/>
              <a:gd name="connsiteY5" fmla="*/ 2412125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782613 w 5171089"/>
              <a:gd name="connsiteY3" fmla="*/ 1623850 h 5163207"/>
              <a:gd name="connsiteX4" fmla="*/ 3767959 w 5171089"/>
              <a:gd name="connsiteY4" fmla="*/ 2207173 h 5163207"/>
              <a:gd name="connsiteX5" fmla="*/ 4240923 w 5171089"/>
              <a:gd name="connsiteY5" fmla="*/ 2412125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782613 w 5171089"/>
              <a:gd name="connsiteY3" fmla="*/ 1623850 h 5163207"/>
              <a:gd name="connsiteX4" fmla="*/ 3767959 w 5171089"/>
              <a:gd name="connsiteY4" fmla="*/ 2207173 h 5163207"/>
              <a:gd name="connsiteX5" fmla="*/ 4256688 w 5171089"/>
              <a:gd name="connsiteY5" fmla="*/ 2522484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767959 w 5171089"/>
              <a:gd name="connsiteY4" fmla="*/ 2207173 h 5163207"/>
              <a:gd name="connsiteX5" fmla="*/ 4256688 w 5171089"/>
              <a:gd name="connsiteY5" fmla="*/ 2522484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767959 w 5171089"/>
              <a:gd name="connsiteY4" fmla="*/ 2207173 h 5163207"/>
              <a:gd name="connsiteX5" fmla="*/ 4256688 w 5171089"/>
              <a:gd name="connsiteY5" fmla="*/ 2522484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767959 w 5171089"/>
              <a:gd name="connsiteY4" fmla="*/ 2207173 h 5163207"/>
              <a:gd name="connsiteX5" fmla="*/ 4666591 w 5171089"/>
              <a:gd name="connsiteY5" fmla="*/ 2144112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767959 w 5171089"/>
              <a:gd name="connsiteY4" fmla="*/ 2207173 h 5163207"/>
              <a:gd name="connsiteX5" fmla="*/ 4579880 w 5171089"/>
              <a:gd name="connsiteY5" fmla="*/ 2088933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894083 w 5171089"/>
              <a:gd name="connsiteY4" fmla="*/ 1939159 h 5163207"/>
              <a:gd name="connsiteX5" fmla="*/ 4579880 w 5171089"/>
              <a:gd name="connsiteY5" fmla="*/ 2088933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894083 w 5171089"/>
              <a:gd name="connsiteY4" fmla="*/ 1939159 h 5163207"/>
              <a:gd name="connsiteX5" fmla="*/ 4508935 w 5171089"/>
              <a:gd name="connsiteY5" fmla="*/ 1970691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894083 w 5171089"/>
              <a:gd name="connsiteY4" fmla="*/ 1852448 h 5163207"/>
              <a:gd name="connsiteX5" fmla="*/ 4508935 w 5171089"/>
              <a:gd name="connsiteY5" fmla="*/ 1970691 h 5163207"/>
              <a:gd name="connsiteX6" fmla="*/ 4887310 w 5171089"/>
              <a:gd name="connsiteY6" fmla="*/ 2987566 h 5163207"/>
              <a:gd name="connsiteX7" fmla="*/ 5171089 w 5171089"/>
              <a:gd name="connsiteY7" fmla="*/ 3681248 h 5163207"/>
              <a:gd name="connsiteX8" fmla="*/ 5037082 w 5171089"/>
              <a:gd name="connsiteY8" fmla="*/ 4564117 h 5163207"/>
              <a:gd name="connsiteX9" fmla="*/ 4847896 w 5171089"/>
              <a:gd name="connsiteY9" fmla="*/ 5131676 h 5163207"/>
              <a:gd name="connsiteX10" fmla="*/ 3618185 w 5171089"/>
              <a:gd name="connsiteY10" fmla="*/ 5163207 h 5163207"/>
              <a:gd name="connsiteX11" fmla="*/ 0 w 5171089"/>
              <a:gd name="connsiteY11" fmla="*/ 2483069 h 5163207"/>
              <a:gd name="connsiteX12" fmla="*/ 7882 w 5171089"/>
              <a:gd name="connsiteY12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302875 w 5171089"/>
              <a:gd name="connsiteY4" fmla="*/ 1718442 h 5163207"/>
              <a:gd name="connsiteX5" fmla="*/ 3894083 w 5171089"/>
              <a:gd name="connsiteY5" fmla="*/ 1852448 h 5163207"/>
              <a:gd name="connsiteX6" fmla="*/ 4508935 w 5171089"/>
              <a:gd name="connsiteY6" fmla="*/ 1970691 h 5163207"/>
              <a:gd name="connsiteX7" fmla="*/ 4887310 w 5171089"/>
              <a:gd name="connsiteY7" fmla="*/ 2987566 h 5163207"/>
              <a:gd name="connsiteX8" fmla="*/ 5171089 w 5171089"/>
              <a:gd name="connsiteY8" fmla="*/ 3681248 h 5163207"/>
              <a:gd name="connsiteX9" fmla="*/ 5037082 w 5171089"/>
              <a:gd name="connsiteY9" fmla="*/ 4564117 h 5163207"/>
              <a:gd name="connsiteX10" fmla="*/ 4847896 w 5171089"/>
              <a:gd name="connsiteY10" fmla="*/ 5131676 h 5163207"/>
              <a:gd name="connsiteX11" fmla="*/ 3618185 w 5171089"/>
              <a:gd name="connsiteY11" fmla="*/ 5163207 h 5163207"/>
              <a:gd name="connsiteX12" fmla="*/ 0 w 5171089"/>
              <a:gd name="connsiteY12" fmla="*/ 2483069 h 5163207"/>
              <a:gd name="connsiteX13" fmla="*/ 7882 w 5171089"/>
              <a:gd name="connsiteY13" fmla="*/ 63062 h 5163207"/>
              <a:gd name="connsiteX0" fmla="*/ 7882 w 5171089"/>
              <a:gd name="connsiteY0" fmla="*/ 6306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271344 w 5171089"/>
              <a:gd name="connsiteY4" fmla="*/ 1757856 h 5163207"/>
              <a:gd name="connsiteX5" fmla="*/ 3894083 w 5171089"/>
              <a:gd name="connsiteY5" fmla="*/ 1852448 h 5163207"/>
              <a:gd name="connsiteX6" fmla="*/ 4508935 w 5171089"/>
              <a:gd name="connsiteY6" fmla="*/ 1970691 h 5163207"/>
              <a:gd name="connsiteX7" fmla="*/ 4887310 w 5171089"/>
              <a:gd name="connsiteY7" fmla="*/ 2987566 h 5163207"/>
              <a:gd name="connsiteX8" fmla="*/ 5171089 w 5171089"/>
              <a:gd name="connsiteY8" fmla="*/ 3681248 h 5163207"/>
              <a:gd name="connsiteX9" fmla="*/ 5037082 w 5171089"/>
              <a:gd name="connsiteY9" fmla="*/ 4564117 h 5163207"/>
              <a:gd name="connsiteX10" fmla="*/ 4847896 w 5171089"/>
              <a:gd name="connsiteY10" fmla="*/ 5131676 h 5163207"/>
              <a:gd name="connsiteX11" fmla="*/ 3618185 w 5171089"/>
              <a:gd name="connsiteY11" fmla="*/ 5163207 h 5163207"/>
              <a:gd name="connsiteX12" fmla="*/ 0 w 5171089"/>
              <a:gd name="connsiteY12" fmla="*/ 2483069 h 5163207"/>
              <a:gd name="connsiteX13" fmla="*/ 7882 w 5171089"/>
              <a:gd name="connsiteY13" fmla="*/ 63062 h 5163207"/>
              <a:gd name="connsiteX0" fmla="*/ 17 w 5465732"/>
              <a:gd name="connsiteY0" fmla="*/ 475573 h 5163207"/>
              <a:gd name="connsiteX1" fmla="*/ 302525 w 5465732"/>
              <a:gd name="connsiteY1" fmla="*/ 0 h 5163207"/>
              <a:gd name="connsiteX2" fmla="*/ 1343049 w 5465732"/>
              <a:gd name="connsiteY2" fmla="*/ 465082 h 5163207"/>
              <a:gd name="connsiteX3" fmla="*/ 3100904 w 5465732"/>
              <a:gd name="connsiteY3" fmla="*/ 1592319 h 5163207"/>
              <a:gd name="connsiteX4" fmla="*/ 3565987 w 5465732"/>
              <a:gd name="connsiteY4" fmla="*/ 1757856 h 5163207"/>
              <a:gd name="connsiteX5" fmla="*/ 4188726 w 5465732"/>
              <a:gd name="connsiteY5" fmla="*/ 1852448 h 5163207"/>
              <a:gd name="connsiteX6" fmla="*/ 4803578 w 5465732"/>
              <a:gd name="connsiteY6" fmla="*/ 1970691 h 5163207"/>
              <a:gd name="connsiteX7" fmla="*/ 5181953 w 5465732"/>
              <a:gd name="connsiteY7" fmla="*/ 2987566 h 5163207"/>
              <a:gd name="connsiteX8" fmla="*/ 5465732 w 5465732"/>
              <a:gd name="connsiteY8" fmla="*/ 3681248 h 5163207"/>
              <a:gd name="connsiteX9" fmla="*/ 5331725 w 5465732"/>
              <a:gd name="connsiteY9" fmla="*/ 4564117 h 5163207"/>
              <a:gd name="connsiteX10" fmla="*/ 5142539 w 5465732"/>
              <a:gd name="connsiteY10" fmla="*/ 5131676 h 5163207"/>
              <a:gd name="connsiteX11" fmla="*/ 3912828 w 5465732"/>
              <a:gd name="connsiteY11" fmla="*/ 5163207 h 5163207"/>
              <a:gd name="connsiteX12" fmla="*/ 294643 w 5465732"/>
              <a:gd name="connsiteY12" fmla="*/ 2483069 h 5163207"/>
              <a:gd name="connsiteX13" fmla="*/ 17 w 5465732"/>
              <a:gd name="connsiteY13" fmla="*/ 475573 h 5163207"/>
              <a:gd name="connsiteX0" fmla="*/ 7882 w 5171089"/>
              <a:gd name="connsiteY0" fmla="*/ 234942 h 5163207"/>
              <a:gd name="connsiteX1" fmla="*/ 7882 w 5171089"/>
              <a:gd name="connsiteY1" fmla="*/ 0 h 5163207"/>
              <a:gd name="connsiteX2" fmla="*/ 1048406 w 5171089"/>
              <a:gd name="connsiteY2" fmla="*/ 465082 h 5163207"/>
              <a:gd name="connsiteX3" fmla="*/ 2806261 w 5171089"/>
              <a:gd name="connsiteY3" fmla="*/ 1592319 h 5163207"/>
              <a:gd name="connsiteX4" fmla="*/ 3271344 w 5171089"/>
              <a:gd name="connsiteY4" fmla="*/ 1757856 h 5163207"/>
              <a:gd name="connsiteX5" fmla="*/ 3894083 w 5171089"/>
              <a:gd name="connsiteY5" fmla="*/ 1852448 h 5163207"/>
              <a:gd name="connsiteX6" fmla="*/ 4508935 w 5171089"/>
              <a:gd name="connsiteY6" fmla="*/ 1970691 h 5163207"/>
              <a:gd name="connsiteX7" fmla="*/ 4887310 w 5171089"/>
              <a:gd name="connsiteY7" fmla="*/ 2987566 h 5163207"/>
              <a:gd name="connsiteX8" fmla="*/ 5171089 w 5171089"/>
              <a:gd name="connsiteY8" fmla="*/ 3681248 h 5163207"/>
              <a:gd name="connsiteX9" fmla="*/ 5037082 w 5171089"/>
              <a:gd name="connsiteY9" fmla="*/ 4564117 h 5163207"/>
              <a:gd name="connsiteX10" fmla="*/ 4847896 w 5171089"/>
              <a:gd name="connsiteY10" fmla="*/ 5131676 h 5163207"/>
              <a:gd name="connsiteX11" fmla="*/ 3618185 w 5171089"/>
              <a:gd name="connsiteY11" fmla="*/ 5163207 h 5163207"/>
              <a:gd name="connsiteX12" fmla="*/ 0 w 5171089"/>
              <a:gd name="connsiteY12" fmla="*/ 2483069 h 5163207"/>
              <a:gd name="connsiteX13" fmla="*/ 7882 w 5171089"/>
              <a:gd name="connsiteY13" fmla="*/ 234942 h 5163207"/>
              <a:gd name="connsiteX0" fmla="*/ 308065 w 5479154"/>
              <a:gd name="connsiteY0" fmla="*/ 2483069 h 5163207"/>
              <a:gd name="connsiteX1" fmla="*/ 315947 w 5479154"/>
              <a:gd name="connsiteY1" fmla="*/ 0 h 5163207"/>
              <a:gd name="connsiteX2" fmla="*/ 1356471 w 5479154"/>
              <a:gd name="connsiteY2" fmla="*/ 465082 h 5163207"/>
              <a:gd name="connsiteX3" fmla="*/ 3114326 w 5479154"/>
              <a:gd name="connsiteY3" fmla="*/ 1592319 h 5163207"/>
              <a:gd name="connsiteX4" fmla="*/ 3579409 w 5479154"/>
              <a:gd name="connsiteY4" fmla="*/ 1757856 h 5163207"/>
              <a:gd name="connsiteX5" fmla="*/ 4202148 w 5479154"/>
              <a:gd name="connsiteY5" fmla="*/ 1852448 h 5163207"/>
              <a:gd name="connsiteX6" fmla="*/ 4817000 w 5479154"/>
              <a:gd name="connsiteY6" fmla="*/ 1970691 h 5163207"/>
              <a:gd name="connsiteX7" fmla="*/ 5195375 w 5479154"/>
              <a:gd name="connsiteY7" fmla="*/ 2987566 h 5163207"/>
              <a:gd name="connsiteX8" fmla="*/ 5479154 w 5479154"/>
              <a:gd name="connsiteY8" fmla="*/ 3681248 h 5163207"/>
              <a:gd name="connsiteX9" fmla="*/ 5345147 w 5479154"/>
              <a:gd name="connsiteY9" fmla="*/ 4564117 h 5163207"/>
              <a:gd name="connsiteX10" fmla="*/ 5155961 w 5479154"/>
              <a:gd name="connsiteY10" fmla="*/ 5131676 h 5163207"/>
              <a:gd name="connsiteX11" fmla="*/ 3926250 w 5479154"/>
              <a:gd name="connsiteY11" fmla="*/ 5163207 h 5163207"/>
              <a:gd name="connsiteX12" fmla="*/ 308065 w 5479154"/>
              <a:gd name="connsiteY12" fmla="*/ 2483069 h 5163207"/>
              <a:gd name="connsiteX0" fmla="*/ 72713 w 5243802"/>
              <a:gd name="connsiteY0" fmla="*/ 2483069 h 5163207"/>
              <a:gd name="connsiteX1" fmla="*/ 80595 w 5243802"/>
              <a:gd name="connsiteY1" fmla="*/ 0 h 5163207"/>
              <a:gd name="connsiteX2" fmla="*/ 1121119 w 5243802"/>
              <a:gd name="connsiteY2" fmla="*/ 465082 h 5163207"/>
              <a:gd name="connsiteX3" fmla="*/ 2878974 w 5243802"/>
              <a:gd name="connsiteY3" fmla="*/ 1592319 h 5163207"/>
              <a:gd name="connsiteX4" fmla="*/ 3344057 w 5243802"/>
              <a:gd name="connsiteY4" fmla="*/ 1757856 h 5163207"/>
              <a:gd name="connsiteX5" fmla="*/ 3966796 w 5243802"/>
              <a:gd name="connsiteY5" fmla="*/ 1852448 h 5163207"/>
              <a:gd name="connsiteX6" fmla="*/ 4581648 w 5243802"/>
              <a:gd name="connsiteY6" fmla="*/ 1970691 h 5163207"/>
              <a:gd name="connsiteX7" fmla="*/ 4960023 w 5243802"/>
              <a:gd name="connsiteY7" fmla="*/ 2987566 h 5163207"/>
              <a:gd name="connsiteX8" fmla="*/ 5243802 w 5243802"/>
              <a:gd name="connsiteY8" fmla="*/ 3681248 h 5163207"/>
              <a:gd name="connsiteX9" fmla="*/ 5109795 w 5243802"/>
              <a:gd name="connsiteY9" fmla="*/ 4564117 h 5163207"/>
              <a:gd name="connsiteX10" fmla="*/ 4920609 w 5243802"/>
              <a:gd name="connsiteY10" fmla="*/ 5131676 h 5163207"/>
              <a:gd name="connsiteX11" fmla="*/ 3690898 w 5243802"/>
              <a:gd name="connsiteY11" fmla="*/ 5163207 h 5163207"/>
              <a:gd name="connsiteX12" fmla="*/ 72713 w 5243802"/>
              <a:gd name="connsiteY12" fmla="*/ 2483069 h 5163207"/>
              <a:gd name="connsiteX0" fmla="*/ 1716 w 5172805"/>
              <a:gd name="connsiteY0" fmla="*/ 2483069 h 5163207"/>
              <a:gd name="connsiteX1" fmla="*/ 9598 w 5172805"/>
              <a:gd name="connsiteY1" fmla="*/ 0 h 5163207"/>
              <a:gd name="connsiteX2" fmla="*/ 1050122 w 5172805"/>
              <a:gd name="connsiteY2" fmla="*/ 465082 h 5163207"/>
              <a:gd name="connsiteX3" fmla="*/ 2807977 w 5172805"/>
              <a:gd name="connsiteY3" fmla="*/ 1592319 h 5163207"/>
              <a:gd name="connsiteX4" fmla="*/ 3273060 w 5172805"/>
              <a:gd name="connsiteY4" fmla="*/ 1757856 h 5163207"/>
              <a:gd name="connsiteX5" fmla="*/ 3895799 w 5172805"/>
              <a:gd name="connsiteY5" fmla="*/ 1852448 h 5163207"/>
              <a:gd name="connsiteX6" fmla="*/ 4510651 w 5172805"/>
              <a:gd name="connsiteY6" fmla="*/ 1970691 h 5163207"/>
              <a:gd name="connsiteX7" fmla="*/ 4889026 w 5172805"/>
              <a:gd name="connsiteY7" fmla="*/ 2987566 h 5163207"/>
              <a:gd name="connsiteX8" fmla="*/ 5172805 w 5172805"/>
              <a:gd name="connsiteY8" fmla="*/ 3681248 h 5163207"/>
              <a:gd name="connsiteX9" fmla="*/ 5038798 w 5172805"/>
              <a:gd name="connsiteY9" fmla="*/ 4564117 h 5163207"/>
              <a:gd name="connsiteX10" fmla="*/ 4849612 w 5172805"/>
              <a:gd name="connsiteY10" fmla="*/ 5131676 h 5163207"/>
              <a:gd name="connsiteX11" fmla="*/ 3619901 w 5172805"/>
              <a:gd name="connsiteY11" fmla="*/ 5163207 h 5163207"/>
              <a:gd name="connsiteX12" fmla="*/ 1716 w 5172805"/>
              <a:gd name="connsiteY12" fmla="*/ 2483069 h 5163207"/>
              <a:gd name="connsiteX0" fmla="*/ 1716 w 5038798"/>
              <a:gd name="connsiteY0" fmla="*/ 2483069 h 5163207"/>
              <a:gd name="connsiteX1" fmla="*/ 9598 w 5038798"/>
              <a:gd name="connsiteY1" fmla="*/ 0 h 5163207"/>
              <a:gd name="connsiteX2" fmla="*/ 1050122 w 5038798"/>
              <a:gd name="connsiteY2" fmla="*/ 465082 h 5163207"/>
              <a:gd name="connsiteX3" fmla="*/ 2807977 w 5038798"/>
              <a:gd name="connsiteY3" fmla="*/ 1592319 h 5163207"/>
              <a:gd name="connsiteX4" fmla="*/ 3273060 w 5038798"/>
              <a:gd name="connsiteY4" fmla="*/ 1757856 h 5163207"/>
              <a:gd name="connsiteX5" fmla="*/ 3895799 w 5038798"/>
              <a:gd name="connsiteY5" fmla="*/ 1852448 h 5163207"/>
              <a:gd name="connsiteX6" fmla="*/ 4510651 w 5038798"/>
              <a:gd name="connsiteY6" fmla="*/ 1970691 h 5163207"/>
              <a:gd name="connsiteX7" fmla="*/ 4889026 w 5038798"/>
              <a:gd name="connsiteY7" fmla="*/ 2987566 h 5163207"/>
              <a:gd name="connsiteX8" fmla="*/ 5014675 w 5038798"/>
              <a:gd name="connsiteY8" fmla="*/ 3750000 h 5163207"/>
              <a:gd name="connsiteX9" fmla="*/ 5038798 w 5038798"/>
              <a:gd name="connsiteY9" fmla="*/ 4564117 h 5163207"/>
              <a:gd name="connsiteX10" fmla="*/ 4849612 w 5038798"/>
              <a:gd name="connsiteY10" fmla="*/ 5131676 h 5163207"/>
              <a:gd name="connsiteX11" fmla="*/ 3619901 w 5038798"/>
              <a:gd name="connsiteY11" fmla="*/ 5163207 h 5163207"/>
              <a:gd name="connsiteX12" fmla="*/ 1716 w 5038798"/>
              <a:gd name="connsiteY12" fmla="*/ 2483069 h 5163207"/>
              <a:gd name="connsiteX0" fmla="*/ 1716 w 5038798"/>
              <a:gd name="connsiteY0" fmla="*/ 2483069 h 5163207"/>
              <a:gd name="connsiteX1" fmla="*/ 9598 w 5038798"/>
              <a:gd name="connsiteY1" fmla="*/ 0 h 5163207"/>
              <a:gd name="connsiteX2" fmla="*/ 1050122 w 5038798"/>
              <a:gd name="connsiteY2" fmla="*/ 465082 h 5163207"/>
              <a:gd name="connsiteX3" fmla="*/ 2807977 w 5038798"/>
              <a:gd name="connsiteY3" fmla="*/ 1592319 h 5163207"/>
              <a:gd name="connsiteX4" fmla="*/ 3273060 w 5038798"/>
              <a:gd name="connsiteY4" fmla="*/ 1757856 h 5163207"/>
              <a:gd name="connsiteX5" fmla="*/ 3895799 w 5038798"/>
              <a:gd name="connsiteY5" fmla="*/ 1852448 h 5163207"/>
              <a:gd name="connsiteX6" fmla="*/ 4510651 w 5038798"/>
              <a:gd name="connsiteY6" fmla="*/ 1970691 h 5163207"/>
              <a:gd name="connsiteX7" fmla="*/ 4889026 w 5038798"/>
              <a:gd name="connsiteY7" fmla="*/ 2987566 h 5163207"/>
              <a:gd name="connsiteX8" fmla="*/ 4980300 w 5038798"/>
              <a:gd name="connsiteY8" fmla="*/ 3784376 h 5163207"/>
              <a:gd name="connsiteX9" fmla="*/ 5038798 w 5038798"/>
              <a:gd name="connsiteY9" fmla="*/ 4564117 h 5163207"/>
              <a:gd name="connsiteX10" fmla="*/ 4849612 w 5038798"/>
              <a:gd name="connsiteY10" fmla="*/ 5131676 h 5163207"/>
              <a:gd name="connsiteX11" fmla="*/ 3619901 w 5038798"/>
              <a:gd name="connsiteY11" fmla="*/ 5163207 h 5163207"/>
              <a:gd name="connsiteX12" fmla="*/ 1716 w 5038798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807977 w 5090244"/>
              <a:gd name="connsiteY3" fmla="*/ 1592319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89026 w 5090244"/>
              <a:gd name="connsiteY7" fmla="*/ 2987566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807977 w 5090244"/>
              <a:gd name="connsiteY3" fmla="*/ 1592319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807977 w 5090244"/>
              <a:gd name="connsiteY3" fmla="*/ 1592319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807977 w 5090244"/>
              <a:gd name="connsiteY3" fmla="*/ 1592319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273060 w 5090244"/>
              <a:gd name="connsiteY4" fmla="*/ 1757856 h 5163207"/>
              <a:gd name="connsiteX5" fmla="*/ 3895799 w 5090244"/>
              <a:gd name="connsiteY5" fmla="*/ 1852448 h 5163207"/>
              <a:gd name="connsiteX6" fmla="*/ 4510651 w 5090244"/>
              <a:gd name="connsiteY6" fmla="*/ 1970691 h 5163207"/>
              <a:gd name="connsiteX7" fmla="*/ 4868401 w 5090244"/>
              <a:gd name="connsiteY7" fmla="*/ 2994441 h 5163207"/>
              <a:gd name="connsiteX8" fmla="*/ 4980300 w 5090244"/>
              <a:gd name="connsiteY8" fmla="*/ 3784376 h 5163207"/>
              <a:gd name="connsiteX9" fmla="*/ 5038798 w 5090244"/>
              <a:gd name="connsiteY9" fmla="*/ 4564117 h 5163207"/>
              <a:gd name="connsiteX10" fmla="*/ 5090244 w 5090244"/>
              <a:gd name="connsiteY10" fmla="*/ 5131676 h 5163207"/>
              <a:gd name="connsiteX11" fmla="*/ 3619901 w 5090244"/>
              <a:gd name="connsiteY11" fmla="*/ 5163207 h 5163207"/>
              <a:gd name="connsiteX12" fmla="*/ 1716 w 5090244"/>
              <a:gd name="connsiteY12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95799 w 5090244"/>
              <a:gd name="connsiteY6" fmla="*/ 1852448 h 5163207"/>
              <a:gd name="connsiteX7" fmla="*/ 4510651 w 5090244"/>
              <a:gd name="connsiteY7" fmla="*/ 1970691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95799 w 5090244"/>
              <a:gd name="connsiteY6" fmla="*/ 1852448 h 5163207"/>
              <a:gd name="connsiteX7" fmla="*/ 4510651 w 5090244"/>
              <a:gd name="connsiteY7" fmla="*/ 1970691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95799 w 5090244"/>
              <a:gd name="connsiteY6" fmla="*/ 1852448 h 5163207"/>
              <a:gd name="connsiteX7" fmla="*/ 4510651 w 5090244"/>
              <a:gd name="connsiteY7" fmla="*/ 1970691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81891 w 5090244"/>
              <a:gd name="connsiteY6" fmla="*/ 1869832 h 5163207"/>
              <a:gd name="connsiteX7" fmla="*/ 4510651 w 5090244"/>
              <a:gd name="connsiteY7" fmla="*/ 1970691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81891 w 5090244"/>
              <a:gd name="connsiteY6" fmla="*/ 1869832 h 5163207"/>
              <a:gd name="connsiteX7" fmla="*/ 4496744 w 5090244"/>
              <a:gd name="connsiteY7" fmla="*/ 1963737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63207"/>
              <a:gd name="connsiteX1" fmla="*/ 9598 w 5090244"/>
              <a:gd name="connsiteY1" fmla="*/ 0 h 5163207"/>
              <a:gd name="connsiteX2" fmla="*/ 1050122 w 5090244"/>
              <a:gd name="connsiteY2" fmla="*/ 465082 h 5163207"/>
              <a:gd name="connsiteX3" fmla="*/ 2790593 w 5090244"/>
              <a:gd name="connsiteY3" fmla="*/ 1571458 h 5163207"/>
              <a:gd name="connsiteX4" fmla="*/ 3073744 w 5090244"/>
              <a:gd name="connsiteY4" fmla="*/ 1684993 h 5163207"/>
              <a:gd name="connsiteX5" fmla="*/ 3273060 w 5090244"/>
              <a:gd name="connsiteY5" fmla="*/ 1757856 h 5163207"/>
              <a:gd name="connsiteX6" fmla="*/ 3881891 w 5090244"/>
              <a:gd name="connsiteY6" fmla="*/ 1869832 h 5163207"/>
              <a:gd name="connsiteX7" fmla="*/ 4496744 w 5090244"/>
              <a:gd name="connsiteY7" fmla="*/ 1963737 h 5163207"/>
              <a:gd name="connsiteX8" fmla="*/ 4868401 w 5090244"/>
              <a:gd name="connsiteY8" fmla="*/ 2994441 h 5163207"/>
              <a:gd name="connsiteX9" fmla="*/ 4980300 w 5090244"/>
              <a:gd name="connsiteY9" fmla="*/ 3784376 h 5163207"/>
              <a:gd name="connsiteX10" fmla="*/ 5038798 w 5090244"/>
              <a:gd name="connsiteY10" fmla="*/ 4564117 h 5163207"/>
              <a:gd name="connsiteX11" fmla="*/ 5090244 w 5090244"/>
              <a:gd name="connsiteY11" fmla="*/ 5131676 h 5163207"/>
              <a:gd name="connsiteX12" fmla="*/ 3619901 w 5090244"/>
              <a:gd name="connsiteY12" fmla="*/ 5163207 h 5163207"/>
              <a:gd name="connsiteX13" fmla="*/ 1716 w 5090244"/>
              <a:gd name="connsiteY13" fmla="*/ 2483069 h 5163207"/>
              <a:gd name="connsiteX0" fmla="*/ 1716 w 5090244"/>
              <a:gd name="connsiteY0" fmla="*/ 2483069 h 5141539"/>
              <a:gd name="connsiteX1" fmla="*/ 9598 w 5090244"/>
              <a:gd name="connsiteY1" fmla="*/ 0 h 5141539"/>
              <a:gd name="connsiteX2" fmla="*/ 1050122 w 5090244"/>
              <a:gd name="connsiteY2" fmla="*/ 465082 h 5141539"/>
              <a:gd name="connsiteX3" fmla="*/ 2790593 w 5090244"/>
              <a:gd name="connsiteY3" fmla="*/ 1571458 h 5141539"/>
              <a:gd name="connsiteX4" fmla="*/ 3073744 w 5090244"/>
              <a:gd name="connsiteY4" fmla="*/ 1684993 h 5141539"/>
              <a:gd name="connsiteX5" fmla="*/ 3273060 w 5090244"/>
              <a:gd name="connsiteY5" fmla="*/ 1757856 h 5141539"/>
              <a:gd name="connsiteX6" fmla="*/ 3881891 w 5090244"/>
              <a:gd name="connsiteY6" fmla="*/ 1869832 h 5141539"/>
              <a:gd name="connsiteX7" fmla="*/ 4496744 w 5090244"/>
              <a:gd name="connsiteY7" fmla="*/ 1963737 h 5141539"/>
              <a:gd name="connsiteX8" fmla="*/ 4868401 w 5090244"/>
              <a:gd name="connsiteY8" fmla="*/ 2994441 h 5141539"/>
              <a:gd name="connsiteX9" fmla="*/ 4980300 w 5090244"/>
              <a:gd name="connsiteY9" fmla="*/ 3784376 h 5141539"/>
              <a:gd name="connsiteX10" fmla="*/ 5038798 w 5090244"/>
              <a:gd name="connsiteY10" fmla="*/ 4564117 h 5141539"/>
              <a:gd name="connsiteX11" fmla="*/ 5090244 w 5090244"/>
              <a:gd name="connsiteY11" fmla="*/ 5131676 h 5141539"/>
              <a:gd name="connsiteX12" fmla="*/ 3602566 w 5090244"/>
              <a:gd name="connsiteY12" fmla="*/ 5141539 h 5141539"/>
              <a:gd name="connsiteX13" fmla="*/ 1716 w 5090244"/>
              <a:gd name="connsiteY13" fmla="*/ 2483069 h 5141539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496744 w 5090244"/>
              <a:gd name="connsiteY7" fmla="*/ 1963737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469849 w 5090244"/>
              <a:gd name="connsiteY7" fmla="*/ 2030972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469849 w 5090244"/>
              <a:gd name="connsiteY7" fmla="*/ 2030972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469849 w 5090244"/>
              <a:gd name="connsiteY7" fmla="*/ 2030972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469849 w 5090244"/>
              <a:gd name="connsiteY7" fmla="*/ 2030972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273060 w 5090244"/>
              <a:gd name="connsiteY5" fmla="*/ 1757856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073744 w 5090244"/>
              <a:gd name="connsiteY4" fmla="*/ 1684993 h 5131676"/>
              <a:gd name="connsiteX5" fmla="*/ 3303395 w 5090244"/>
              <a:gd name="connsiteY5" fmla="*/ 1705852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790593 w 5090244"/>
              <a:gd name="connsiteY3" fmla="*/ 1571458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03594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03594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03594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38263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38263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2838263 w 5090244"/>
              <a:gd name="connsiteY3" fmla="*/ 1554124 h 5131676"/>
              <a:gd name="connsiteX4" fmla="*/ 3303395 w 5090244"/>
              <a:gd name="connsiteY4" fmla="*/ 1705852 h 5131676"/>
              <a:gd name="connsiteX5" fmla="*/ 3881891 w 5090244"/>
              <a:gd name="connsiteY5" fmla="*/ 1869832 h 5131676"/>
              <a:gd name="connsiteX6" fmla="*/ 4368590 w 5090244"/>
              <a:gd name="connsiteY6" fmla="*/ 2034040 h 5131676"/>
              <a:gd name="connsiteX7" fmla="*/ 4596364 w 5090244"/>
              <a:gd name="connsiteY7" fmla="*/ 2259853 h 5131676"/>
              <a:gd name="connsiteX8" fmla="*/ 4868401 w 5090244"/>
              <a:gd name="connsiteY8" fmla="*/ 2994441 h 5131676"/>
              <a:gd name="connsiteX9" fmla="*/ 4980300 w 5090244"/>
              <a:gd name="connsiteY9" fmla="*/ 3784376 h 5131676"/>
              <a:gd name="connsiteX10" fmla="*/ 5038798 w 5090244"/>
              <a:gd name="connsiteY10" fmla="*/ 4564117 h 5131676"/>
              <a:gd name="connsiteX11" fmla="*/ 5090244 w 5090244"/>
              <a:gd name="connsiteY11" fmla="*/ 5131676 h 5131676"/>
              <a:gd name="connsiteX12" fmla="*/ 3598232 w 5090244"/>
              <a:gd name="connsiteY12" fmla="*/ 5128538 h 5131676"/>
              <a:gd name="connsiteX13" fmla="*/ 1716 w 5090244"/>
              <a:gd name="connsiteY13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881891 w 5090244"/>
              <a:gd name="connsiteY6" fmla="*/ 1869832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368590 w 5090244"/>
              <a:gd name="connsiteY7" fmla="*/ 2034040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596364 w 5090244"/>
              <a:gd name="connsiteY8" fmla="*/ 2259853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596364 w 5090244"/>
              <a:gd name="connsiteY8" fmla="*/ 2259853 h 5131676"/>
              <a:gd name="connsiteX9" fmla="*/ 4630315 w 5090244"/>
              <a:gd name="connsiteY9" fmla="*/ 2279725 h 5131676"/>
              <a:gd name="connsiteX10" fmla="*/ 4868401 w 5090244"/>
              <a:gd name="connsiteY10" fmla="*/ 2994441 h 5131676"/>
              <a:gd name="connsiteX11" fmla="*/ 4980300 w 5090244"/>
              <a:gd name="connsiteY11" fmla="*/ 3784376 h 5131676"/>
              <a:gd name="connsiteX12" fmla="*/ 5038798 w 5090244"/>
              <a:gd name="connsiteY12" fmla="*/ 4564117 h 5131676"/>
              <a:gd name="connsiteX13" fmla="*/ 5090244 w 5090244"/>
              <a:gd name="connsiteY13" fmla="*/ 5131676 h 5131676"/>
              <a:gd name="connsiteX14" fmla="*/ 3598232 w 5090244"/>
              <a:gd name="connsiteY14" fmla="*/ 5128538 h 5131676"/>
              <a:gd name="connsiteX15" fmla="*/ 1716 w 5090244"/>
              <a:gd name="connsiteY15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630315 w 5090244"/>
              <a:gd name="connsiteY8" fmla="*/ 2279725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630315 w 5090244"/>
              <a:gd name="connsiteY8" fmla="*/ 2279725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630315 w 5090244"/>
              <a:gd name="connsiteY8" fmla="*/ 2279725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630315 w 5090244"/>
              <a:gd name="connsiteY8" fmla="*/ 2279725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  <a:gd name="connsiteX0" fmla="*/ 1716 w 5090244"/>
              <a:gd name="connsiteY0" fmla="*/ 2483069 h 5131676"/>
              <a:gd name="connsiteX1" fmla="*/ 9598 w 5090244"/>
              <a:gd name="connsiteY1" fmla="*/ 0 h 5131676"/>
              <a:gd name="connsiteX2" fmla="*/ 1050122 w 5090244"/>
              <a:gd name="connsiteY2" fmla="*/ 465082 h 5131676"/>
              <a:gd name="connsiteX3" fmla="*/ 1978121 w 5090244"/>
              <a:gd name="connsiteY3" fmla="*/ 1022966 h 5131676"/>
              <a:gd name="connsiteX4" fmla="*/ 2838263 w 5090244"/>
              <a:gd name="connsiteY4" fmla="*/ 1554124 h 5131676"/>
              <a:gd name="connsiteX5" fmla="*/ 3303395 w 5090244"/>
              <a:gd name="connsiteY5" fmla="*/ 1705852 h 5131676"/>
              <a:gd name="connsiteX6" fmla="*/ 3938228 w 5090244"/>
              <a:gd name="connsiteY6" fmla="*/ 1839496 h 5131676"/>
              <a:gd name="connsiteX7" fmla="*/ 4442262 w 5090244"/>
              <a:gd name="connsiteY7" fmla="*/ 1908364 h 5131676"/>
              <a:gd name="connsiteX8" fmla="*/ 4630315 w 5090244"/>
              <a:gd name="connsiteY8" fmla="*/ 2279725 h 5131676"/>
              <a:gd name="connsiteX9" fmla="*/ 4868401 w 5090244"/>
              <a:gd name="connsiteY9" fmla="*/ 2994441 h 5131676"/>
              <a:gd name="connsiteX10" fmla="*/ 4980300 w 5090244"/>
              <a:gd name="connsiteY10" fmla="*/ 3784376 h 5131676"/>
              <a:gd name="connsiteX11" fmla="*/ 5038798 w 5090244"/>
              <a:gd name="connsiteY11" fmla="*/ 4564117 h 5131676"/>
              <a:gd name="connsiteX12" fmla="*/ 5090244 w 5090244"/>
              <a:gd name="connsiteY12" fmla="*/ 5131676 h 5131676"/>
              <a:gd name="connsiteX13" fmla="*/ 3598232 w 5090244"/>
              <a:gd name="connsiteY13" fmla="*/ 5128538 h 5131676"/>
              <a:gd name="connsiteX14" fmla="*/ 1716 w 5090244"/>
              <a:gd name="connsiteY14" fmla="*/ 2483069 h 513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90244" h="5131676">
                <a:moveTo>
                  <a:pt x="1716" y="2483069"/>
                </a:moveTo>
                <a:cubicBezTo>
                  <a:pt x="-1859" y="1443780"/>
                  <a:pt x="-132" y="494461"/>
                  <a:pt x="9598" y="0"/>
                </a:cubicBezTo>
                <a:lnTo>
                  <a:pt x="1050122" y="465082"/>
                </a:lnTo>
                <a:cubicBezTo>
                  <a:pt x="1375320" y="638465"/>
                  <a:pt x="1680097" y="841459"/>
                  <a:pt x="1978121" y="1022966"/>
                </a:cubicBezTo>
                <a:cubicBezTo>
                  <a:pt x="2276145" y="1204473"/>
                  <a:pt x="2545157" y="1430198"/>
                  <a:pt x="2838263" y="1554124"/>
                </a:cubicBezTo>
                <a:cubicBezTo>
                  <a:pt x="3160874" y="1674039"/>
                  <a:pt x="3136795" y="1655276"/>
                  <a:pt x="3303395" y="1705852"/>
                </a:cubicBezTo>
                <a:cubicBezTo>
                  <a:pt x="3528359" y="1758244"/>
                  <a:pt x="3730648" y="1807965"/>
                  <a:pt x="3938228" y="1839496"/>
                </a:cubicBezTo>
                <a:cubicBezTo>
                  <a:pt x="3948738" y="1842124"/>
                  <a:pt x="4233838" y="1887703"/>
                  <a:pt x="4442262" y="1908364"/>
                </a:cubicBezTo>
                <a:cubicBezTo>
                  <a:pt x="4540275" y="2107412"/>
                  <a:pt x="4537624" y="2111713"/>
                  <a:pt x="4630315" y="2279725"/>
                </a:cubicBezTo>
                <a:cubicBezTo>
                  <a:pt x="4718991" y="2488829"/>
                  <a:pt x="4807181" y="2741499"/>
                  <a:pt x="4868401" y="2994441"/>
                </a:cubicBezTo>
                <a:cubicBezTo>
                  <a:pt x="4946952" y="3264628"/>
                  <a:pt x="4943000" y="3521064"/>
                  <a:pt x="4980300" y="3784376"/>
                </a:cubicBezTo>
                <a:lnTo>
                  <a:pt x="5038798" y="4564117"/>
                </a:lnTo>
                <a:lnTo>
                  <a:pt x="5090244" y="5131676"/>
                </a:lnTo>
                <a:lnTo>
                  <a:pt x="3598232" y="5128538"/>
                </a:lnTo>
                <a:lnTo>
                  <a:pt x="1716" y="24830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4000"/>
            </a:schemeClr>
          </a:solidFill>
          <a:ln w="31750">
            <a:solidFill>
              <a:srgbClr val="020B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224518" y="32123"/>
            <a:ext cx="7895764" cy="3542835"/>
          </a:xfrm>
          <a:custGeom>
            <a:avLst/>
            <a:gdLst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247697 w 7882759"/>
              <a:gd name="connsiteY6" fmla="*/ 3121572 h 3413235"/>
              <a:gd name="connsiteX7" fmla="*/ 3263462 w 7882759"/>
              <a:gd name="connsiteY7" fmla="*/ 3105807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121572 h 3413235"/>
              <a:gd name="connsiteX7" fmla="*/ 0 w 7890642"/>
              <a:gd name="connsiteY7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121572 h 3413235"/>
              <a:gd name="connsiteX7" fmla="*/ 2987566 w 7890642"/>
              <a:gd name="connsiteY7" fmla="*/ 2971800 h 3413235"/>
              <a:gd name="connsiteX8" fmla="*/ 0 w 7890642"/>
              <a:gd name="connsiteY8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121572 h 3413235"/>
              <a:gd name="connsiteX7" fmla="*/ 2987566 w 7890642"/>
              <a:gd name="connsiteY7" fmla="*/ 2971800 h 3413235"/>
              <a:gd name="connsiteX8" fmla="*/ 1048407 w 7890642"/>
              <a:gd name="connsiteY8" fmla="*/ 1749972 h 3413235"/>
              <a:gd name="connsiteX9" fmla="*/ 0 w 7890642"/>
              <a:gd name="connsiteY9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121572 h 3413235"/>
              <a:gd name="connsiteX7" fmla="*/ 2601311 w 7890642"/>
              <a:gd name="connsiteY7" fmla="*/ 2727434 h 3413235"/>
              <a:gd name="connsiteX8" fmla="*/ 1048407 w 7890642"/>
              <a:gd name="connsiteY8" fmla="*/ 1749972 h 3413235"/>
              <a:gd name="connsiteX9" fmla="*/ 0 w 7890642"/>
              <a:gd name="connsiteY9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121572 h 3413235"/>
              <a:gd name="connsiteX7" fmla="*/ 2601311 w 7890642"/>
              <a:gd name="connsiteY7" fmla="*/ 2727434 h 3413235"/>
              <a:gd name="connsiteX8" fmla="*/ 1048407 w 7890642"/>
              <a:gd name="connsiteY8" fmla="*/ 1749972 h 3413235"/>
              <a:gd name="connsiteX9" fmla="*/ 0 w 7890642"/>
              <a:gd name="connsiteY9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019096 h 3413235"/>
              <a:gd name="connsiteX7" fmla="*/ 2601311 w 7890642"/>
              <a:gd name="connsiteY7" fmla="*/ 2727434 h 3413235"/>
              <a:gd name="connsiteX8" fmla="*/ 1048407 w 7890642"/>
              <a:gd name="connsiteY8" fmla="*/ 1749972 h 3413235"/>
              <a:gd name="connsiteX9" fmla="*/ 0 w 7890642"/>
              <a:gd name="connsiteY9" fmla="*/ 1253358 h 3413235"/>
              <a:gd name="connsiteX0" fmla="*/ 7883 w 7890642"/>
              <a:gd name="connsiteY0" fmla="*/ 1269124 h 3413235"/>
              <a:gd name="connsiteX1" fmla="*/ 15766 w 7890642"/>
              <a:gd name="connsiteY1" fmla="*/ 7883 h 3413235"/>
              <a:gd name="connsiteX2" fmla="*/ 3712780 w 7890642"/>
              <a:gd name="connsiteY2" fmla="*/ 0 h 3413235"/>
              <a:gd name="connsiteX3" fmla="*/ 7890642 w 7890642"/>
              <a:gd name="connsiteY3" fmla="*/ 15766 h 3413235"/>
              <a:gd name="connsiteX4" fmla="*/ 7882759 w 7890642"/>
              <a:gd name="connsiteY4" fmla="*/ 3413235 h 3413235"/>
              <a:gd name="connsiteX5" fmla="*/ 4800601 w 7890642"/>
              <a:gd name="connsiteY5" fmla="*/ 3271345 h 3413235"/>
              <a:gd name="connsiteX6" fmla="*/ 3255580 w 7890642"/>
              <a:gd name="connsiteY6" fmla="*/ 3019096 h 3413235"/>
              <a:gd name="connsiteX7" fmla="*/ 2601311 w 7890642"/>
              <a:gd name="connsiteY7" fmla="*/ 2727434 h 3413235"/>
              <a:gd name="connsiteX8" fmla="*/ 1048407 w 7890642"/>
              <a:gd name="connsiteY8" fmla="*/ 1749972 h 3413235"/>
              <a:gd name="connsiteX9" fmla="*/ 0 w 7890642"/>
              <a:gd name="connsiteY9" fmla="*/ 1253358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247697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294625 w 7882759"/>
              <a:gd name="connsiteY9" fmla="*/ 1308360 h 3413235"/>
              <a:gd name="connsiteX0" fmla="*/ 21634 w 7904393"/>
              <a:gd name="connsiteY0" fmla="*/ 1269124 h 3413235"/>
              <a:gd name="connsiteX1" fmla="*/ 29517 w 7904393"/>
              <a:gd name="connsiteY1" fmla="*/ 7883 h 3413235"/>
              <a:gd name="connsiteX2" fmla="*/ 3726531 w 7904393"/>
              <a:gd name="connsiteY2" fmla="*/ 0 h 3413235"/>
              <a:gd name="connsiteX3" fmla="*/ 7904393 w 7904393"/>
              <a:gd name="connsiteY3" fmla="*/ 15766 h 3413235"/>
              <a:gd name="connsiteX4" fmla="*/ 7896510 w 7904393"/>
              <a:gd name="connsiteY4" fmla="*/ 3413235 h 3413235"/>
              <a:gd name="connsiteX5" fmla="*/ 4814352 w 7904393"/>
              <a:gd name="connsiteY5" fmla="*/ 3271345 h 3413235"/>
              <a:gd name="connsiteX6" fmla="*/ 3269331 w 7904393"/>
              <a:gd name="connsiteY6" fmla="*/ 3019096 h 3413235"/>
              <a:gd name="connsiteX7" fmla="*/ 2615062 w 7904393"/>
              <a:gd name="connsiteY7" fmla="*/ 2727434 h 3413235"/>
              <a:gd name="connsiteX8" fmla="*/ 1062158 w 7904393"/>
              <a:gd name="connsiteY8" fmla="*/ 1749972 h 3413235"/>
              <a:gd name="connsiteX9" fmla="*/ 0 w 7904393"/>
              <a:gd name="connsiteY9" fmla="*/ 126023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247697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294625 w 7882759"/>
              <a:gd name="connsiteY9" fmla="*/ 1267109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247697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294625 w 7882759"/>
              <a:gd name="connsiteY9" fmla="*/ 1267109 h 3413235"/>
              <a:gd name="connsiteX10" fmla="*/ 0 w 7882759"/>
              <a:gd name="connsiteY10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247697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15251 w 7882759"/>
              <a:gd name="connsiteY9" fmla="*/ 1411488 h 3413235"/>
              <a:gd name="connsiteX10" fmla="*/ 0 w 7882759"/>
              <a:gd name="connsiteY10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15251 w 7882759"/>
              <a:gd name="connsiteY9" fmla="*/ 1411488 h 3413235"/>
              <a:gd name="connsiteX10" fmla="*/ 0 w 7882759"/>
              <a:gd name="connsiteY10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792718 w 7882759"/>
              <a:gd name="connsiteY5" fmla="*/ 32713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15251 w 7882759"/>
              <a:gd name="connsiteY9" fmla="*/ 1411488 h 3413235"/>
              <a:gd name="connsiteX10" fmla="*/ 0 w 7882759"/>
              <a:gd name="connsiteY10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524586 w 7882759"/>
              <a:gd name="connsiteY5" fmla="*/ 32438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15251 w 7882759"/>
              <a:gd name="connsiteY9" fmla="*/ 1411488 h 3413235"/>
              <a:gd name="connsiteX10" fmla="*/ 0 w 7882759"/>
              <a:gd name="connsiteY10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524586 w 7882759"/>
              <a:gd name="connsiteY5" fmla="*/ 32438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15251 w 7882759"/>
              <a:gd name="connsiteY9" fmla="*/ 1411488 h 3413235"/>
              <a:gd name="connsiteX10" fmla="*/ 138452 w 7882759"/>
              <a:gd name="connsiteY10" fmla="*/ 1336631 h 3413235"/>
              <a:gd name="connsiteX11" fmla="*/ 0 w 7882759"/>
              <a:gd name="connsiteY11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524586 w 7882759"/>
              <a:gd name="connsiteY5" fmla="*/ 32438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56502 w 7882759"/>
              <a:gd name="connsiteY9" fmla="*/ 1438989 h 3413235"/>
              <a:gd name="connsiteX10" fmla="*/ 138452 w 7882759"/>
              <a:gd name="connsiteY10" fmla="*/ 1336631 h 3413235"/>
              <a:gd name="connsiteX11" fmla="*/ 0 w 7882759"/>
              <a:gd name="connsiteY11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524586 w 7882759"/>
              <a:gd name="connsiteY5" fmla="*/ 32438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56502 w 7882759"/>
              <a:gd name="connsiteY9" fmla="*/ 1438989 h 3413235"/>
              <a:gd name="connsiteX10" fmla="*/ 138452 w 7882759"/>
              <a:gd name="connsiteY10" fmla="*/ 1336631 h 3413235"/>
              <a:gd name="connsiteX11" fmla="*/ 0 w 7882759"/>
              <a:gd name="connsiteY11" fmla="*/ 1269124 h 3413235"/>
              <a:gd name="connsiteX0" fmla="*/ 0 w 7882759"/>
              <a:gd name="connsiteY0" fmla="*/ 1269124 h 3413235"/>
              <a:gd name="connsiteX1" fmla="*/ 7883 w 7882759"/>
              <a:gd name="connsiteY1" fmla="*/ 7883 h 3413235"/>
              <a:gd name="connsiteX2" fmla="*/ 3704897 w 7882759"/>
              <a:gd name="connsiteY2" fmla="*/ 0 h 3413235"/>
              <a:gd name="connsiteX3" fmla="*/ 7882759 w 7882759"/>
              <a:gd name="connsiteY3" fmla="*/ 15766 h 3413235"/>
              <a:gd name="connsiteX4" fmla="*/ 7874876 w 7882759"/>
              <a:gd name="connsiteY4" fmla="*/ 3413235 h 3413235"/>
              <a:gd name="connsiteX5" fmla="*/ 4524586 w 7882759"/>
              <a:gd name="connsiteY5" fmla="*/ 3243845 h 3413235"/>
              <a:gd name="connsiteX6" fmla="*/ 3192696 w 7882759"/>
              <a:gd name="connsiteY6" fmla="*/ 3019096 h 3413235"/>
              <a:gd name="connsiteX7" fmla="*/ 2593428 w 7882759"/>
              <a:gd name="connsiteY7" fmla="*/ 2727434 h 3413235"/>
              <a:gd name="connsiteX8" fmla="*/ 1040524 w 7882759"/>
              <a:gd name="connsiteY8" fmla="*/ 1749972 h 3413235"/>
              <a:gd name="connsiteX9" fmla="*/ 356502 w 7882759"/>
              <a:gd name="connsiteY9" fmla="*/ 1438989 h 3413235"/>
              <a:gd name="connsiteX10" fmla="*/ 138452 w 7882759"/>
              <a:gd name="connsiteY10" fmla="*/ 1336631 h 3413235"/>
              <a:gd name="connsiteX11" fmla="*/ 0 w 7882759"/>
              <a:gd name="connsiteY11" fmla="*/ 1269124 h 3413235"/>
              <a:gd name="connsiteX0" fmla="*/ 13005 w 7895764"/>
              <a:gd name="connsiteY0" fmla="*/ 1269124 h 3413235"/>
              <a:gd name="connsiteX1" fmla="*/ 262 w 7895764"/>
              <a:gd name="connsiteY1" fmla="*/ 7883 h 3413235"/>
              <a:gd name="connsiteX2" fmla="*/ 3717902 w 7895764"/>
              <a:gd name="connsiteY2" fmla="*/ 0 h 3413235"/>
              <a:gd name="connsiteX3" fmla="*/ 7895764 w 7895764"/>
              <a:gd name="connsiteY3" fmla="*/ 15766 h 3413235"/>
              <a:gd name="connsiteX4" fmla="*/ 7887881 w 7895764"/>
              <a:gd name="connsiteY4" fmla="*/ 3413235 h 3413235"/>
              <a:gd name="connsiteX5" fmla="*/ 4537591 w 7895764"/>
              <a:gd name="connsiteY5" fmla="*/ 3243845 h 3413235"/>
              <a:gd name="connsiteX6" fmla="*/ 3205701 w 7895764"/>
              <a:gd name="connsiteY6" fmla="*/ 3019096 h 3413235"/>
              <a:gd name="connsiteX7" fmla="*/ 2606433 w 7895764"/>
              <a:gd name="connsiteY7" fmla="*/ 2727434 h 3413235"/>
              <a:gd name="connsiteX8" fmla="*/ 1053529 w 7895764"/>
              <a:gd name="connsiteY8" fmla="*/ 1749972 h 3413235"/>
              <a:gd name="connsiteX9" fmla="*/ 369507 w 7895764"/>
              <a:gd name="connsiteY9" fmla="*/ 1438989 h 3413235"/>
              <a:gd name="connsiteX10" fmla="*/ 151457 w 7895764"/>
              <a:gd name="connsiteY10" fmla="*/ 1336631 h 3413235"/>
              <a:gd name="connsiteX11" fmla="*/ 13005 w 7895764"/>
              <a:gd name="connsiteY11" fmla="*/ 1269124 h 3413235"/>
              <a:gd name="connsiteX0" fmla="*/ 13005 w 7895764"/>
              <a:gd name="connsiteY0" fmla="*/ 1269124 h 3413235"/>
              <a:gd name="connsiteX1" fmla="*/ 262 w 7895764"/>
              <a:gd name="connsiteY1" fmla="*/ 7883 h 3413235"/>
              <a:gd name="connsiteX2" fmla="*/ 3717902 w 7895764"/>
              <a:gd name="connsiteY2" fmla="*/ 0 h 3413235"/>
              <a:gd name="connsiteX3" fmla="*/ 7895764 w 7895764"/>
              <a:gd name="connsiteY3" fmla="*/ 15766 h 3413235"/>
              <a:gd name="connsiteX4" fmla="*/ 7887881 w 7895764"/>
              <a:gd name="connsiteY4" fmla="*/ 3413235 h 3413235"/>
              <a:gd name="connsiteX5" fmla="*/ 4402579 w 7895764"/>
              <a:gd name="connsiteY5" fmla="*/ 3280666 h 3413235"/>
              <a:gd name="connsiteX6" fmla="*/ 3205701 w 7895764"/>
              <a:gd name="connsiteY6" fmla="*/ 3019096 h 3413235"/>
              <a:gd name="connsiteX7" fmla="*/ 2606433 w 7895764"/>
              <a:gd name="connsiteY7" fmla="*/ 2727434 h 3413235"/>
              <a:gd name="connsiteX8" fmla="*/ 1053529 w 7895764"/>
              <a:gd name="connsiteY8" fmla="*/ 1749972 h 3413235"/>
              <a:gd name="connsiteX9" fmla="*/ 369507 w 7895764"/>
              <a:gd name="connsiteY9" fmla="*/ 1438989 h 3413235"/>
              <a:gd name="connsiteX10" fmla="*/ 151457 w 7895764"/>
              <a:gd name="connsiteY10" fmla="*/ 1336631 h 3413235"/>
              <a:gd name="connsiteX11" fmla="*/ 13005 w 7895764"/>
              <a:gd name="connsiteY11" fmla="*/ 1269124 h 3413235"/>
              <a:gd name="connsiteX0" fmla="*/ 13005 w 7895764"/>
              <a:gd name="connsiteY0" fmla="*/ 1269124 h 3413235"/>
              <a:gd name="connsiteX1" fmla="*/ 262 w 7895764"/>
              <a:gd name="connsiteY1" fmla="*/ 7883 h 3413235"/>
              <a:gd name="connsiteX2" fmla="*/ 3717902 w 7895764"/>
              <a:gd name="connsiteY2" fmla="*/ 0 h 3413235"/>
              <a:gd name="connsiteX3" fmla="*/ 7895764 w 7895764"/>
              <a:gd name="connsiteY3" fmla="*/ 15766 h 3413235"/>
              <a:gd name="connsiteX4" fmla="*/ 7887881 w 7895764"/>
              <a:gd name="connsiteY4" fmla="*/ 3413235 h 3413235"/>
              <a:gd name="connsiteX5" fmla="*/ 4402579 w 7895764"/>
              <a:gd name="connsiteY5" fmla="*/ 3280666 h 3413235"/>
              <a:gd name="connsiteX6" fmla="*/ 3205701 w 7895764"/>
              <a:gd name="connsiteY6" fmla="*/ 3019096 h 3413235"/>
              <a:gd name="connsiteX7" fmla="*/ 2606433 w 7895764"/>
              <a:gd name="connsiteY7" fmla="*/ 2727434 h 3413235"/>
              <a:gd name="connsiteX8" fmla="*/ 1053529 w 7895764"/>
              <a:gd name="connsiteY8" fmla="*/ 1749972 h 3413235"/>
              <a:gd name="connsiteX9" fmla="*/ 369507 w 7895764"/>
              <a:gd name="connsiteY9" fmla="*/ 1438989 h 3413235"/>
              <a:gd name="connsiteX10" fmla="*/ 151457 w 7895764"/>
              <a:gd name="connsiteY10" fmla="*/ 1336631 h 3413235"/>
              <a:gd name="connsiteX11" fmla="*/ 13005 w 7895764"/>
              <a:gd name="connsiteY11" fmla="*/ 1269124 h 3413235"/>
              <a:gd name="connsiteX0" fmla="*/ 13005 w 7895764"/>
              <a:gd name="connsiteY0" fmla="*/ 1269124 h 3413235"/>
              <a:gd name="connsiteX1" fmla="*/ 262 w 7895764"/>
              <a:gd name="connsiteY1" fmla="*/ 7883 h 3413235"/>
              <a:gd name="connsiteX2" fmla="*/ 3717902 w 7895764"/>
              <a:gd name="connsiteY2" fmla="*/ 0 h 3413235"/>
              <a:gd name="connsiteX3" fmla="*/ 7895764 w 7895764"/>
              <a:gd name="connsiteY3" fmla="*/ 15766 h 3413235"/>
              <a:gd name="connsiteX4" fmla="*/ 7887881 w 7895764"/>
              <a:gd name="connsiteY4" fmla="*/ 3413235 h 3413235"/>
              <a:gd name="connsiteX5" fmla="*/ 4292115 w 7895764"/>
              <a:gd name="connsiteY5" fmla="*/ 3262256 h 3413235"/>
              <a:gd name="connsiteX6" fmla="*/ 3205701 w 7895764"/>
              <a:gd name="connsiteY6" fmla="*/ 3019096 h 3413235"/>
              <a:gd name="connsiteX7" fmla="*/ 2606433 w 7895764"/>
              <a:gd name="connsiteY7" fmla="*/ 2727434 h 3413235"/>
              <a:gd name="connsiteX8" fmla="*/ 1053529 w 7895764"/>
              <a:gd name="connsiteY8" fmla="*/ 1749972 h 3413235"/>
              <a:gd name="connsiteX9" fmla="*/ 369507 w 7895764"/>
              <a:gd name="connsiteY9" fmla="*/ 1438989 h 3413235"/>
              <a:gd name="connsiteX10" fmla="*/ 151457 w 7895764"/>
              <a:gd name="connsiteY10" fmla="*/ 1336631 h 3413235"/>
              <a:gd name="connsiteX11" fmla="*/ 13005 w 7895764"/>
              <a:gd name="connsiteY11" fmla="*/ 1269124 h 3413235"/>
              <a:gd name="connsiteX0" fmla="*/ 13005 w 7895764"/>
              <a:gd name="connsiteY0" fmla="*/ 1269124 h 3413235"/>
              <a:gd name="connsiteX1" fmla="*/ 262 w 7895764"/>
              <a:gd name="connsiteY1" fmla="*/ 7883 h 3413235"/>
              <a:gd name="connsiteX2" fmla="*/ 3717902 w 7895764"/>
              <a:gd name="connsiteY2" fmla="*/ 0 h 3413235"/>
              <a:gd name="connsiteX3" fmla="*/ 7895764 w 7895764"/>
              <a:gd name="connsiteY3" fmla="*/ 15766 h 3413235"/>
              <a:gd name="connsiteX4" fmla="*/ 7887881 w 7895764"/>
              <a:gd name="connsiteY4" fmla="*/ 3413235 h 3413235"/>
              <a:gd name="connsiteX5" fmla="*/ 4292115 w 7895764"/>
              <a:gd name="connsiteY5" fmla="*/ 3262256 h 3413235"/>
              <a:gd name="connsiteX6" fmla="*/ 3205701 w 7895764"/>
              <a:gd name="connsiteY6" fmla="*/ 3019096 h 3413235"/>
              <a:gd name="connsiteX7" fmla="*/ 2606433 w 7895764"/>
              <a:gd name="connsiteY7" fmla="*/ 2727434 h 3413235"/>
              <a:gd name="connsiteX8" fmla="*/ 1053529 w 7895764"/>
              <a:gd name="connsiteY8" fmla="*/ 1749972 h 3413235"/>
              <a:gd name="connsiteX9" fmla="*/ 369507 w 7895764"/>
              <a:gd name="connsiteY9" fmla="*/ 1438989 h 3413235"/>
              <a:gd name="connsiteX10" fmla="*/ 151457 w 7895764"/>
              <a:gd name="connsiteY10" fmla="*/ 1336631 h 3413235"/>
              <a:gd name="connsiteX11" fmla="*/ 13005 w 7895764"/>
              <a:gd name="connsiteY11" fmla="*/ 1269124 h 34132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05701 w 7895764"/>
              <a:gd name="connsiteY6" fmla="*/ 3019096 h 3542835"/>
              <a:gd name="connsiteX7" fmla="*/ 2606433 w 7895764"/>
              <a:gd name="connsiteY7" fmla="*/ 2727434 h 3542835"/>
              <a:gd name="connsiteX8" fmla="*/ 1053529 w 7895764"/>
              <a:gd name="connsiteY8" fmla="*/ 1749972 h 3542835"/>
              <a:gd name="connsiteX9" fmla="*/ 369507 w 7895764"/>
              <a:gd name="connsiteY9" fmla="*/ 1438989 h 3542835"/>
              <a:gd name="connsiteX10" fmla="*/ 151457 w 7895764"/>
              <a:gd name="connsiteY10" fmla="*/ 1336631 h 3542835"/>
              <a:gd name="connsiteX11" fmla="*/ 13005 w 7895764"/>
              <a:gd name="connsiteY11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05701 w 7895764"/>
              <a:gd name="connsiteY6" fmla="*/ 3019096 h 3542835"/>
              <a:gd name="connsiteX7" fmla="*/ 2606433 w 7895764"/>
              <a:gd name="connsiteY7" fmla="*/ 2727434 h 3542835"/>
              <a:gd name="connsiteX8" fmla="*/ 1053529 w 7895764"/>
              <a:gd name="connsiteY8" fmla="*/ 1749972 h 3542835"/>
              <a:gd name="connsiteX9" fmla="*/ 369507 w 7895764"/>
              <a:gd name="connsiteY9" fmla="*/ 1438989 h 3542835"/>
              <a:gd name="connsiteX10" fmla="*/ 151457 w 7895764"/>
              <a:gd name="connsiteY10" fmla="*/ 1336631 h 3542835"/>
              <a:gd name="connsiteX11" fmla="*/ 13005 w 7895764"/>
              <a:gd name="connsiteY11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05701 w 7895764"/>
              <a:gd name="connsiteY6" fmla="*/ 3019096 h 3542835"/>
              <a:gd name="connsiteX7" fmla="*/ 2606433 w 7895764"/>
              <a:gd name="connsiteY7" fmla="*/ 2727434 h 3542835"/>
              <a:gd name="connsiteX8" fmla="*/ 1053529 w 7895764"/>
              <a:gd name="connsiteY8" fmla="*/ 1749972 h 3542835"/>
              <a:gd name="connsiteX9" fmla="*/ 369507 w 7895764"/>
              <a:gd name="connsiteY9" fmla="*/ 1438989 h 3542835"/>
              <a:gd name="connsiteX10" fmla="*/ 151457 w 7895764"/>
              <a:gd name="connsiteY10" fmla="*/ 1336631 h 3542835"/>
              <a:gd name="connsiteX11" fmla="*/ 13005 w 7895764"/>
              <a:gd name="connsiteY11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26327 w 7895764"/>
              <a:gd name="connsiteY6" fmla="*/ 2977845 h 3542835"/>
              <a:gd name="connsiteX7" fmla="*/ 2606433 w 7895764"/>
              <a:gd name="connsiteY7" fmla="*/ 2727434 h 3542835"/>
              <a:gd name="connsiteX8" fmla="*/ 1053529 w 7895764"/>
              <a:gd name="connsiteY8" fmla="*/ 1749972 h 3542835"/>
              <a:gd name="connsiteX9" fmla="*/ 369507 w 7895764"/>
              <a:gd name="connsiteY9" fmla="*/ 1438989 h 3542835"/>
              <a:gd name="connsiteX10" fmla="*/ 151457 w 7895764"/>
              <a:gd name="connsiteY10" fmla="*/ 1336631 h 3542835"/>
              <a:gd name="connsiteX11" fmla="*/ 13005 w 7895764"/>
              <a:gd name="connsiteY11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26327 w 7895764"/>
              <a:gd name="connsiteY6" fmla="*/ 2977845 h 3542835"/>
              <a:gd name="connsiteX7" fmla="*/ 2606433 w 7895764"/>
              <a:gd name="connsiteY7" fmla="*/ 2727434 h 3542835"/>
              <a:gd name="connsiteX8" fmla="*/ 1053529 w 7895764"/>
              <a:gd name="connsiteY8" fmla="*/ 1749972 h 3542835"/>
              <a:gd name="connsiteX9" fmla="*/ 369507 w 7895764"/>
              <a:gd name="connsiteY9" fmla="*/ 1438989 h 3542835"/>
              <a:gd name="connsiteX10" fmla="*/ 151457 w 7895764"/>
              <a:gd name="connsiteY10" fmla="*/ 1336631 h 3542835"/>
              <a:gd name="connsiteX11" fmla="*/ 13005 w 7895764"/>
              <a:gd name="connsiteY11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26327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292115 w 7895764"/>
              <a:gd name="connsiteY5" fmla="*/ 3262256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00543 w 7895764"/>
              <a:gd name="connsiteY5" fmla="*/ 3236973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00543 w 7895764"/>
              <a:gd name="connsiteY5" fmla="*/ 3236973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00543 w 7895764"/>
              <a:gd name="connsiteY5" fmla="*/ 3236973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00543 w 7895764"/>
              <a:gd name="connsiteY5" fmla="*/ 3236973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17398 w 7895764"/>
              <a:gd name="connsiteY5" fmla="*/ 3199049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  <a:gd name="connsiteX0" fmla="*/ 13005 w 7895764"/>
              <a:gd name="connsiteY0" fmla="*/ 1269124 h 3542835"/>
              <a:gd name="connsiteX1" fmla="*/ 262 w 7895764"/>
              <a:gd name="connsiteY1" fmla="*/ 7883 h 3542835"/>
              <a:gd name="connsiteX2" fmla="*/ 3717902 w 7895764"/>
              <a:gd name="connsiteY2" fmla="*/ 0 h 3542835"/>
              <a:gd name="connsiteX3" fmla="*/ 7895764 w 7895764"/>
              <a:gd name="connsiteY3" fmla="*/ 15766 h 3542835"/>
              <a:gd name="connsiteX4" fmla="*/ 7887881 w 7895764"/>
              <a:gd name="connsiteY4" fmla="*/ 3542835 h 3542835"/>
              <a:gd name="connsiteX5" fmla="*/ 4334253 w 7895764"/>
              <a:gd name="connsiteY5" fmla="*/ 3177980 h 3542835"/>
              <a:gd name="connsiteX6" fmla="*/ 3281328 w 7895764"/>
              <a:gd name="connsiteY6" fmla="*/ 2977845 h 3542835"/>
              <a:gd name="connsiteX7" fmla="*/ 2955596 w 7895764"/>
              <a:gd name="connsiteY7" fmla="*/ 2882957 h 3542835"/>
              <a:gd name="connsiteX8" fmla="*/ 2606433 w 7895764"/>
              <a:gd name="connsiteY8" fmla="*/ 2727434 h 3542835"/>
              <a:gd name="connsiteX9" fmla="*/ 1053529 w 7895764"/>
              <a:gd name="connsiteY9" fmla="*/ 1749972 h 3542835"/>
              <a:gd name="connsiteX10" fmla="*/ 369507 w 7895764"/>
              <a:gd name="connsiteY10" fmla="*/ 1438989 h 3542835"/>
              <a:gd name="connsiteX11" fmla="*/ 151457 w 7895764"/>
              <a:gd name="connsiteY11" fmla="*/ 1336631 h 3542835"/>
              <a:gd name="connsiteX12" fmla="*/ 13005 w 7895764"/>
              <a:gd name="connsiteY12" fmla="*/ 1269124 h 354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5764" h="3542835">
                <a:moveTo>
                  <a:pt x="13005" y="1269124"/>
                </a:moveTo>
                <a:cubicBezTo>
                  <a:pt x="15633" y="848710"/>
                  <a:pt x="-2366" y="428297"/>
                  <a:pt x="262" y="7883"/>
                </a:cubicBezTo>
                <a:lnTo>
                  <a:pt x="3717902" y="0"/>
                </a:lnTo>
                <a:lnTo>
                  <a:pt x="7895764" y="15766"/>
                </a:lnTo>
                <a:cubicBezTo>
                  <a:pt x="7893136" y="1148256"/>
                  <a:pt x="7890509" y="2410345"/>
                  <a:pt x="7887881" y="3542835"/>
                </a:cubicBezTo>
                <a:cubicBezTo>
                  <a:pt x="6703692" y="3449309"/>
                  <a:pt x="5507559" y="3304155"/>
                  <a:pt x="4334253" y="3177980"/>
                </a:cubicBezTo>
                <a:cubicBezTo>
                  <a:pt x="3929829" y="3142129"/>
                  <a:pt x="3855920" y="3116929"/>
                  <a:pt x="3281328" y="2977845"/>
                </a:cubicBezTo>
                <a:cubicBezTo>
                  <a:pt x="3062013" y="2914629"/>
                  <a:pt x="3058912" y="2924692"/>
                  <a:pt x="2955596" y="2882957"/>
                </a:cubicBezTo>
                <a:cubicBezTo>
                  <a:pt x="2852280" y="2841222"/>
                  <a:pt x="2981883" y="2902514"/>
                  <a:pt x="2606433" y="2727434"/>
                </a:cubicBezTo>
                <a:cubicBezTo>
                  <a:pt x="2159744" y="2391103"/>
                  <a:pt x="1508101" y="2015358"/>
                  <a:pt x="1053529" y="1749972"/>
                </a:cubicBezTo>
                <a:cubicBezTo>
                  <a:pt x="825522" y="1632561"/>
                  <a:pt x="597514" y="1542650"/>
                  <a:pt x="369507" y="1438989"/>
                </a:cubicBezTo>
                <a:cubicBezTo>
                  <a:pt x="271615" y="1388828"/>
                  <a:pt x="249349" y="1386792"/>
                  <a:pt x="151457" y="1336631"/>
                </a:cubicBezTo>
                <a:lnTo>
                  <a:pt x="13005" y="126912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40000"/>
            </a:schemeClr>
          </a:solidFill>
          <a:ln w="349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8540000">
            <a:off x="3262870" y="509084"/>
            <a:ext cx="407350" cy="888493"/>
          </a:xfrm>
          <a:prstGeom prst="downArrow">
            <a:avLst/>
          </a:prstGeom>
          <a:solidFill>
            <a:srgbClr val="FD8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8540000" flipV="1">
            <a:off x="4445995" y="2122415"/>
            <a:ext cx="407351" cy="914386"/>
          </a:xfrm>
          <a:prstGeom prst="downArrow">
            <a:avLst/>
          </a:prstGeom>
          <a:solidFill>
            <a:srgbClr val="FD8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-8460000">
            <a:off x="3559294" y="5187783"/>
            <a:ext cx="275861" cy="723508"/>
          </a:xfrm>
          <a:prstGeom prst="downArrow">
            <a:avLst/>
          </a:prstGeom>
          <a:solidFill>
            <a:srgbClr val="0F1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-8460000" flipV="1">
            <a:off x="4927954" y="3227196"/>
            <a:ext cx="275861" cy="744591"/>
          </a:xfrm>
          <a:prstGeom prst="downArrow">
            <a:avLst/>
          </a:prstGeom>
          <a:solidFill>
            <a:srgbClr val="0F1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540000" flipV="1">
            <a:off x="7251732" y="4488886"/>
            <a:ext cx="338007" cy="69568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540000">
            <a:off x="7926923" y="5029843"/>
            <a:ext cx="338008" cy="66837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Brano\Desktop\Rasjed horizontalni desni lateraln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76" y="2040622"/>
            <a:ext cx="1502595" cy="9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rano\Desktop\Rasjed normaln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32" y="3649899"/>
            <a:ext cx="1799130" cy="7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rano\Desktop\Rasjed reversn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38" y="4557951"/>
            <a:ext cx="1828800" cy="9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2401" y="228600"/>
            <a:ext cx="1904999" cy="2385268"/>
          </a:xfrm>
          <a:prstGeom prst="rect">
            <a:avLst/>
          </a:prstGeom>
          <a:solidFill>
            <a:srgbClr val="DD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Karakter mehanizama žarišta zemljotresa:</a:t>
            </a:r>
          </a:p>
          <a:p>
            <a:pPr>
              <a:spcAft>
                <a:spcPts val="600"/>
              </a:spcAft>
            </a:pP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Zone reversnih, transkurentnih i normalnih rasjeda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4" grpId="0" animBg="1"/>
      <p:bldP spid="5" grpId="0" animBg="1"/>
      <p:bldP spid="7" grpId="0" animBg="1"/>
      <p:bldP spid="8" grpId="0" animBg="1"/>
      <p:bldP spid="15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8151</TotalTime>
  <Words>1554</Words>
  <Application>Microsoft Office PowerPoint</Application>
  <PresentationFormat>On-screen Show (4:3)</PresentationFormat>
  <Paragraphs>199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Office Theme</vt:lpstr>
      <vt:lpstr>1_Default Design</vt:lpstr>
      <vt:lpstr>2_Default Design</vt:lpstr>
      <vt:lpstr>Slipstream</vt:lpstr>
      <vt:lpstr>MathType 7.0 Equation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Brano</dc:creator>
  <cp:lastModifiedBy>D7</cp:lastModifiedBy>
  <cp:revision>426</cp:revision>
  <dcterms:created xsi:type="dcterms:W3CDTF">2019-03-22T11:01:50Z</dcterms:created>
  <dcterms:modified xsi:type="dcterms:W3CDTF">2025-03-11T07:35:18Z</dcterms:modified>
</cp:coreProperties>
</file>