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73E9-CDCC-47A6-9FCA-C03A610ED1A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5DFA-6926-4AEF-AFF6-1BE88BFF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73E9-CDCC-47A6-9FCA-C03A610ED1A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5DFA-6926-4AEF-AFF6-1BE88BFF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8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73E9-CDCC-47A6-9FCA-C03A610ED1A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5DFA-6926-4AEF-AFF6-1BE88BFF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33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51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582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77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73E9-CDCC-47A6-9FCA-C03A610ED1A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5DFA-6926-4AEF-AFF6-1BE88BFF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2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73E9-CDCC-47A6-9FCA-C03A610ED1A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5DFA-6926-4AEF-AFF6-1BE88BFF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73E9-CDCC-47A6-9FCA-C03A610ED1A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5DFA-6926-4AEF-AFF6-1BE88BFF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73E9-CDCC-47A6-9FCA-C03A610ED1A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5DFA-6926-4AEF-AFF6-1BE88BFF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9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73E9-CDCC-47A6-9FCA-C03A610ED1A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5DFA-6926-4AEF-AFF6-1BE88BFF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73E9-CDCC-47A6-9FCA-C03A610ED1A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5DFA-6926-4AEF-AFF6-1BE88BFF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3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73E9-CDCC-47A6-9FCA-C03A610ED1A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5DFA-6926-4AEF-AFF6-1BE88BFF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2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73E9-CDCC-47A6-9FCA-C03A610ED1A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5DFA-6926-4AEF-AFF6-1BE88BFF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73E9-CDCC-47A6-9FCA-C03A610ED1A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85DFA-6926-4AEF-AFF6-1BE88BFF7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9.wdp"/><Relationship Id="rId18" Type="http://schemas.microsoft.com/office/2007/relationships/hdphoto" Target="../media/hdphoto11.wdp"/><Relationship Id="rId3" Type="http://schemas.openxmlformats.org/officeDocument/2006/relationships/image" Target="../media/image25.png"/><Relationship Id="rId21" Type="http://schemas.openxmlformats.org/officeDocument/2006/relationships/image" Target="../media/image3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image" Target="../media/image24.pn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24" Type="http://schemas.microsoft.com/office/2007/relationships/hdphoto" Target="../media/hdphoto14.wdp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openxmlformats.org/officeDocument/2006/relationships/image" Target="../media/image31.png"/><Relationship Id="rId22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097712" y="2471760"/>
            <a:ext cx="6002849" cy="1569660"/>
            <a:chOff x="6665543" y="2380271"/>
            <a:chExt cx="2777847" cy="1569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380271"/>
              <a:ext cx="274726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PDNA </a:t>
              </a:r>
              <a:r>
                <a:rPr kumimoji="0" lang="en-US" altLang="ko-KR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Metodologija</a:t>
              </a:r>
              <a:r>
                <a:rPr kumimoji="0" lang="sr-Latn-ME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96154" y="3545765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Osnovna</a:t>
              </a:r>
              <a:r>
                <a:rPr kumimoji="0" lang="en-US" altLang="ko-KR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terminologija</a:t>
              </a:r>
              <a:r>
                <a:rPr kumimoji="0" lang="sr-Latn-ME" altLang="ko-KR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endParaRPr kumimoji="0" lang="ko-KR" alt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10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051368" y="1772437"/>
            <a:ext cx="5971903" cy="3082673"/>
            <a:chOff x="6217467" y="842748"/>
            <a:chExt cx="3225923" cy="30826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217467" y="842748"/>
              <a:ext cx="312772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ME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ZAKON O OBNOVI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96154" y="3545765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792685" y="2608877"/>
            <a:ext cx="4376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NAKON ELEMENTARNE NEPOGODE,</a:t>
            </a:r>
            <a:r>
              <a:rPr kumimoji="0" lang="sr-Latn-M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TEHNIČKO-TEHNOLOŠKE I DRUGE NESREĆE</a:t>
            </a:r>
          </a:p>
        </p:txBody>
      </p:sp>
    </p:spTree>
    <p:extLst>
      <p:ext uri="{BB962C8B-B14F-4D97-AF65-F5344CB8AC3E}">
        <p14:creationId xmlns:p14="http://schemas.microsoft.com/office/powerpoint/2010/main" val="1150390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6C1FEFD-4AC3-47E3-AE78-0E3AF682BE30}"/>
              </a:ext>
            </a:extLst>
          </p:cNvPr>
          <p:cNvSpPr/>
          <p:nvPr/>
        </p:nvSpPr>
        <p:spPr>
          <a:xfrm>
            <a:off x="153951" y="168200"/>
            <a:ext cx="11887199" cy="6547482"/>
          </a:xfrm>
          <a:prstGeom prst="roundRect">
            <a:avLst>
              <a:gd name="adj" fmla="val 2847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F1512-E185-4041-BE0D-1B4E2A49FD4B}"/>
              </a:ext>
            </a:extLst>
          </p:cNvPr>
          <p:cNvSpPr txBox="1"/>
          <p:nvPr/>
        </p:nvSpPr>
        <p:spPr>
          <a:xfrm>
            <a:off x="340170" y="1644876"/>
            <a:ext cx="3295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Član 1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3E464-FC52-4AB3-995F-91501B7873E1}"/>
              </a:ext>
            </a:extLst>
          </p:cNvPr>
          <p:cNvSpPr txBox="1"/>
          <p:nvPr/>
        </p:nvSpPr>
        <p:spPr>
          <a:xfrm>
            <a:off x="239486" y="2142800"/>
            <a:ext cx="5241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Ovim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zakonom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se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uređuje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postupak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obnove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dodjele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pomoći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građanima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privrednim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subjektima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koji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su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pretrpjeli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štetu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usljed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elementarne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nepogode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,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tehničko-tehnološke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druge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nesreće</a:t>
            </a:r>
            <a:r>
              <a:rPr kumimoji="0" lang="sr-Latn-ME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D0959-93D5-478D-81FB-86A1BEADDEDB}"/>
              </a:ext>
            </a:extLst>
          </p:cNvPr>
          <p:cNvSpPr txBox="1"/>
          <p:nvPr/>
        </p:nvSpPr>
        <p:spPr>
          <a:xfrm>
            <a:off x="688755" y="620360"/>
            <a:ext cx="4062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Sadržaj Zakona 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C70D9-0A3B-4B1B-A696-B1B23076F51C}"/>
              </a:ext>
            </a:extLst>
          </p:cNvPr>
          <p:cNvSpPr txBox="1"/>
          <p:nvPr/>
        </p:nvSpPr>
        <p:spPr>
          <a:xfrm>
            <a:off x="6143253" y="1644876"/>
            <a:ext cx="335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Član 3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1CBF9-670D-45E2-BD4E-344512B8233C}"/>
              </a:ext>
            </a:extLst>
          </p:cNvPr>
          <p:cNvSpPr txBox="1"/>
          <p:nvPr/>
        </p:nvSpPr>
        <p:spPr>
          <a:xfrm>
            <a:off x="6029172" y="2086806"/>
            <a:ext cx="5939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Cilj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ovoga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zakona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je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stvaranje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uslova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za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uspostavljanje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normalnog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života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na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teritoriji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koja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je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pogođena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elementarnom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nepogodom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,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tehničko-tehnološkom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drugom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nesrećom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kao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zaštita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života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zdravlja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ljudi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,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zaštita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imovine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,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zaštita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životinja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,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zaštita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životne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sredine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,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prirodne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kulturne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baštine</a:t>
            </a:r>
            <a:r>
              <a:rPr kumimoji="0" lang="sr-Latn-ME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22B6D-F537-4F61-9CBD-EDCC6866A0F9}"/>
              </a:ext>
            </a:extLst>
          </p:cNvPr>
          <p:cNvSpPr txBox="1"/>
          <p:nvPr/>
        </p:nvSpPr>
        <p:spPr>
          <a:xfrm>
            <a:off x="7620539" y="620360"/>
            <a:ext cx="336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Cilj Zakona 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806662" y="1798765"/>
            <a:ext cx="10886" cy="347141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86813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9511" y="83242"/>
            <a:ext cx="11572875" cy="11711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r-Latn-ME" b="1" dirty="0">
                <a:solidFill>
                  <a:schemeClr val="bg2">
                    <a:lumMod val="10000"/>
                  </a:schemeClr>
                </a:solidFill>
              </a:rPr>
              <a:t>Ko ima pravo na ostvarivanje pomoći?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sr-Latn-ME" b="1" dirty="0">
                <a:solidFill>
                  <a:schemeClr val="bg2">
                    <a:lumMod val="10000"/>
                  </a:schemeClr>
                </a:solidFill>
              </a:rPr>
              <a:t>Šta je to „obnova“?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8F2A7C6-0C44-4935-82F1-57AA8FE2A36C}"/>
              </a:ext>
            </a:extLst>
          </p:cNvPr>
          <p:cNvGrpSpPr/>
          <p:nvPr/>
        </p:nvGrpSpPr>
        <p:grpSpPr>
          <a:xfrm>
            <a:off x="9269918" y="617343"/>
            <a:ext cx="1751344" cy="5369799"/>
            <a:chOff x="10233304" y="1498370"/>
            <a:chExt cx="1751344" cy="536979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92AC972-E6B3-402E-A00D-CE73AF05CFF5}"/>
                </a:ext>
              </a:extLst>
            </p:cNvPr>
            <p:cNvGrpSpPr/>
            <p:nvPr/>
          </p:nvGrpSpPr>
          <p:grpSpPr>
            <a:xfrm>
              <a:off x="10233304" y="1498370"/>
              <a:ext cx="1628972" cy="5369799"/>
              <a:chOff x="6868736" y="821255"/>
              <a:chExt cx="1831874" cy="6038653"/>
            </a:xfrm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FBBE961A-07DC-49FC-83F6-B74B77050D9B}"/>
                  </a:ext>
                </a:extLst>
              </p:cNvPr>
              <p:cNvSpPr/>
              <p:nvPr/>
            </p:nvSpPr>
            <p:spPr>
              <a:xfrm>
                <a:off x="6868736" y="890454"/>
                <a:ext cx="1831874" cy="3470735"/>
              </a:xfrm>
              <a:custGeom>
                <a:avLst/>
                <a:gdLst>
                  <a:gd name="connsiteX0" fmla="*/ 1794631 w 1831874"/>
                  <a:gd name="connsiteY0" fmla="*/ 755428 h 3470735"/>
                  <a:gd name="connsiteX1" fmla="*/ 1711326 w 1831874"/>
                  <a:gd name="connsiteY1" fmla="*/ 660670 h 3470735"/>
                  <a:gd name="connsiteX2" fmla="*/ 1597071 w 1831874"/>
                  <a:gd name="connsiteY2" fmla="*/ 537144 h 3470735"/>
                  <a:gd name="connsiteX3" fmla="*/ 1536194 w 1831874"/>
                  <a:gd name="connsiteY3" fmla="*/ 465497 h 3470735"/>
                  <a:gd name="connsiteX4" fmla="*/ 1486702 w 1831874"/>
                  <a:gd name="connsiteY4" fmla="*/ 436047 h 3470735"/>
                  <a:gd name="connsiteX5" fmla="*/ 1481862 w 1831874"/>
                  <a:gd name="connsiteY5" fmla="*/ 422276 h 3470735"/>
                  <a:gd name="connsiteX6" fmla="*/ 1432643 w 1831874"/>
                  <a:gd name="connsiteY6" fmla="*/ 341153 h 3470735"/>
                  <a:gd name="connsiteX7" fmla="*/ 1400807 w 1831874"/>
                  <a:gd name="connsiteY7" fmla="*/ 322679 h 3470735"/>
                  <a:gd name="connsiteX8" fmla="*/ 1348315 w 1831874"/>
                  <a:gd name="connsiteY8" fmla="*/ 330109 h 3470735"/>
                  <a:gd name="connsiteX9" fmla="*/ 1332908 w 1831874"/>
                  <a:gd name="connsiteY9" fmla="*/ 346402 h 3470735"/>
                  <a:gd name="connsiteX10" fmla="*/ 1306254 w 1831874"/>
                  <a:gd name="connsiteY10" fmla="*/ 403529 h 3470735"/>
                  <a:gd name="connsiteX11" fmla="*/ 1298687 w 1831874"/>
                  <a:gd name="connsiteY11" fmla="*/ 420845 h 3470735"/>
                  <a:gd name="connsiteX12" fmla="*/ 1287779 w 1831874"/>
                  <a:gd name="connsiteY12" fmla="*/ 420640 h 3470735"/>
                  <a:gd name="connsiteX13" fmla="*/ 1181637 w 1831874"/>
                  <a:gd name="connsiteY13" fmla="*/ 379397 h 3470735"/>
                  <a:gd name="connsiteX14" fmla="*/ 1163981 w 1831874"/>
                  <a:gd name="connsiteY14" fmla="*/ 368421 h 3470735"/>
                  <a:gd name="connsiteX15" fmla="*/ 1144552 w 1831874"/>
                  <a:gd name="connsiteY15" fmla="*/ 360309 h 3470735"/>
                  <a:gd name="connsiteX16" fmla="*/ 1158527 w 1831874"/>
                  <a:gd name="connsiteY16" fmla="*/ 320633 h 3470735"/>
                  <a:gd name="connsiteX17" fmla="*/ 1106308 w 1831874"/>
                  <a:gd name="connsiteY17" fmla="*/ 162272 h 3470735"/>
                  <a:gd name="connsiteX18" fmla="*/ 949856 w 1831874"/>
                  <a:gd name="connsiteY18" fmla="*/ 3298 h 3470735"/>
                  <a:gd name="connsiteX19" fmla="*/ 811196 w 1831874"/>
                  <a:gd name="connsiteY19" fmla="*/ 35883 h 3470735"/>
                  <a:gd name="connsiteX20" fmla="*/ 722778 w 1831874"/>
                  <a:gd name="connsiteY20" fmla="*/ 153887 h 3470735"/>
                  <a:gd name="connsiteX21" fmla="*/ 707304 w 1831874"/>
                  <a:gd name="connsiteY21" fmla="*/ 229353 h 3470735"/>
                  <a:gd name="connsiteX22" fmla="*/ 717461 w 1831874"/>
                  <a:gd name="connsiteY22" fmla="*/ 248031 h 3470735"/>
                  <a:gd name="connsiteX23" fmla="*/ 717938 w 1831874"/>
                  <a:gd name="connsiteY23" fmla="*/ 248031 h 3470735"/>
                  <a:gd name="connsiteX24" fmla="*/ 717325 w 1831874"/>
                  <a:gd name="connsiteY24" fmla="*/ 267392 h 3470735"/>
                  <a:gd name="connsiteX25" fmla="*/ 753319 w 1831874"/>
                  <a:gd name="connsiteY25" fmla="*/ 376466 h 3470735"/>
                  <a:gd name="connsiteX26" fmla="*/ 764908 w 1831874"/>
                  <a:gd name="connsiteY26" fmla="*/ 398280 h 3470735"/>
                  <a:gd name="connsiteX27" fmla="*/ 862324 w 1831874"/>
                  <a:gd name="connsiteY27" fmla="*/ 513966 h 3470735"/>
                  <a:gd name="connsiteX28" fmla="*/ 888843 w 1831874"/>
                  <a:gd name="connsiteY28" fmla="*/ 526101 h 3470735"/>
                  <a:gd name="connsiteX29" fmla="*/ 950197 w 1831874"/>
                  <a:gd name="connsiteY29" fmla="*/ 497673 h 3470735"/>
                  <a:gd name="connsiteX30" fmla="*/ 950197 w 1831874"/>
                  <a:gd name="connsiteY30" fmla="*/ 497673 h 3470735"/>
                  <a:gd name="connsiteX31" fmla="*/ 950197 w 1831874"/>
                  <a:gd name="connsiteY31" fmla="*/ 497673 h 3470735"/>
                  <a:gd name="connsiteX32" fmla="*/ 943857 w 1831874"/>
                  <a:gd name="connsiteY32" fmla="*/ 539394 h 3470735"/>
                  <a:gd name="connsiteX33" fmla="*/ 800221 w 1831874"/>
                  <a:gd name="connsiteY33" fmla="*/ 664829 h 3470735"/>
                  <a:gd name="connsiteX34" fmla="*/ 670423 w 1831874"/>
                  <a:gd name="connsiteY34" fmla="*/ 762586 h 3470735"/>
                  <a:gd name="connsiteX35" fmla="*/ 615886 w 1831874"/>
                  <a:gd name="connsiteY35" fmla="*/ 877318 h 3470735"/>
                  <a:gd name="connsiteX36" fmla="*/ 603684 w 1831874"/>
                  <a:gd name="connsiteY36" fmla="*/ 908608 h 3470735"/>
                  <a:gd name="connsiteX37" fmla="*/ 522219 w 1831874"/>
                  <a:gd name="connsiteY37" fmla="*/ 1007251 h 3470735"/>
                  <a:gd name="connsiteX38" fmla="*/ 421053 w 1831874"/>
                  <a:gd name="connsiteY38" fmla="*/ 1055721 h 3470735"/>
                  <a:gd name="connsiteX39" fmla="*/ 381037 w 1831874"/>
                  <a:gd name="connsiteY39" fmla="*/ 1058107 h 3470735"/>
                  <a:gd name="connsiteX40" fmla="*/ 332841 w 1831874"/>
                  <a:gd name="connsiteY40" fmla="*/ 1050336 h 3470735"/>
                  <a:gd name="connsiteX41" fmla="*/ 332841 w 1831874"/>
                  <a:gd name="connsiteY41" fmla="*/ 1050336 h 3470735"/>
                  <a:gd name="connsiteX42" fmla="*/ 234674 w 1831874"/>
                  <a:gd name="connsiteY42" fmla="*/ 1010319 h 3470735"/>
                  <a:gd name="connsiteX43" fmla="*/ 191931 w 1831874"/>
                  <a:gd name="connsiteY43" fmla="*/ 1004525 h 3470735"/>
                  <a:gd name="connsiteX44" fmla="*/ 191931 w 1831874"/>
                  <a:gd name="connsiteY44" fmla="*/ 1004525 h 3470735"/>
                  <a:gd name="connsiteX45" fmla="*/ 191931 w 1831874"/>
                  <a:gd name="connsiteY45" fmla="*/ 1004525 h 3470735"/>
                  <a:gd name="connsiteX46" fmla="*/ 170935 w 1831874"/>
                  <a:gd name="connsiteY46" fmla="*/ 921288 h 3470735"/>
                  <a:gd name="connsiteX47" fmla="*/ 140871 w 1831874"/>
                  <a:gd name="connsiteY47" fmla="*/ 909835 h 3470735"/>
                  <a:gd name="connsiteX48" fmla="*/ 77267 w 1831874"/>
                  <a:gd name="connsiteY48" fmla="*/ 911880 h 3470735"/>
                  <a:gd name="connsiteX49" fmla="*/ 18913 w 1831874"/>
                  <a:gd name="connsiteY49" fmla="*/ 905540 h 3470735"/>
                  <a:gd name="connsiteX50" fmla="*/ 6506 w 1831874"/>
                  <a:gd name="connsiteY50" fmla="*/ 1012501 h 3470735"/>
                  <a:gd name="connsiteX51" fmla="*/ 19663 w 1831874"/>
                  <a:gd name="connsiteY51" fmla="*/ 1030907 h 3470735"/>
                  <a:gd name="connsiteX52" fmla="*/ 73927 w 1831874"/>
                  <a:gd name="connsiteY52" fmla="*/ 1069287 h 3470735"/>
                  <a:gd name="connsiteX53" fmla="*/ 132759 w 1831874"/>
                  <a:gd name="connsiteY53" fmla="*/ 1081831 h 3470735"/>
                  <a:gd name="connsiteX54" fmla="*/ 132759 w 1831874"/>
                  <a:gd name="connsiteY54" fmla="*/ 1081831 h 3470735"/>
                  <a:gd name="connsiteX55" fmla="*/ 131395 w 1831874"/>
                  <a:gd name="connsiteY55" fmla="*/ 1094510 h 3470735"/>
                  <a:gd name="connsiteX56" fmla="*/ 228403 w 1831874"/>
                  <a:gd name="connsiteY56" fmla="*/ 1190291 h 3470735"/>
                  <a:gd name="connsiteX57" fmla="*/ 386286 w 1831874"/>
                  <a:gd name="connsiteY57" fmla="*/ 1261802 h 3470735"/>
                  <a:gd name="connsiteX58" fmla="*/ 386286 w 1831874"/>
                  <a:gd name="connsiteY58" fmla="*/ 1261802 h 3470735"/>
                  <a:gd name="connsiteX59" fmla="*/ 386286 w 1831874"/>
                  <a:gd name="connsiteY59" fmla="*/ 1261802 h 3470735"/>
                  <a:gd name="connsiteX60" fmla="*/ 452003 w 1831874"/>
                  <a:gd name="connsiteY60" fmla="*/ 1274209 h 3470735"/>
                  <a:gd name="connsiteX61" fmla="*/ 517856 w 1831874"/>
                  <a:gd name="connsiteY61" fmla="*/ 1271073 h 3470735"/>
                  <a:gd name="connsiteX62" fmla="*/ 618613 w 1831874"/>
                  <a:gd name="connsiteY62" fmla="*/ 1217286 h 3470735"/>
                  <a:gd name="connsiteX63" fmla="*/ 670287 w 1831874"/>
                  <a:gd name="connsiteY63" fmla="*/ 1177952 h 3470735"/>
                  <a:gd name="connsiteX64" fmla="*/ 827080 w 1831874"/>
                  <a:gd name="connsiteY64" fmla="*/ 1070242 h 3470735"/>
                  <a:gd name="connsiteX65" fmla="*/ 868324 w 1831874"/>
                  <a:gd name="connsiteY65" fmla="*/ 1046245 h 3470735"/>
                  <a:gd name="connsiteX66" fmla="*/ 893888 w 1831874"/>
                  <a:gd name="connsiteY66" fmla="*/ 1052858 h 3470735"/>
                  <a:gd name="connsiteX67" fmla="*/ 918497 w 1831874"/>
                  <a:gd name="connsiteY67" fmla="*/ 1089261 h 3470735"/>
                  <a:gd name="connsiteX68" fmla="*/ 954628 w 1831874"/>
                  <a:gd name="connsiteY68" fmla="*/ 1182451 h 3470735"/>
                  <a:gd name="connsiteX69" fmla="*/ 961377 w 1831874"/>
                  <a:gd name="connsiteY69" fmla="*/ 1312385 h 3470735"/>
                  <a:gd name="connsiteX70" fmla="*/ 980124 w 1831874"/>
                  <a:gd name="connsiteY70" fmla="*/ 1443887 h 3470735"/>
                  <a:gd name="connsiteX71" fmla="*/ 1007529 w 1831874"/>
                  <a:gd name="connsiteY71" fmla="*/ 1462293 h 3470735"/>
                  <a:gd name="connsiteX72" fmla="*/ 1007051 w 1831874"/>
                  <a:gd name="connsiteY72" fmla="*/ 1463111 h 3470735"/>
                  <a:gd name="connsiteX73" fmla="*/ 1006710 w 1831874"/>
                  <a:gd name="connsiteY73" fmla="*/ 1463247 h 3470735"/>
                  <a:gd name="connsiteX74" fmla="*/ 1006915 w 1831874"/>
                  <a:gd name="connsiteY74" fmla="*/ 1463315 h 3470735"/>
                  <a:gd name="connsiteX75" fmla="*/ 1001189 w 1831874"/>
                  <a:gd name="connsiteY75" fmla="*/ 1488130 h 3470735"/>
                  <a:gd name="connsiteX76" fmla="*/ 975829 w 1831874"/>
                  <a:gd name="connsiteY76" fmla="*/ 1629175 h 3470735"/>
                  <a:gd name="connsiteX77" fmla="*/ 960490 w 1831874"/>
                  <a:gd name="connsiteY77" fmla="*/ 2084762 h 3470735"/>
                  <a:gd name="connsiteX78" fmla="*/ 954628 w 1831874"/>
                  <a:gd name="connsiteY78" fmla="*/ 2212855 h 3470735"/>
                  <a:gd name="connsiteX79" fmla="*/ 959468 w 1831874"/>
                  <a:gd name="connsiteY79" fmla="*/ 2386555 h 3470735"/>
                  <a:gd name="connsiteX80" fmla="*/ 1032070 w 1831874"/>
                  <a:gd name="connsiteY80" fmla="*/ 2766267 h 3470735"/>
                  <a:gd name="connsiteX81" fmla="*/ 1053407 w 1831874"/>
                  <a:gd name="connsiteY81" fmla="*/ 2886726 h 3470735"/>
                  <a:gd name="connsiteX82" fmla="*/ 1057225 w 1831874"/>
                  <a:gd name="connsiteY82" fmla="*/ 3271755 h 3470735"/>
                  <a:gd name="connsiteX83" fmla="*/ 1059543 w 1831874"/>
                  <a:gd name="connsiteY83" fmla="*/ 3304136 h 3470735"/>
                  <a:gd name="connsiteX84" fmla="*/ 1056543 w 1831874"/>
                  <a:gd name="connsiteY84" fmla="*/ 3366172 h 3470735"/>
                  <a:gd name="connsiteX85" fmla="*/ 1056543 w 1831874"/>
                  <a:gd name="connsiteY85" fmla="*/ 3366172 h 3470735"/>
                  <a:gd name="connsiteX86" fmla="*/ 1056543 w 1831874"/>
                  <a:gd name="connsiteY86" fmla="*/ 3366172 h 3470735"/>
                  <a:gd name="connsiteX87" fmla="*/ 969421 w 1831874"/>
                  <a:gd name="connsiteY87" fmla="*/ 3450227 h 3470735"/>
                  <a:gd name="connsiteX88" fmla="*/ 1004734 w 1831874"/>
                  <a:gd name="connsiteY88" fmla="*/ 3450295 h 3470735"/>
                  <a:gd name="connsiteX89" fmla="*/ 1048431 w 1831874"/>
                  <a:gd name="connsiteY89" fmla="*/ 3450227 h 3470735"/>
                  <a:gd name="connsiteX90" fmla="*/ 1209178 w 1831874"/>
                  <a:gd name="connsiteY90" fmla="*/ 3470678 h 3470735"/>
                  <a:gd name="connsiteX91" fmla="*/ 1251649 w 1831874"/>
                  <a:gd name="connsiteY91" fmla="*/ 3434479 h 3470735"/>
                  <a:gd name="connsiteX92" fmla="*/ 1252808 w 1831874"/>
                  <a:gd name="connsiteY92" fmla="*/ 3416891 h 3470735"/>
                  <a:gd name="connsiteX93" fmla="*/ 1252808 w 1831874"/>
                  <a:gd name="connsiteY93" fmla="*/ 3416891 h 3470735"/>
                  <a:gd name="connsiteX94" fmla="*/ 1275100 w 1831874"/>
                  <a:gd name="connsiteY94" fmla="*/ 3380011 h 3470735"/>
                  <a:gd name="connsiteX95" fmla="*/ 1294187 w 1831874"/>
                  <a:gd name="connsiteY95" fmla="*/ 3222399 h 3470735"/>
                  <a:gd name="connsiteX96" fmla="*/ 1267124 w 1831874"/>
                  <a:gd name="connsiteY96" fmla="*/ 2958441 h 3470735"/>
                  <a:gd name="connsiteX97" fmla="*/ 1263715 w 1831874"/>
                  <a:gd name="connsiteY97" fmla="*/ 2556232 h 3470735"/>
                  <a:gd name="connsiteX98" fmla="*/ 1280349 w 1831874"/>
                  <a:gd name="connsiteY98" fmla="*/ 2421458 h 3470735"/>
                  <a:gd name="connsiteX99" fmla="*/ 1314639 w 1831874"/>
                  <a:gd name="connsiteY99" fmla="*/ 2159750 h 3470735"/>
                  <a:gd name="connsiteX100" fmla="*/ 1319206 w 1831874"/>
                  <a:gd name="connsiteY100" fmla="*/ 2146048 h 3470735"/>
                  <a:gd name="connsiteX101" fmla="*/ 1312116 w 1831874"/>
                  <a:gd name="connsiteY101" fmla="*/ 2350220 h 3470735"/>
                  <a:gd name="connsiteX102" fmla="*/ 1298755 w 1831874"/>
                  <a:gd name="connsiteY102" fmla="*/ 2562095 h 3470735"/>
                  <a:gd name="connsiteX103" fmla="*/ 1317161 w 1831874"/>
                  <a:gd name="connsiteY103" fmla="*/ 2676214 h 3470735"/>
                  <a:gd name="connsiteX104" fmla="*/ 1322819 w 1831874"/>
                  <a:gd name="connsiteY104" fmla="*/ 2763608 h 3470735"/>
                  <a:gd name="connsiteX105" fmla="*/ 1329159 w 1831874"/>
                  <a:gd name="connsiteY105" fmla="*/ 2945352 h 3470735"/>
                  <a:gd name="connsiteX106" fmla="*/ 1341771 w 1831874"/>
                  <a:gd name="connsiteY106" fmla="*/ 3159000 h 3470735"/>
                  <a:gd name="connsiteX107" fmla="*/ 1328409 w 1831874"/>
                  <a:gd name="connsiteY107" fmla="*/ 3298546 h 3470735"/>
                  <a:gd name="connsiteX108" fmla="*/ 1325819 w 1831874"/>
                  <a:gd name="connsiteY108" fmla="*/ 3359286 h 3470735"/>
                  <a:gd name="connsiteX109" fmla="*/ 1290847 w 1831874"/>
                  <a:gd name="connsiteY109" fmla="*/ 3443341 h 3470735"/>
                  <a:gd name="connsiteX110" fmla="*/ 1311503 w 1831874"/>
                  <a:gd name="connsiteY110" fmla="*/ 3458066 h 3470735"/>
                  <a:gd name="connsiteX111" fmla="*/ 1389149 w 1831874"/>
                  <a:gd name="connsiteY111" fmla="*/ 3460793 h 3470735"/>
                  <a:gd name="connsiteX112" fmla="*/ 1451867 w 1831874"/>
                  <a:gd name="connsiteY112" fmla="*/ 3439456 h 3470735"/>
                  <a:gd name="connsiteX113" fmla="*/ 1459093 w 1831874"/>
                  <a:gd name="connsiteY113" fmla="*/ 3378238 h 3470735"/>
                  <a:gd name="connsiteX114" fmla="*/ 1520924 w 1831874"/>
                  <a:gd name="connsiteY114" fmla="*/ 3279731 h 3470735"/>
                  <a:gd name="connsiteX115" fmla="*/ 1528696 w 1831874"/>
                  <a:gd name="connsiteY115" fmla="*/ 3113939 h 3470735"/>
                  <a:gd name="connsiteX116" fmla="*/ 1532377 w 1831874"/>
                  <a:gd name="connsiteY116" fmla="*/ 3009774 h 3470735"/>
                  <a:gd name="connsiteX117" fmla="*/ 1535376 w 1831874"/>
                  <a:gd name="connsiteY117" fmla="*/ 2933627 h 3470735"/>
                  <a:gd name="connsiteX118" fmla="*/ 1544307 w 1831874"/>
                  <a:gd name="connsiteY118" fmla="*/ 2645946 h 3470735"/>
                  <a:gd name="connsiteX119" fmla="*/ 1544307 w 1831874"/>
                  <a:gd name="connsiteY119" fmla="*/ 2645946 h 3470735"/>
                  <a:gd name="connsiteX120" fmla="*/ 1549556 w 1831874"/>
                  <a:gd name="connsiteY120" fmla="*/ 2598567 h 3470735"/>
                  <a:gd name="connsiteX121" fmla="*/ 1614659 w 1831874"/>
                  <a:gd name="connsiteY121" fmla="*/ 2303932 h 3470735"/>
                  <a:gd name="connsiteX122" fmla="*/ 1646836 w 1831874"/>
                  <a:gd name="connsiteY122" fmla="*/ 2139299 h 3470735"/>
                  <a:gd name="connsiteX123" fmla="*/ 1651539 w 1831874"/>
                  <a:gd name="connsiteY123" fmla="*/ 2109099 h 3470735"/>
                  <a:gd name="connsiteX124" fmla="*/ 1686988 w 1831874"/>
                  <a:gd name="connsiteY124" fmla="*/ 1845959 h 3470735"/>
                  <a:gd name="connsiteX125" fmla="*/ 1688829 w 1831874"/>
                  <a:gd name="connsiteY125" fmla="*/ 1571503 h 3470735"/>
                  <a:gd name="connsiteX126" fmla="*/ 1651472 w 1831874"/>
                  <a:gd name="connsiteY126" fmla="*/ 1410960 h 3470735"/>
                  <a:gd name="connsiteX127" fmla="*/ 1650449 w 1831874"/>
                  <a:gd name="connsiteY127" fmla="*/ 1403325 h 3470735"/>
                  <a:gd name="connsiteX128" fmla="*/ 1650312 w 1831874"/>
                  <a:gd name="connsiteY128" fmla="*/ 1403120 h 3470735"/>
                  <a:gd name="connsiteX129" fmla="*/ 1660129 w 1831874"/>
                  <a:gd name="connsiteY129" fmla="*/ 1396644 h 3470735"/>
                  <a:gd name="connsiteX130" fmla="*/ 1669877 w 1831874"/>
                  <a:gd name="connsiteY130" fmla="*/ 1370398 h 3470735"/>
                  <a:gd name="connsiteX131" fmla="*/ 1661288 w 1831874"/>
                  <a:gd name="connsiteY131" fmla="*/ 1298273 h 3470735"/>
                  <a:gd name="connsiteX132" fmla="*/ 1623930 w 1831874"/>
                  <a:gd name="connsiteY132" fmla="*/ 1021704 h 3470735"/>
                  <a:gd name="connsiteX133" fmla="*/ 1642609 w 1831874"/>
                  <a:gd name="connsiteY133" fmla="*/ 1003570 h 3470735"/>
                  <a:gd name="connsiteX134" fmla="*/ 1708735 w 1831874"/>
                  <a:gd name="connsiteY134" fmla="*/ 1012092 h 3470735"/>
                  <a:gd name="connsiteX135" fmla="*/ 1808401 w 1831874"/>
                  <a:gd name="connsiteY135" fmla="*/ 959941 h 3470735"/>
                  <a:gd name="connsiteX136" fmla="*/ 1823058 w 1831874"/>
                  <a:gd name="connsiteY136" fmla="*/ 937853 h 3470735"/>
                  <a:gd name="connsiteX137" fmla="*/ 1794631 w 1831874"/>
                  <a:gd name="connsiteY137" fmla="*/ 755428 h 347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831874" h="3470735">
                    <a:moveTo>
                      <a:pt x="1794631" y="755428"/>
                    </a:moveTo>
                    <a:cubicBezTo>
                      <a:pt x="1769885" y="721138"/>
                      <a:pt x="1740230" y="691279"/>
                      <a:pt x="1711326" y="660670"/>
                    </a:cubicBezTo>
                    <a:cubicBezTo>
                      <a:pt x="1672809" y="619904"/>
                      <a:pt x="1632656" y="580638"/>
                      <a:pt x="1597071" y="537144"/>
                    </a:cubicBezTo>
                    <a:cubicBezTo>
                      <a:pt x="1584050" y="507149"/>
                      <a:pt x="1558555" y="487516"/>
                      <a:pt x="1536194" y="465497"/>
                    </a:cubicBezTo>
                    <a:cubicBezTo>
                      <a:pt x="1522288" y="451794"/>
                      <a:pt x="1505108" y="442523"/>
                      <a:pt x="1486702" y="436047"/>
                    </a:cubicBezTo>
                    <a:cubicBezTo>
                      <a:pt x="1485066" y="431479"/>
                      <a:pt x="1483430" y="426844"/>
                      <a:pt x="1481862" y="422276"/>
                    </a:cubicBezTo>
                    <a:cubicBezTo>
                      <a:pt x="1465433" y="395213"/>
                      <a:pt x="1449072" y="368217"/>
                      <a:pt x="1432643" y="341153"/>
                    </a:cubicBezTo>
                    <a:cubicBezTo>
                      <a:pt x="1430189" y="320906"/>
                      <a:pt x="1411714" y="328269"/>
                      <a:pt x="1400807" y="322679"/>
                    </a:cubicBezTo>
                    <a:cubicBezTo>
                      <a:pt x="1382878" y="322201"/>
                      <a:pt x="1365017" y="321929"/>
                      <a:pt x="1348315" y="330109"/>
                    </a:cubicBezTo>
                    <a:cubicBezTo>
                      <a:pt x="1340612" y="333109"/>
                      <a:pt x="1335022" y="338085"/>
                      <a:pt x="1332908" y="346402"/>
                    </a:cubicBezTo>
                    <a:cubicBezTo>
                      <a:pt x="1317366" y="362354"/>
                      <a:pt x="1310889" y="382533"/>
                      <a:pt x="1306254" y="403529"/>
                    </a:cubicBezTo>
                    <a:cubicBezTo>
                      <a:pt x="1298073" y="408710"/>
                      <a:pt x="1296505" y="414573"/>
                      <a:pt x="1298687" y="420845"/>
                    </a:cubicBezTo>
                    <a:cubicBezTo>
                      <a:pt x="1295074" y="420708"/>
                      <a:pt x="1291393" y="420777"/>
                      <a:pt x="1287779" y="420640"/>
                    </a:cubicBezTo>
                    <a:cubicBezTo>
                      <a:pt x="1247831" y="418731"/>
                      <a:pt x="1208496" y="415118"/>
                      <a:pt x="1181637" y="379397"/>
                    </a:cubicBezTo>
                    <a:cubicBezTo>
                      <a:pt x="1177206" y="373534"/>
                      <a:pt x="1170116" y="371762"/>
                      <a:pt x="1163981" y="368421"/>
                    </a:cubicBezTo>
                    <a:cubicBezTo>
                      <a:pt x="1159004" y="362081"/>
                      <a:pt x="1152392" y="359627"/>
                      <a:pt x="1144552" y="360309"/>
                    </a:cubicBezTo>
                    <a:cubicBezTo>
                      <a:pt x="1163845" y="352265"/>
                      <a:pt x="1162277" y="336108"/>
                      <a:pt x="1158527" y="320633"/>
                    </a:cubicBezTo>
                    <a:cubicBezTo>
                      <a:pt x="1145507" y="266438"/>
                      <a:pt x="1130168" y="212719"/>
                      <a:pt x="1106308" y="162272"/>
                    </a:cubicBezTo>
                    <a:cubicBezTo>
                      <a:pt x="1072768" y="91443"/>
                      <a:pt x="1035615" y="23067"/>
                      <a:pt x="949856" y="3298"/>
                    </a:cubicBezTo>
                    <a:cubicBezTo>
                      <a:pt x="879367" y="-11836"/>
                      <a:pt x="817604" y="29680"/>
                      <a:pt x="811196" y="35883"/>
                    </a:cubicBezTo>
                    <a:cubicBezTo>
                      <a:pt x="775679" y="70650"/>
                      <a:pt x="742139" y="106372"/>
                      <a:pt x="722778" y="153887"/>
                    </a:cubicBezTo>
                    <a:cubicBezTo>
                      <a:pt x="712689" y="178565"/>
                      <a:pt x="706213" y="202902"/>
                      <a:pt x="707304" y="229353"/>
                    </a:cubicBezTo>
                    <a:cubicBezTo>
                      <a:pt x="707644" y="237124"/>
                      <a:pt x="708531" y="244827"/>
                      <a:pt x="717461" y="248031"/>
                    </a:cubicBezTo>
                    <a:cubicBezTo>
                      <a:pt x="717665" y="248031"/>
                      <a:pt x="717802" y="248031"/>
                      <a:pt x="717938" y="248031"/>
                    </a:cubicBezTo>
                    <a:cubicBezTo>
                      <a:pt x="713371" y="254030"/>
                      <a:pt x="715007" y="260438"/>
                      <a:pt x="717325" y="267392"/>
                    </a:cubicBezTo>
                    <a:cubicBezTo>
                      <a:pt x="729595" y="303659"/>
                      <a:pt x="741457" y="340062"/>
                      <a:pt x="753319" y="376466"/>
                    </a:cubicBezTo>
                    <a:cubicBezTo>
                      <a:pt x="755910" y="384441"/>
                      <a:pt x="759386" y="391804"/>
                      <a:pt x="764908" y="398280"/>
                    </a:cubicBezTo>
                    <a:cubicBezTo>
                      <a:pt x="797494" y="436729"/>
                      <a:pt x="830148" y="475177"/>
                      <a:pt x="862324" y="513966"/>
                    </a:cubicBezTo>
                    <a:cubicBezTo>
                      <a:pt x="869551" y="522692"/>
                      <a:pt x="877935" y="526169"/>
                      <a:pt x="888843" y="526101"/>
                    </a:cubicBezTo>
                    <a:cubicBezTo>
                      <a:pt x="913725" y="526033"/>
                      <a:pt x="930904" y="509535"/>
                      <a:pt x="950197" y="497673"/>
                    </a:cubicBezTo>
                    <a:lnTo>
                      <a:pt x="950197" y="497673"/>
                    </a:lnTo>
                    <a:lnTo>
                      <a:pt x="950197" y="497673"/>
                    </a:lnTo>
                    <a:cubicBezTo>
                      <a:pt x="960014" y="513353"/>
                      <a:pt x="954969" y="528010"/>
                      <a:pt x="943857" y="539394"/>
                    </a:cubicBezTo>
                    <a:cubicBezTo>
                      <a:pt x="899341" y="584932"/>
                      <a:pt x="857075" y="632584"/>
                      <a:pt x="800221" y="664829"/>
                    </a:cubicBezTo>
                    <a:cubicBezTo>
                      <a:pt x="753046" y="691552"/>
                      <a:pt x="711939" y="727887"/>
                      <a:pt x="670423" y="762586"/>
                    </a:cubicBezTo>
                    <a:cubicBezTo>
                      <a:pt x="635997" y="791354"/>
                      <a:pt x="619704" y="832257"/>
                      <a:pt x="615886" y="877318"/>
                    </a:cubicBezTo>
                    <a:cubicBezTo>
                      <a:pt x="614864" y="888975"/>
                      <a:pt x="613227" y="900768"/>
                      <a:pt x="603684" y="908608"/>
                    </a:cubicBezTo>
                    <a:cubicBezTo>
                      <a:pt x="570007" y="936149"/>
                      <a:pt x="547511" y="973098"/>
                      <a:pt x="522219" y="1007251"/>
                    </a:cubicBezTo>
                    <a:cubicBezTo>
                      <a:pt x="496178" y="1042496"/>
                      <a:pt x="464683" y="1059743"/>
                      <a:pt x="421053" y="1055721"/>
                    </a:cubicBezTo>
                    <a:cubicBezTo>
                      <a:pt x="407760" y="1054494"/>
                      <a:pt x="394331" y="1055789"/>
                      <a:pt x="381037" y="1058107"/>
                    </a:cubicBezTo>
                    <a:cubicBezTo>
                      <a:pt x="364336" y="1060970"/>
                      <a:pt x="347906" y="1059130"/>
                      <a:pt x="332841" y="1050336"/>
                    </a:cubicBezTo>
                    <a:cubicBezTo>
                      <a:pt x="332841" y="1050336"/>
                      <a:pt x="332841" y="1050336"/>
                      <a:pt x="332841" y="1050336"/>
                    </a:cubicBezTo>
                    <a:cubicBezTo>
                      <a:pt x="300050" y="1037110"/>
                      <a:pt x="267055" y="1024499"/>
                      <a:pt x="234674" y="1010319"/>
                    </a:cubicBezTo>
                    <a:cubicBezTo>
                      <a:pt x="220563" y="1004116"/>
                      <a:pt x="207065" y="999957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88795" y="975825"/>
                      <a:pt x="178706" y="948829"/>
                      <a:pt x="170935" y="921288"/>
                    </a:cubicBezTo>
                    <a:cubicBezTo>
                      <a:pt x="164594" y="898860"/>
                      <a:pt x="160027" y="896474"/>
                      <a:pt x="140871" y="909835"/>
                    </a:cubicBezTo>
                    <a:cubicBezTo>
                      <a:pt x="119261" y="924901"/>
                      <a:pt x="99423" y="925446"/>
                      <a:pt x="77267" y="911880"/>
                    </a:cubicBezTo>
                    <a:cubicBezTo>
                      <a:pt x="59270" y="900837"/>
                      <a:pt x="39501" y="897019"/>
                      <a:pt x="18913" y="905540"/>
                    </a:cubicBezTo>
                    <a:cubicBezTo>
                      <a:pt x="-4401" y="938944"/>
                      <a:pt x="-3106" y="975347"/>
                      <a:pt x="6506" y="1012501"/>
                    </a:cubicBezTo>
                    <a:cubicBezTo>
                      <a:pt x="8415" y="1019795"/>
                      <a:pt x="13732" y="1025794"/>
                      <a:pt x="19663" y="1030907"/>
                    </a:cubicBezTo>
                    <a:cubicBezTo>
                      <a:pt x="36501" y="1045564"/>
                      <a:pt x="54839" y="1057630"/>
                      <a:pt x="73927" y="1069287"/>
                    </a:cubicBezTo>
                    <a:cubicBezTo>
                      <a:pt x="92879" y="1080876"/>
                      <a:pt x="114148" y="1073582"/>
                      <a:pt x="132759" y="1081831"/>
                    </a:cubicBezTo>
                    <a:lnTo>
                      <a:pt x="132759" y="1081831"/>
                    </a:lnTo>
                    <a:cubicBezTo>
                      <a:pt x="131463" y="1086057"/>
                      <a:pt x="127850" y="1091579"/>
                      <a:pt x="131395" y="1094510"/>
                    </a:cubicBezTo>
                    <a:cubicBezTo>
                      <a:pt x="166640" y="1123551"/>
                      <a:pt x="186614" y="1167999"/>
                      <a:pt x="228403" y="1190291"/>
                    </a:cubicBezTo>
                    <a:cubicBezTo>
                      <a:pt x="279463" y="1217559"/>
                      <a:pt x="330795" y="1244214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408578" y="1263779"/>
                      <a:pt x="430257" y="1268960"/>
                      <a:pt x="452003" y="1274209"/>
                    </a:cubicBezTo>
                    <a:cubicBezTo>
                      <a:pt x="474227" y="1279595"/>
                      <a:pt x="496246" y="1279390"/>
                      <a:pt x="517856" y="1271073"/>
                    </a:cubicBezTo>
                    <a:cubicBezTo>
                      <a:pt x="553646" y="1257371"/>
                      <a:pt x="588823" y="1242714"/>
                      <a:pt x="618613" y="1217286"/>
                    </a:cubicBezTo>
                    <a:cubicBezTo>
                      <a:pt x="635042" y="1203243"/>
                      <a:pt x="653039" y="1190972"/>
                      <a:pt x="670287" y="1177952"/>
                    </a:cubicBezTo>
                    <a:cubicBezTo>
                      <a:pt x="719574" y="1137731"/>
                      <a:pt x="772611" y="1102895"/>
                      <a:pt x="827080" y="1070242"/>
                    </a:cubicBezTo>
                    <a:cubicBezTo>
                      <a:pt x="840782" y="1062197"/>
                      <a:pt x="854416" y="1054017"/>
                      <a:pt x="868324" y="1046245"/>
                    </a:cubicBezTo>
                    <a:cubicBezTo>
                      <a:pt x="878685" y="1040451"/>
                      <a:pt x="887071" y="1040996"/>
                      <a:pt x="893888" y="1052858"/>
                    </a:cubicBezTo>
                    <a:cubicBezTo>
                      <a:pt x="901182" y="1065538"/>
                      <a:pt x="910999" y="1076718"/>
                      <a:pt x="918497" y="1089261"/>
                    </a:cubicBezTo>
                    <a:cubicBezTo>
                      <a:pt x="935881" y="1118166"/>
                      <a:pt x="954151" y="1146320"/>
                      <a:pt x="954628" y="1182451"/>
                    </a:cubicBezTo>
                    <a:cubicBezTo>
                      <a:pt x="955241" y="1225808"/>
                      <a:pt x="957355" y="1269233"/>
                      <a:pt x="961377" y="1312385"/>
                    </a:cubicBezTo>
                    <a:cubicBezTo>
                      <a:pt x="965467" y="1356423"/>
                      <a:pt x="957559" y="1402030"/>
                      <a:pt x="980124" y="1443887"/>
                    </a:cubicBezTo>
                    <a:cubicBezTo>
                      <a:pt x="986805" y="1456362"/>
                      <a:pt x="993690" y="1463111"/>
                      <a:pt x="1007529" y="1462293"/>
                    </a:cubicBezTo>
                    <a:cubicBezTo>
                      <a:pt x="1007324" y="1462565"/>
                      <a:pt x="1007256" y="1462838"/>
                      <a:pt x="1007051" y="1463111"/>
                    </a:cubicBezTo>
                    <a:cubicBezTo>
                      <a:pt x="1006915" y="1463179"/>
                      <a:pt x="1006779" y="1463247"/>
                      <a:pt x="1006710" y="1463247"/>
                    </a:cubicBezTo>
                    <a:cubicBezTo>
                      <a:pt x="1006779" y="1463247"/>
                      <a:pt x="1006847" y="1463315"/>
                      <a:pt x="1006915" y="1463315"/>
                    </a:cubicBezTo>
                    <a:cubicBezTo>
                      <a:pt x="1002279" y="1470882"/>
                      <a:pt x="1002961" y="1479881"/>
                      <a:pt x="1001189" y="1488130"/>
                    </a:cubicBezTo>
                    <a:cubicBezTo>
                      <a:pt x="991236" y="1534895"/>
                      <a:pt x="977670" y="1581251"/>
                      <a:pt x="975829" y="1629175"/>
                    </a:cubicBezTo>
                    <a:cubicBezTo>
                      <a:pt x="969966" y="1780992"/>
                      <a:pt x="965671" y="1932945"/>
                      <a:pt x="960490" y="2084762"/>
                    </a:cubicBezTo>
                    <a:cubicBezTo>
                      <a:pt x="958991" y="2127505"/>
                      <a:pt x="955105" y="2170180"/>
                      <a:pt x="954628" y="2212855"/>
                    </a:cubicBezTo>
                    <a:cubicBezTo>
                      <a:pt x="953946" y="2270733"/>
                      <a:pt x="947811" y="2328610"/>
                      <a:pt x="959468" y="2386555"/>
                    </a:cubicBezTo>
                    <a:cubicBezTo>
                      <a:pt x="984827" y="2512876"/>
                      <a:pt x="1008824" y="2639538"/>
                      <a:pt x="1032070" y="2766267"/>
                    </a:cubicBezTo>
                    <a:cubicBezTo>
                      <a:pt x="1039432" y="2806352"/>
                      <a:pt x="1052930" y="2845414"/>
                      <a:pt x="1053407" y="2886726"/>
                    </a:cubicBezTo>
                    <a:cubicBezTo>
                      <a:pt x="1054771" y="3015091"/>
                      <a:pt x="1055998" y="3143389"/>
                      <a:pt x="1057225" y="3271755"/>
                    </a:cubicBezTo>
                    <a:cubicBezTo>
                      <a:pt x="1057362" y="3282594"/>
                      <a:pt x="1058861" y="3293365"/>
                      <a:pt x="1059543" y="3304136"/>
                    </a:cubicBezTo>
                    <a:cubicBezTo>
                      <a:pt x="1060838" y="3324792"/>
                      <a:pt x="1065610" y="3345925"/>
                      <a:pt x="1056543" y="3366172"/>
                    </a:cubicBezTo>
                    <a:lnTo>
                      <a:pt x="1056543" y="3366172"/>
                    </a:lnTo>
                    <a:lnTo>
                      <a:pt x="1056543" y="3366172"/>
                    </a:lnTo>
                    <a:cubicBezTo>
                      <a:pt x="1024026" y="3389554"/>
                      <a:pt x="989600" y="3411028"/>
                      <a:pt x="969421" y="3450227"/>
                    </a:cubicBezTo>
                    <a:cubicBezTo>
                      <a:pt x="983123" y="3450227"/>
                      <a:pt x="993963" y="3449886"/>
                      <a:pt x="1004734" y="3450295"/>
                    </a:cubicBezTo>
                    <a:cubicBezTo>
                      <a:pt x="1019254" y="3450840"/>
                      <a:pt x="1033570" y="3446409"/>
                      <a:pt x="1048431" y="3450227"/>
                    </a:cubicBezTo>
                    <a:cubicBezTo>
                      <a:pt x="1101059" y="3463929"/>
                      <a:pt x="1154914" y="3469860"/>
                      <a:pt x="1209178" y="3470678"/>
                    </a:cubicBezTo>
                    <a:cubicBezTo>
                      <a:pt x="1244218" y="3471223"/>
                      <a:pt x="1246263" y="3468496"/>
                      <a:pt x="1251649" y="3434479"/>
                    </a:cubicBezTo>
                    <a:cubicBezTo>
                      <a:pt x="1252058" y="3428617"/>
                      <a:pt x="1252467" y="3422754"/>
                      <a:pt x="1252808" y="3416891"/>
                    </a:cubicBezTo>
                    <a:cubicBezTo>
                      <a:pt x="1252808" y="3416891"/>
                      <a:pt x="1252808" y="3416891"/>
                      <a:pt x="1252808" y="3416891"/>
                    </a:cubicBezTo>
                    <a:cubicBezTo>
                      <a:pt x="1254785" y="3401280"/>
                      <a:pt x="1270941" y="3394258"/>
                      <a:pt x="1275100" y="3380011"/>
                    </a:cubicBezTo>
                    <a:cubicBezTo>
                      <a:pt x="1290097" y="3328542"/>
                      <a:pt x="1305777" y="3277345"/>
                      <a:pt x="1294187" y="3222399"/>
                    </a:cubicBezTo>
                    <a:cubicBezTo>
                      <a:pt x="1275849" y="3135413"/>
                      <a:pt x="1268760" y="3047472"/>
                      <a:pt x="1267124" y="2958441"/>
                    </a:cubicBezTo>
                    <a:cubicBezTo>
                      <a:pt x="1264669" y="2824349"/>
                      <a:pt x="1265760" y="2690325"/>
                      <a:pt x="1263715" y="2556232"/>
                    </a:cubicBezTo>
                    <a:cubicBezTo>
                      <a:pt x="1263033" y="2510558"/>
                      <a:pt x="1275031" y="2466451"/>
                      <a:pt x="1280349" y="2421458"/>
                    </a:cubicBezTo>
                    <a:cubicBezTo>
                      <a:pt x="1290711" y="2334063"/>
                      <a:pt x="1303050" y="2246941"/>
                      <a:pt x="1314639" y="2159750"/>
                    </a:cubicBezTo>
                    <a:cubicBezTo>
                      <a:pt x="1315252" y="2155046"/>
                      <a:pt x="1316888" y="2150411"/>
                      <a:pt x="1319206" y="2146048"/>
                    </a:cubicBezTo>
                    <a:cubicBezTo>
                      <a:pt x="1322410" y="2214491"/>
                      <a:pt x="1321797" y="2282321"/>
                      <a:pt x="1312116" y="2350220"/>
                    </a:cubicBezTo>
                    <a:cubicBezTo>
                      <a:pt x="1302095" y="2420368"/>
                      <a:pt x="1296437" y="2491334"/>
                      <a:pt x="1298755" y="2562095"/>
                    </a:cubicBezTo>
                    <a:cubicBezTo>
                      <a:pt x="1299982" y="2600203"/>
                      <a:pt x="1303254" y="2638856"/>
                      <a:pt x="1317161" y="2676214"/>
                    </a:cubicBezTo>
                    <a:cubicBezTo>
                      <a:pt x="1327318" y="2703482"/>
                      <a:pt x="1322956" y="2734500"/>
                      <a:pt x="1322819" y="2763608"/>
                    </a:cubicBezTo>
                    <a:cubicBezTo>
                      <a:pt x="1322615" y="2824349"/>
                      <a:pt x="1330250" y="2884680"/>
                      <a:pt x="1329159" y="2945352"/>
                    </a:cubicBezTo>
                    <a:cubicBezTo>
                      <a:pt x="1327864" y="3016932"/>
                      <a:pt x="1336453" y="3087830"/>
                      <a:pt x="1341771" y="3159000"/>
                    </a:cubicBezTo>
                    <a:cubicBezTo>
                      <a:pt x="1345180" y="3204743"/>
                      <a:pt x="1345247" y="3253212"/>
                      <a:pt x="1328409" y="3298546"/>
                    </a:cubicBezTo>
                    <a:cubicBezTo>
                      <a:pt x="1321047" y="3318384"/>
                      <a:pt x="1328614" y="3339108"/>
                      <a:pt x="1325819" y="3359286"/>
                    </a:cubicBezTo>
                    <a:cubicBezTo>
                      <a:pt x="1314161" y="3387305"/>
                      <a:pt x="1305913" y="3416755"/>
                      <a:pt x="1290847" y="3443341"/>
                    </a:cubicBezTo>
                    <a:cubicBezTo>
                      <a:pt x="1292279" y="3455885"/>
                      <a:pt x="1301413" y="3457794"/>
                      <a:pt x="1311503" y="3458066"/>
                    </a:cubicBezTo>
                    <a:cubicBezTo>
                      <a:pt x="1337408" y="3458748"/>
                      <a:pt x="1363449" y="3461066"/>
                      <a:pt x="1389149" y="3460793"/>
                    </a:cubicBezTo>
                    <a:cubicBezTo>
                      <a:pt x="1411033" y="3460521"/>
                      <a:pt x="1437142" y="3464270"/>
                      <a:pt x="1451867" y="3439456"/>
                    </a:cubicBezTo>
                    <a:cubicBezTo>
                      <a:pt x="1452685" y="3418868"/>
                      <a:pt x="1463729" y="3399439"/>
                      <a:pt x="1459093" y="3378238"/>
                    </a:cubicBezTo>
                    <a:cubicBezTo>
                      <a:pt x="1503063" y="3360104"/>
                      <a:pt x="1518674" y="3323974"/>
                      <a:pt x="1520924" y="3279731"/>
                    </a:cubicBezTo>
                    <a:cubicBezTo>
                      <a:pt x="1523719" y="3224444"/>
                      <a:pt x="1526105" y="3169158"/>
                      <a:pt x="1528696" y="3113939"/>
                    </a:cubicBezTo>
                    <a:cubicBezTo>
                      <a:pt x="1526173" y="3079104"/>
                      <a:pt x="1533263" y="3044609"/>
                      <a:pt x="1532377" y="3009774"/>
                    </a:cubicBezTo>
                    <a:cubicBezTo>
                      <a:pt x="1529923" y="2984278"/>
                      <a:pt x="1534627" y="2959055"/>
                      <a:pt x="1535376" y="2933627"/>
                    </a:cubicBezTo>
                    <a:cubicBezTo>
                      <a:pt x="1538103" y="2837711"/>
                      <a:pt x="1541307" y="2741794"/>
                      <a:pt x="1544307" y="2645946"/>
                    </a:cubicBezTo>
                    <a:lnTo>
                      <a:pt x="1544307" y="2645946"/>
                    </a:lnTo>
                    <a:cubicBezTo>
                      <a:pt x="1544307" y="2629993"/>
                      <a:pt x="1546216" y="2614178"/>
                      <a:pt x="1549556" y="2598567"/>
                    </a:cubicBezTo>
                    <a:cubicBezTo>
                      <a:pt x="1570621" y="2500196"/>
                      <a:pt x="1595912" y="2402780"/>
                      <a:pt x="1614659" y="2303932"/>
                    </a:cubicBezTo>
                    <a:cubicBezTo>
                      <a:pt x="1625090" y="2248986"/>
                      <a:pt x="1633338" y="2193631"/>
                      <a:pt x="1646836" y="2139299"/>
                    </a:cubicBezTo>
                    <a:cubicBezTo>
                      <a:pt x="1646291" y="2128869"/>
                      <a:pt x="1648472" y="2118916"/>
                      <a:pt x="1651539" y="2109099"/>
                    </a:cubicBezTo>
                    <a:cubicBezTo>
                      <a:pt x="1667696" y="2021976"/>
                      <a:pt x="1683921" y="1934854"/>
                      <a:pt x="1686988" y="1845959"/>
                    </a:cubicBezTo>
                    <a:cubicBezTo>
                      <a:pt x="1690193" y="1754474"/>
                      <a:pt x="1707235" y="1662920"/>
                      <a:pt x="1688829" y="1571503"/>
                    </a:cubicBezTo>
                    <a:cubicBezTo>
                      <a:pt x="1677990" y="1517648"/>
                      <a:pt x="1679967" y="1460725"/>
                      <a:pt x="1651472" y="1410960"/>
                    </a:cubicBezTo>
                    <a:cubicBezTo>
                      <a:pt x="1651130" y="1408438"/>
                      <a:pt x="1650790" y="1405847"/>
                      <a:pt x="1650449" y="1403325"/>
                    </a:cubicBezTo>
                    <a:cubicBezTo>
                      <a:pt x="1650381" y="1403257"/>
                      <a:pt x="1650312" y="1403189"/>
                      <a:pt x="1650312" y="1403120"/>
                    </a:cubicBezTo>
                    <a:cubicBezTo>
                      <a:pt x="1653448" y="1400871"/>
                      <a:pt x="1657062" y="1398008"/>
                      <a:pt x="1660129" y="1396644"/>
                    </a:cubicBezTo>
                    <a:cubicBezTo>
                      <a:pt x="1672605" y="1391327"/>
                      <a:pt x="1671377" y="1380351"/>
                      <a:pt x="1669877" y="1370398"/>
                    </a:cubicBezTo>
                    <a:cubicBezTo>
                      <a:pt x="1666128" y="1346402"/>
                      <a:pt x="1664288" y="1322270"/>
                      <a:pt x="1661288" y="1298273"/>
                    </a:cubicBezTo>
                    <a:cubicBezTo>
                      <a:pt x="1649631" y="1205970"/>
                      <a:pt x="1636542" y="1113871"/>
                      <a:pt x="1623930" y="1021704"/>
                    </a:cubicBezTo>
                    <a:cubicBezTo>
                      <a:pt x="1621340" y="1002548"/>
                      <a:pt x="1623181" y="1001253"/>
                      <a:pt x="1642609" y="1003570"/>
                    </a:cubicBezTo>
                    <a:cubicBezTo>
                      <a:pt x="1664629" y="1006161"/>
                      <a:pt x="1685830" y="1013591"/>
                      <a:pt x="1708735" y="1012092"/>
                    </a:cubicBezTo>
                    <a:cubicBezTo>
                      <a:pt x="1750115" y="1009365"/>
                      <a:pt x="1778883" y="984210"/>
                      <a:pt x="1808401" y="959941"/>
                    </a:cubicBezTo>
                    <a:cubicBezTo>
                      <a:pt x="1815286" y="954283"/>
                      <a:pt x="1820808" y="946579"/>
                      <a:pt x="1823058" y="937853"/>
                    </a:cubicBezTo>
                    <a:cubicBezTo>
                      <a:pt x="1839146" y="873159"/>
                      <a:pt x="1835192" y="811533"/>
                      <a:pt x="1794631" y="755428"/>
                    </a:cubicBez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5DD9C09B-E5C3-45D5-818D-ADEC255F3FFD}"/>
                  </a:ext>
                </a:extLst>
              </p:cNvPr>
              <p:cNvSpPr/>
              <p:nvPr/>
            </p:nvSpPr>
            <p:spPr>
              <a:xfrm>
                <a:off x="7603122" y="821255"/>
                <a:ext cx="1045469" cy="6038653"/>
              </a:xfrm>
              <a:custGeom>
                <a:avLst/>
                <a:gdLst>
                  <a:gd name="connsiteX0" fmla="*/ 1045470 w 1045469"/>
                  <a:gd name="connsiteY0" fmla="*/ 6033813 h 6038653"/>
                  <a:gd name="connsiteX1" fmla="*/ 820097 w 1045469"/>
                  <a:gd name="connsiteY1" fmla="*/ 0 h 6038653"/>
                  <a:gd name="connsiteX2" fmla="*/ 724317 w 1045469"/>
                  <a:gd name="connsiteY2" fmla="*/ 3477 h 6038653"/>
                  <a:gd name="connsiteX3" fmla="*/ 749335 w 1045469"/>
                  <a:gd name="connsiteY3" fmla="*/ 672711 h 6038653"/>
                  <a:gd name="connsiteX4" fmla="*/ 189788 w 1045469"/>
                  <a:gd name="connsiteY4" fmla="*/ 672711 h 6038653"/>
                  <a:gd name="connsiteX5" fmla="*/ 201582 w 1045469"/>
                  <a:gd name="connsiteY5" fmla="*/ 1636 h 6038653"/>
                  <a:gd name="connsiteX6" fmla="*/ 105801 w 1045469"/>
                  <a:gd name="connsiteY6" fmla="*/ 0 h 6038653"/>
                  <a:gd name="connsiteX7" fmla="*/ 0 w 1045469"/>
                  <a:gd name="connsiteY7" fmla="*/ 6037017 h 6038653"/>
                  <a:gd name="connsiteX8" fmla="*/ 80373 w 1045469"/>
                  <a:gd name="connsiteY8" fmla="*/ 6038381 h 6038653"/>
                  <a:gd name="connsiteX9" fmla="*/ 80373 w 1045469"/>
                  <a:gd name="connsiteY9" fmla="*/ 6038654 h 6038653"/>
                  <a:gd name="connsiteX10" fmla="*/ 993864 w 1045469"/>
                  <a:gd name="connsiteY10" fmla="*/ 6038654 h 6038653"/>
                  <a:gd name="connsiteX11" fmla="*/ 993864 w 1045469"/>
                  <a:gd name="connsiteY11" fmla="*/ 6035722 h 6038653"/>
                  <a:gd name="connsiteX12" fmla="*/ 1045470 w 1045469"/>
                  <a:gd name="connsiteY12" fmla="*/ 6033813 h 6038653"/>
                  <a:gd name="connsiteX13" fmla="*/ 163065 w 1045469"/>
                  <a:gd name="connsiteY13" fmla="*/ 2193810 h 6038653"/>
                  <a:gd name="connsiteX14" fmla="*/ 806054 w 1045469"/>
                  <a:gd name="connsiteY14" fmla="*/ 2193810 h 6038653"/>
                  <a:gd name="connsiteX15" fmla="*/ 819279 w 1045469"/>
                  <a:gd name="connsiteY15" fmla="*/ 2548299 h 6038653"/>
                  <a:gd name="connsiteX16" fmla="*/ 156793 w 1045469"/>
                  <a:gd name="connsiteY16" fmla="*/ 2548299 h 6038653"/>
                  <a:gd name="connsiteX17" fmla="*/ 163065 w 1045469"/>
                  <a:gd name="connsiteY17" fmla="*/ 2193810 h 6038653"/>
                  <a:gd name="connsiteX18" fmla="*/ 155089 w 1045469"/>
                  <a:gd name="connsiteY18" fmla="*/ 2650556 h 6038653"/>
                  <a:gd name="connsiteX19" fmla="*/ 823164 w 1045469"/>
                  <a:gd name="connsiteY19" fmla="*/ 2650556 h 6038653"/>
                  <a:gd name="connsiteX20" fmla="*/ 837139 w 1045469"/>
                  <a:gd name="connsiteY20" fmla="*/ 3025496 h 6038653"/>
                  <a:gd name="connsiteX21" fmla="*/ 148544 w 1045469"/>
                  <a:gd name="connsiteY21" fmla="*/ 3025496 h 6038653"/>
                  <a:gd name="connsiteX22" fmla="*/ 155089 w 1045469"/>
                  <a:gd name="connsiteY22" fmla="*/ 2650556 h 6038653"/>
                  <a:gd name="connsiteX23" fmla="*/ 164906 w 1045469"/>
                  <a:gd name="connsiteY23" fmla="*/ 2091554 h 6038653"/>
                  <a:gd name="connsiteX24" fmla="*/ 171586 w 1045469"/>
                  <a:gd name="connsiteY24" fmla="*/ 1709796 h 6038653"/>
                  <a:gd name="connsiteX25" fmla="*/ 788056 w 1045469"/>
                  <a:gd name="connsiteY25" fmla="*/ 1709796 h 6038653"/>
                  <a:gd name="connsiteX26" fmla="*/ 802304 w 1045469"/>
                  <a:gd name="connsiteY26" fmla="*/ 2091554 h 6038653"/>
                  <a:gd name="connsiteX27" fmla="*/ 164906 w 1045469"/>
                  <a:gd name="connsiteY27" fmla="*/ 2091554 h 6038653"/>
                  <a:gd name="connsiteX28" fmla="*/ 784239 w 1045469"/>
                  <a:gd name="connsiteY28" fmla="*/ 1607540 h 6038653"/>
                  <a:gd name="connsiteX29" fmla="*/ 173427 w 1045469"/>
                  <a:gd name="connsiteY29" fmla="*/ 1607540 h 6038653"/>
                  <a:gd name="connsiteX30" fmla="*/ 179630 w 1045469"/>
                  <a:gd name="connsiteY30" fmla="*/ 1253051 h 6038653"/>
                  <a:gd name="connsiteX31" fmla="*/ 771014 w 1045469"/>
                  <a:gd name="connsiteY31" fmla="*/ 1253051 h 6038653"/>
                  <a:gd name="connsiteX32" fmla="*/ 784239 w 1045469"/>
                  <a:gd name="connsiteY32" fmla="*/ 1607540 h 6038653"/>
                  <a:gd name="connsiteX33" fmla="*/ 146704 w 1045469"/>
                  <a:gd name="connsiteY33" fmla="*/ 3127753 h 6038653"/>
                  <a:gd name="connsiteX34" fmla="*/ 840957 w 1045469"/>
                  <a:gd name="connsiteY34" fmla="*/ 3127753 h 6038653"/>
                  <a:gd name="connsiteX35" fmla="*/ 855750 w 1045469"/>
                  <a:gd name="connsiteY35" fmla="*/ 3523144 h 6038653"/>
                  <a:gd name="connsiteX36" fmla="*/ 139819 w 1045469"/>
                  <a:gd name="connsiteY36" fmla="*/ 3523144 h 6038653"/>
                  <a:gd name="connsiteX37" fmla="*/ 146704 w 1045469"/>
                  <a:gd name="connsiteY37" fmla="*/ 3127753 h 6038653"/>
                  <a:gd name="connsiteX38" fmla="*/ 859568 w 1045469"/>
                  <a:gd name="connsiteY38" fmla="*/ 3625401 h 6038653"/>
                  <a:gd name="connsiteX39" fmla="*/ 872793 w 1045469"/>
                  <a:gd name="connsiteY39" fmla="*/ 3979890 h 6038653"/>
                  <a:gd name="connsiteX40" fmla="*/ 131774 w 1045469"/>
                  <a:gd name="connsiteY40" fmla="*/ 3979890 h 6038653"/>
                  <a:gd name="connsiteX41" fmla="*/ 137978 w 1045469"/>
                  <a:gd name="connsiteY41" fmla="*/ 3625401 h 6038653"/>
                  <a:gd name="connsiteX42" fmla="*/ 859568 w 1045469"/>
                  <a:gd name="connsiteY42" fmla="*/ 3625401 h 6038653"/>
                  <a:gd name="connsiteX43" fmla="*/ 876679 w 1045469"/>
                  <a:gd name="connsiteY43" fmla="*/ 4082146 h 6038653"/>
                  <a:gd name="connsiteX44" fmla="*/ 890926 w 1045469"/>
                  <a:gd name="connsiteY44" fmla="*/ 4463904 h 6038653"/>
                  <a:gd name="connsiteX45" fmla="*/ 123321 w 1045469"/>
                  <a:gd name="connsiteY45" fmla="*/ 4463904 h 6038653"/>
                  <a:gd name="connsiteX46" fmla="*/ 130002 w 1045469"/>
                  <a:gd name="connsiteY46" fmla="*/ 4082146 h 6038653"/>
                  <a:gd name="connsiteX47" fmla="*/ 876679 w 1045469"/>
                  <a:gd name="connsiteY47" fmla="*/ 4082146 h 6038653"/>
                  <a:gd name="connsiteX48" fmla="*/ 894744 w 1045469"/>
                  <a:gd name="connsiteY48" fmla="*/ 4566160 h 6038653"/>
                  <a:gd name="connsiteX49" fmla="*/ 907969 w 1045469"/>
                  <a:gd name="connsiteY49" fmla="*/ 4920650 h 6038653"/>
                  <a:gd name="connsiteX50" fmla="*/ 115277 w 1045469"/>
                  <a:gd name="connsiteY50" fmla="*/ 4920650 h 6038653"/>
                  <a:gd name="connsiteX51" fmla="*/ 121481 w 1045469"/>
                  <a:gd name="connsiteY51" fmla="*/ 4566160 h 6038653"/>
                  <a:gd name="connsiteX52" fmla="*/ 894744 w 1045469"/>
                  <a:gd name="connsiteY52" fmla="*/ 4566160 h 6038653"/>
                  <a:gd name="connsiteX53" fmla="*/ 911787 w 1045469"/>
                  <a:gd name="connsiteY53" fmla="*/ 5022906 h 6038653"/>
                  <a:gd name="connsiteX54" fmla="*/ 925762 w 1045469"/>
                  <a:gd name="connsiteY54" fmla="*/ 5397846 h 6038653"/>
                  <a:gd name="connsiteX55" fmla="*/ 106960 w 1045469"/>
                  <a:gd name="connsiteY55" fmla="*/ 5397846 h 6038653"/>
                  <a:gd name="connsiteX56" fmla="*/ 113504 w 1045469"/>
                  <a:gd name="connsiteY56" fmla="*/ 5022906 h 6038653"/>
                  <a:gd name="connsiteX57" fmla="*/ 911787 w 1045469"/>
                  <a:gd name="connsiteY57" fmla="*/ 5022906 h 6038653"/>
                  <a:gd name="connsiteX58" fmla="*/ 753085 w 1045469"/>
                  <a:gd name="connsiteY58" fmla="*/ 774968 h 6038653"/>
                  <a:gd name="connsiteX59" fmla="*/ 767128 w 1045469"/>
                  <a:gd name="connsiteY59" fmla="*/ 1150794 h 6038653"/>
                  <a:gd name="connsiteX60" fmla="*/ 181335 w 1045469"/>
                  <a:gd name="connsiteY60" fmla="*/ 1150794 h 6038653"/>
                  <a:gd name="connsiteX61" fmla="*/ 187947 w 1045469"/>
                  <a:gd name="connsiteY61" fmla="*/ 774968 h 6038653"/>
                  <a:gd name="connsiteX62" fmla="*/ 753085 w 1045469"/>
                  <a:gd name="connsiteY62" fmla="*/ 774968 h 6038653"/>
                  <a:gd name="connsiteX63" fmla="*/ 105120 w 1045469"/>
                  <a:gd name="connsiteY63" fmla="*/ 5500103 h 6038653"/>
                  <a:gd name="connsiteX64" fmla="*/ 929579 w 1045469"/>
                  <a:gd name="connsiteY64" fmla="*/ 5500103 h 6038653"/>
                  <a:gd name="connsiteX65" fmla="*/ 945872 w 1045469"/>
                  <a:gd name="connsiteY65" fmla="*/ 5936397 h 6038653"/>
                  <a:gd name="connsiteX66" fmla="*/ 97484 w 1045469"/>
                  <a:gd name="connsiteY66" fmla="*/ 5936397 h 6038653"/>
                  <a:gd name="connsiteX67" fmla="*/ 105120 w 1045469"/>
                  <a:gd name="connsiteY67" fmla="*/ 5500103 h 603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45469" h="6038653">
                    <a:moveTo>
                      <a:pt x="1045470" y="6033813"/>
                    </a:moveTo>
                    <a:lnTo>
                      <a:pt x="820097" y="0"/>
                    </a:lnTo>
                    <a:lnTo>
                      <a:pt x="724317" y="3477"/>
                    </a:lnTo>
                    <a:lnTo>
                      <a:pt x="749335" y="672711"/>
                    </a:lnTo>
                    <a:lnTo>
                      <a:pt x="189788" y="672711"/>
                    </a:lnTo>
                    <a:lnTo>
                      <a:pt x="201582" y="1636"/>
                    </a:lnTo>
                    <a:lnTo>
                      <a:pt x="105801" y="0"/>
                    </a:lnTo>
                    <a:lnTo>
                      <a:pt x="0" y="6037017"/>
                    </a:lnTo>
                    <a:lnTo>
                      <a:pt x="80373" y="6038381"/>
                    </a:lnTo>
                    <a:lnTo>
                      <a:pt x="80373" y="6038654"/>
                    </a:lnTo>
                    <a:lnTo>
                      <a:pt x="993864" y="6038654"/>
                    </a:lnTo>
                    <a:lnTo>
                      <a:pt x="993864" y="6035722"/>
                    </a:lnTo>
                    <a:lnTo>
                      <a:pt x="1045470" y="6033813"/>
                    </a:lnTo>
                    <a:close/>
                    <a:moveTo>
                      <a:pt x="163065" y="2193810"/>
                    </a:moveTo>
                    <a:lnTo>
                      <a:pt x="806054" y="2193810"/>
                    </a:lnTo>
                    <a:lnTo>
                      <a:pt x="819279" y="2548299"/>
                    </a:lnTo>
                    <a:lnTo>
                      <a:pt x="156793" y="2548299"/>
                    </a:lnTo>
                    <a:lnTo>
                      <a:pt x="163065" y="2193810"/>
                    </a:lnTo>
                    <a:close/>
                    <a:moveTo>
                      <a:pt x="155089" y="2650556"/>
                    </a:moveTo>
                    <a:lnTo>
                      <a:pt x="823164" y="2650556"/>
                    </a:lnTo>
                    <a:lnTo>
                      <a:pt x="837139" y="3025496"/>
                    </a:lnTo>
                    <a:lnTo>
                      <a:pt x="148544" y="3025496"/>
                    </a:lnTo>
                    <a:lnTo>
                      <a:pt x="155089" y="2650556"/>
                    </a:lnTo>
                    <a:close/>
                    <a:moveTo>
                      <a:pt x="164906" y="2091554"/>
                    </a:moveTo>
                    <a:lnTo>
                      <a:pt x="171586" y="1709796"/>
                    </a:lnTo>
                    <a:lnTo>
                      <a:pt x="788056" y="1709796"/>
                    </a:lnTo>
                    <a:lnTo>
                      <a:pt x="802304" y="2091554"/>
                    </a:lnTo>
                    <a:lnTo>
                      <a:pt x="164906" y="2091554"/>
                    </a:lnTo>
                    <a:close/>
                    <a:moveTo>
                      <a:pt x="784239" y="1607540"/>
                    </a:moveTo>
                    <a:lnTo>
                      <a:pt x="173427" y="1607540"/>
                    </a:lnTo>
                    <a:lnTo>
                      <a:pt x="179630" y="1253051"/>
                    </a:lnTo>
                    <a:lnTo>
                      <a:pt x="771014" y="1253051"/>
                    </a:lnTo>
                    <a:lnTo>
                      <a:pt x="784239" y="1607540"/>
                    </a:lnTo>
                    <a:close/>
                    <a:moveTo>
                      <a:pt x="146704" y="3127753"/>
                    </a:moveTo>
                    <a:lnTo>
                      <a:pt x="840957" y="3127753"/>
                    </a:lnTo>
                    <a:lnTo>
                      <a:pt x="855750" y="3523144"/>
                    </a:lnTo>
                    <a:lnTo>
                      <a:pt x="139819" y="3523144"/>
                    </a:lnTo>
                    <a:lnTo>
                      <a:pt x="146704" y="3127753"/>
                    </a:lnTo>
                    <a:close/>
                    <a:moveTo>
                      <a:pt x="859568" y="3625401"/>
                    </a:moveTo>
                    <a:lnTo>
                      <a:pt x="872793" y="3979890"/>
                    </a:lnTo>
                    <a:lnTo>
                      <a:pt x="131774" y="3979890"/>
                    </a:lnTo>
                    <a:lnTo>
                      <a:pt x="137978" y="3625401"/>
                    </a:lnTo>
                    <a:lnTo>
                      <a:pt x="859568" y="3625401"/>
                    </a:lnTo>
                    <a:close/>
                    <a:moveTo>
                      <a:pt x="876679" y="4082146"/>
                    </a:moveTo>
                    <a:lnTo>
                      <a:pt x="890926" y="4463904"/>
                    </a:lnTo>
                    <a:lnTo>
                      <a:pt x="123321" y="4463904"/>
                    </a:lnTo>
                    <a:lnTo>
                      <a:pt x="130002" y="4082146"/>
                    </a:lnTo>
                    <a:lnTo>
                      <a:pt x="876679" y="4082146"/>
                    </a:lnTo>
                    <a:close/>
                    <a:moveTo>
                      <a:pt x="894744" y="4566160"/>
                    </a:moveTo>
                    <a:lnTo>
                      <a:pt x="907969" y="4920650"/>
                    </a:lnTo>
                    <a:lnTo>
                      <a:pt x="115277" y="4920650"/>
                    </a:lnTo>
                    <a:lnTo>
                      <a:pt x="121481" y="4566160"/>
                    </a:lnTo>
                    <a:lnTo>
                      <a:pt x="894744" y="4566160"/>
                    </a:lnTo>
                    <a:close/>
                    <a:moveTo>
                      <a:pt x="911787" y="5022906"/>
                    </a:moveTo>
                    <a:lnTo>
                      <a:pt x="925762" y="5397846"/>
                    </a:lnTo>
                    <a:lnTo>
                      <a:pt x="106960" y="5397846"/>
                    </a:lnTo>
                    <a:lnTo>
                      <a:pt x="113504" y="5022906"/>
                    </a:lnTo>
                    <a:lnTo>
                      <a:pt x="911787" y="5022906"/>
                    </a:lnTo>
                    <a:close/>
                    <a:moveTo>
                      <a:pt x="753085" y="774968"/>
                    </a:moveTo>
                    <a:lnTo>
                      <a:pt x="767128" y="1150794"/>
                    </a:lnTo>
                    <a:lnTo>
                      <a:pt x="181335" y="1150794"/>
                    </a:lnTo>
                    <a:lnTo>
                      <a:pt x="187947" y="774968"/>
                    </a:lnTo>
                    <a:lnTo>
                      <a:pt x="753085" y="774968"/>
                    </a:lnTo>
                    <a:close/>
                    <a:moveTo>
                      <a:pt x="105120" y="5500103"/>
                    </a:moveTo>
                    <a:lnTo>
                      <a:pt x="929579" y="5500103"/>
                    </a:lnTo>
                    <a:lnTo>
                      <a:pt x="945872" y="5936397"/>
                    </a:lnTo>
                    <a:lnTo>
                      <a:pt x="97484" y="5936397"/>
                    </a:lnTo>
                    <a:lnTo>
                      <a:pt x="105120" y="5500103"/>
                    </a:ln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420C41EF-C251-4054-B4FD-54227F3C4B04}"/>
                </a:ext>
              </a:extLst>
            </p:cNvPr>
            <p:cNvSpPr/>
            <p:nvPr/>
          </p:nvSpPr>
          <p:spPr>
            <a:xfrm>
              <a:off x="11017531" y="1498370"/>
              <a:ext cx="929673" cy="5369799"/>
            </a:xfrm>
            <a:custGeom>
              <a:avLst/>
              <a:gdLst>
                <a:gd name="connsiteX0" fmla="*/ 1045470 w 1045470"/>
                <a:gd name="connsiteY0" fmla="*/ 6033813 h 6038653"/>
                <a:gd name="connsiteX1" fmla="*/ 820097 w 1045470"/>
                <a:gd name="connsiteY1" fmla="*/ 0 h 6038653"/>
                <a:gd name="connsiteX2" fmla="*/ 724317 w 1045470"/>
                <a:gd name="connsiteY2" fmla="*/ 3477 h 6038653"/>
                <a:gd name="connsiteX3" fmla="*/ 749336 w 1045470"/>
                <a:gd name="connsiteY3" fmla="*/ 672711 h 6038653"/>
                <a:gd name="connsiteX4" fmla="*/ 189788 w 1045470"/>
                <a:gd name="connsiteY4" fmla="*/ 672711 h 6038653"/>
                <a:gd name="connsiteX5" fmla="*/ 201582 w 1045470"/>
                <a:gd name="connsiteY5" fmla="*/ 1636 h 6038653"/>
                <a:gd name="connsiteX6" fmla="*/ 105801 w 1045470"/>
                <a:gd name="connsiteY6" fmla="*/ 0 h 6038653"/>
                <a:gd name="connsiteX7" fmla="*/ 0 w 1045470"/>
                <a:gd name="connsiteY7" fmla="*/ 6037017 h 6038653"/>
                <a:gd name="connsiteX8" fmla="*/ 80374 w 1045470"/>
                <a:gd name="connsiteY8" fmla="*/ 6038380 h 6038653"/>
                <a:gd name="connsiteX9" fmla="*/ 80374 w 1045470"/>
                <a:gd name="connsiteY9" fmla="*/ 6038653 h 6038653"/>
                <a:gd name="connsiteX10" fmla="*/ 993865 w 1045470"/>
                <a:gd name="connsiteY10" fmla="*/ 6038653 h 6038653"/>
                <a:gd name="connsiteX11" fmla="*/ 993865 w 1045470"/>
                <a:gd name="connsiteY11" fmla="*/ 6035722 h 6038653"/>
                <a:gd name="connsiteX12" fmla="*/ 1045470 w 1045470"/>
                <a:gd name="connsiteY12" fmla="*/ 6033813 h 6038653"/>
                <a:gd name="connsiteX13" fmla="*/ 163134 w 1045470"/>
                <a:gd name="connsiteY13" fmla="*/ 2193742 h 6038653"/>
                <a:gd name="connsiteX14" fmla="*/ 806122 w 1045470"/>
                <a:gd name="connsiteY14" fmla="*/ 2193742 h 6038653"/>
                <a:gd name="connsiteX15" fmla="*/ 819347 w 1045470"/>
                <a:gd name="connsiteY15" fmla="*/ 2548231 h 6038653"/>
                <a:gd name="connsiteX16" fmla="*/ 156861 w 1045470"/>
                <a:gd name="connsiteY16" fmla="*/ 2548231 h 6038653"/>
                <a:gd name="connsiteX17" fmla="*/ 163134 w 1045470"/>
                <a:gd name="connsiteY17" fmla="*/ 2193742 h 6038653"/>
                <a:gd name="connsiteX18" fmla="*/ 155157 w 1045470"/>
                <a:gd name="connsiteY18" fmla="*/ 2650488 h 6038653"/>
                <a:gd name="connsiteX19" fmla="*/ 823233 w 1045470"/>
                <a:gd name="connsiteY19" fmla="*/ 2650488 h 6038653"/>
                <a:gd name="connsiteX20" fmla="*/ 837208 w 1045470"/>
                <a:gd name="connsiteY20" fmla="*/ 3025428 h 6038653"/>
                <a:gd name="connsiteX21" fmla="*/ 148545 w 1045470"/>
                <a:gd name="connsiteY21" fmla="*/ 3025428 h 6038653"/>
                <a:gd name="connsiteX22" fmla="*/ 155157 w 1045470"/>
                <a:gd name="connsiteY22" fmla="*/ 2650488 h 6038653"/>
                <a:gd name="connsiteX23" fmla="*/ 164906 w 1045470"/>
                <a:gd name="connsiteY23" fmla="*/ 2091486 h 6038653"/>
                <a:gd name="connsiteX24" fmla="*/ 171587 w 1045470"/>
                <a:gd name="connsiteY24" fmla="*/ 1709728 h 6038653"/>
                <a:gd name="connsiteX25" fmla="*/ 788057 w 1045470"/>
                <a:gd name="connsiteY25" fmla="*/ 1709728 h 6038653"/>
                <a:gd name="connsiteX26" fmla="*/ 802304 w 1045470"/>
                <a:gd name="connsiteY26" fmla="*/ 2091486 h 6038653"/>
                <a:gd name="connsiteX27" fmla="*/ 164906 w 1045470"/>
                <a:gd name="connsiteY27" fmla="*/ 2091486 h 6038653"/>
                <a:gd name="connsiteX28" fmla="*/ 784239 w 1045470"/>
                <a:gd name="connsiteY28" fmla="*/ 1607472 h 6038653"/>
                <a:gd name="connsiteX29" fmla="*/ 173427 w 1045470"/>
                <a:gd name="connsiteY29" fmla="*/ 1607472 h 6038653"/>
                <a:gd name="connsiteX30" fmla="*/ 179631 w 1045470"/>
                <a:gd name="connsiteY30" fmla="*/ 1252983 h 6038653"/>
                <a:gd name="connsiteX31" fmla="*/ 771014 w 1045470"/>
                <a:gd name="connsiteY31" fmla="*/ 1252983 h 6038653"/>
                <a:gd name="connsiteX32" fmla="*/ 784239 w 1045470"/>
                <a:gd name="connsiteY32" fmla="*/ 1607472 h 6038653"/>
                <a:gd name="connsiteX33" fmla="*/ 146772 w 1045470"/>
                <a:gd name="connsiteY33" fmla="*/ 3127684 h 6038653"/>
                <a:gd name="connsiteX34" fmla="*/ 841026 w 1045470"/>
                <a:gd name="connsiteY34" fmla="*/ 3127684 h 6038653"/>
                <a:gd name="connsiteX35" fmla="*/ 855819 w 1045470"/>
                <a:gd name="connsiteY35" fmla="*/ 3523076 h 6038653"/>
                <a:gd name="connsiteX36" fmla="*/ 139819 w 1045470"/>
                <a:gd name="connsiteY36" fmla="*/ 3523076 h 6038653"/>
                <a:gd name="connsiteX37" fmla="*/ 146772 w 1045470"/>
                <a:gd name="connsiteY37" fmla="*/ 3127684 h 6038653"/>
                <a:gd name="connsiteX38" fmla="*/ 859636 w 1045470"/>
                <a:gd name="connsiteY38" fmla="*/ 3625333 h 6038653"/>
                <a:gd name="connsiteX39" fmla="*/ 872861 w 1045470"/>
                <a:gd name="connsiteY39" fmla="*/ 3979822 h 6038653"/>
                <a:gd name="connsiteX40" fmla="*/ 131843 w 1045470"/>
                <a:gd name="connsiteY40" fmla="*/ 3979822 h 6038653"/>
                <a:gd name="connsiteX41" fmla="*/ 138046 w 1045470"/>
                <a:gd name="connsiteY41" fmla="*/ 3625333 h 6038653"/>
                <a:gd name="connsiteX42" fmla="*/ 859636 w 1045470"/>
                <a:gd name="connsiteY42" fmla="*/ 3625333 h 6038653"/>
                <a:gd name="connsiteX43" fmla="*/ 876679 w 1045470"/>
                <a:gd name="connsiteY43" fmla="*/ 4082078 h 6038653"/>
                <a:gd name="connsiteX44" fmla="*/ 890926 w 1045470"/>
                <a:gd name="connsiteY44" fmla="*/ 4463836 h 6038653"/>
                <a:gd name="connsiteX45" fmla="*/ 123321 w 1045470"/>
                <a:gd name="connsiteY45" fmla="*/ 4463836 h 6038653"/>
                <a:gd name="connsiteX46" fmla="*/ 130002 w 1045470"/>
                <a:gd name="connsiteY46" fmla="*/ 4082078 h 6038653"/>
                <a:gd name="connsiteX47" fmla="*/ 876679 w 1045470"/>
                <a:gd name="connsiteY47" fmla="*/ 4082078 h 6038653"/>
                <a:gd name="connsiteX48" fmla="*/ 894744 w 1045470"/>
                <a:gd name="connsiteY48" fmla="*/ 4566092 h 6038653"/>
                <a:gd name="connsiteX49" fmla="*/ 907969 w 1045470"/>
                <a:gd name="connsiteY49" fmla="*/ 4920581 h 6038653"/>
                <a:gd name="connsiteX50" fmla="*/ 115346 w 1045470"/>
                <a:gd name="connsiteY50" fmla="*/ 4920581 h 6038653"/>
                <a:gd name="connsiteX51" fmla="*/ 121549 w 1045470"/>
                <a:gd name="connsiteY51" fmla="*/ 4566092 h 6038653"/>
                <a:gd name="connsiteX52" fmla="*/ 894744 w 1045470"/>
                <a:gd name="connsiteY52" fmla="*/ 4566092 h 6038653"/>
                <a:gd name="connsiteX53" fmla="*/ 911855 w 1045470"/>
                <a:gd name="connsiteY53" fmla="*/ 5022838 h 6038653"/>
                <a:gd name="connsiteX54" fmla="*/ 925830 w 1045470"/>
                <a:gd name="connsiteY54" fmla="*/ 5397778 h 6038653"/>
                <a:gd name="connsiteX55" fmla="*/ 106960 w 1045470"/>
                <a:gd name="connsiteY55" fmla="*/ 5397778 h 6038653"/>
                <a:gd name="connsiteX56" fmla="*/ 113505 w 1045470"/>
                <a:gd name="connsiteY56" fmla="*/ 5022838 h 6038653"/>
                <a:gd name="connsiteX57" fmla="*/ 911855 w 1045470"/>
                <a:gd name="connsiteY57" fmla="*/ 5022838 h 6038653"/>
                <a:gd name="connsiteX58" fmla="*/ 753153 w 1045470"/>
                <a:gd name="connsiteY58" fmla="*/ 774968 h 6038653"/>
                <a:gd name="connsiteX59" fmla="*/ 767196 w 1045470"/>
                <a:gd name="connsiteY59" fmla="*/ 1150794 h 6038653"/>
                <a:gd name="connsiteX60" fmla="*/ 181403 w 1045470"/>
                <a:gd name="connsiteY60" fmla="*/ 1150794 h 6038653"/>
                <a:gd name="connsiteX61" fmla="*/ 188016 w 1045470"/>
                <a:gd name="connsiteY61" fmla="*/ 774968 h 6038653"/>
                <a:gd name="connsiteX62" fmla="*/ 753153 w 1045470"/>
                <a:gd name="connsiteY62" fmla="*/ 774968 h 6038653"/>
                <a:gd name="connsiteX63" fmla="*/ 105188 w 1045470"/>
                <a:gd name="connsiteY63" fmla="*/ 5500034 h 6038653"/>
                <a:gd name="connsiteX64" fmla="*/ 929648 w 1045470"/>
                <a:gd name="connsiteY64" fmla="*/ 5500034 h 6038653"/>
                <a:gd name="connsiteX65" fmla="*/ 945940 w 1045470"/>
                <a:gd name="connsiteY65" fmla="*/ 5936329 h 6038653"/>
                <a:gd name="connsiteX66" fmla="*/ 97553 w 1045470"/>
                <a:gd name="connsiteY66" fmla="*/ 5936329 h 6038653"/>
                <a:gd name="connsiteX67" fmla="*/ 105188 w 1045470"/>
                <a:gd name="connsiteY67" fmla="*/ 5500034 h 603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45470" h="6038653">
                  <a:moveTo>
                    <a:pt x="1045470" y="6033813"/>
                  </a:moveTo>
                  <a:lnTo>
                    <a:pt x="820097" y="0"/>
                  </a:lnTo>
                  <a:lnTo>
                    <a:pt x="724317" y="3477"/>
                  </a:lnTo>
                  <a:lnTo>
                    <a:pt x="749336" y="672711"/>
                  </a:lnTo>
                  <a:lnTo>
                    <a:pt x="189788" y="672711"/>
                  </a:lnTo>
                  <a:lnTo>
                    <a:pt x="201582" y="1636"/>
                  </a:lnTo>
                  <a:lnTo>
                    <a:pt x="105801" y="0"/>
                  </a:lnTo>
                  <a:lnTo>
                    <a:pt x="0" y="6037017"/>
                  </a:lnTo>
                  <a:lnTo>
                    <a:pt x="80374" y="6038380"/>
                  </a:lnTo>
                  <a:lnTo>
                    <a:pt x="80374" y="6038653"/>
                  </a:lnTo>
                  <a:lnTo>
                    <a:pt x="993865" y="6038653"/>
                  </a:lnTo>
                  <a:lnTo>
                    <a:pt x="993865" y="6035722"/>
                  </a:lnTo>
                  <a:lnTo>
                    <a:pt x="1045470" y="6033813"/>
                  </a:lnTo>
                  <a:close/>
                  <a:moveTo>
                    <a:pt x="163134" y="2193742"/>
                  </a:moveTo>
                  <a:lnTo>
                    <a:pt x="806122" y="2193742"/>
                  </a:lnTo>
                  <a:lnTo>
                    <a:pt x="819347" y="2548231"/>
                  </a:lnTo>
                  <a:lnTo>
                    <a:pt x="156861" y="2548231"/>
                  </a:lnTo>
                  <a:lnTo>
                    <a:pt x="163134" y="2193742"/>
                  </a:lnTo>
                  <a:close/>
                  <a:moveTo>
                    <a:pt x="155157" y="2650488"/>
                  </a:moveTo>
                  <a:lnTo>
                    <a:pt x="823233" y="2650488"/>
                  </a:lnTo>
                  <a:lnTo>
                    <a:pt x="837208" y="3025428"/>
                  </a:lnTo>
                  <a:lnTo>
                    <a:pt x="148545" y="3025428"/>
                  </a:lnTo>
                  <a:lnTo>
                    <a:pt x="155157" y="2650488"/>
                  </a:lnTo>
                  <a:close/>
                  <a:moveTo>
                    <a:pt x="164906" y="2091486"/>
                  </a:moveTo>
                  <a:lnTo>
                    <a:pt x="171587" y="1709728"/>
                  </a:lnTo>
                  <a:lnTo>
                    <a:pt x="788057" y="1709728"/>
                  </a:lnTo>
                  <a:lnTo>
                    <a:pt x="802304" y="2091486"/>
                  </a:lnTo>
                  <a:lnTo>
                    <a:pt x="164906" y="2091486"/>
                  </a:lnTo>
                  <a:close/>
                  <a:moveTo>
                    <a:pt x="784239" y="1607472"/>
                  </a:moveTo>
                  <a:lnTo>
                    <a:pt x="173427" y="1607472"/>
                  </a:lnTo>
                  <a:lnTo>
                    <a:pt x="179631" y="1252983"/>
                  </a:lnTo>
                  <a:lnTo>
                    <a:pt x="771014" y="1252983"/>
                  </a:lnTo>
                  <a:lnTo>
                    <a:pt x="784239" y="1607472"/>
                  </a:lnTo>
                  <a:close/>
                  <a:moveTo>
                    <a:pt x="146772" y="3127684"/>
                  </a:moveTo>
                  <a:lnTo>
                    <a:pt x="841026" y="3127684"/>
                  </a:lnTo>
                  <a:lnTo>
                    <a:pt x="855819" y="3523076"/>
                  </a:lnTo>
                  <a:lnTo>
                    <a:pt x="139819" y="3523076"/>
                  </a:lnTo>
                  <a:lnTo>
                    <a:pt x="146772" y="3127684"/>
                  </a:lnTo>
                  <a:close/>
                  <a:moveTo>
                    <a:pt x="859636" y="3625333"/>
                  </a:moveTo>
                  <a:lnTo>
                    <a:pt x="872861" y="3979822"/>
                  </a:lnTo>
                  <a:lnTo>
                    <a:pt x="131843" y="3979822"/>
                  </a:lnTo>
                  <a:lnTo>
                    <a:pt x="138046" y="3625333"/>
                  </a:lnTo>
                  <a:lnTo>
                    <a:pt x="859636" y="3625333"/>
                  </a:lnTo>
                  <a:close/>
                  <a:moveTo>
                    <a:pt x="876679" y="4082078"/>
                  </a:moveTo>
                  <a:lnTo>
                    <a:pt x="890926" y="4463836"/>
                  </a:lnTo>
                  <a:lnTo>
                    <a:pt x="123321" y="4463836"/>
                  </a:lnTo>
                  <a:lnTo>
                    <a:pt x="130002" y="4082078"/>
                  </a:lnTo>
                  <a:lnTo>
                    <a:pt x="876679" y="4082078"/>
                  </a:lnTo>
                  <a:close/>
                  <a:moveTo>
                    <a:pt x="894744" y="4566092"/>
                  </a:moveTo>
                  <a:lnTo>
                    <a:pt x="907969" y="4920581"/>
                  </a:lnTo>
                  <a:lnTo>
                    <a:pt x="115346" y="4920581"/>
                  </a:lnTo>
                  <a:lnTo>
                    <a:pt x="121549" y="4566092"/>
                  </a:lnTo>
                  <a:lnTo>
                    <a:pt x="894744" y="4566092"/>
                  </a:lnTo>
                  <a:close/>
                  <a:moveTo>
                    <a:pt x="911855" y="5022838"/>
                  </a:moveTo>
                  <a:lnTo>
                    <a:pt x="925830" y="5397778"/>
                  </a:lnTo>
                  <a:lnTo>
                    <a:pt x="106960" y="5397778"/>
                  </a:lnTo>
                  <a:lnTo>
                    <a:pt x="113505" y="5022838"/>
                  </a:lnTo>
                  <a:lnTo>
                    <a:pt x="911855" y="5022838"/>
                  </a:lnTo>
                  <a:close/>
                  <a:moveTo>
                    <a:pt x="753153" y="774968"/>
                  </a:moveTo>
                  <a:lnTo>
                    <a:pt x="767196" y="1150794"/>
                  </a:lnTo>
                  <a:lnTo>
                    <a:pt x="181403" y="1150794"/>
                  </a:lnTo>
                  <a:lnTo>
                    <a:pt x="188016" y="774968"/>
                  </a:lnTo>
                  <a:lnTo>
                    <a:pt x="753153" y="774968"/>
                  </a:lnTo>
                  <a:close/>
                  <a:moveTo>
                    <a:pt x="105188" y="5500034"/>
                  </a:moveTo>
                  <a:lnTo>
                    <a:pt x="929648" y="5500034"/>
                  </a:lnTo>
                  <a:lnTo>
                    <a:pt x="945940" y="5936329"/>
                  </a:lnTo>
                  <a:lnTo>
                    <a:pt x="97553" y="5936329"/>
                  </a:lnTo>
                  <a:lnTo>
                    <a:pt x="105188" y="5500034"/>
                  </a:lnTo>
                  <a:close/>
                </a:path>
              </a:pathLst>
            </a:custGeom>
            <a:solidFill>
              <a:srgbClr val="686F66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15F8B3A-4D03-4B9A-868E-2555B6998443}"/>
                </a:ext>
              </a:extLst>
            </p:cNvPr>
            <p:cNvGrpSpPr/>
            <p:nvPr/>
          </p:nvGrpSpPr>
          <p:grpSpPr>
            <a:xfrm>
              <a:off x="10355367" y="1554580"/>
              <a:ext cx="1629281" cy="3086393"/>
              <a:chOff x="7006002" y="884466"/>
              <a:chExt cx="1832222" cy="3470829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F01953F8-DDD7-45E7-997A-6D2898081E7C}"/>
                  </a:ext>
                </a:extLst>
              </p:cNvPr>
              <p:cNvSpPr/>
              <p:nvPr/>
            </p:nvSpPr>
            <p:spPr>
              <a:xfrm>
                <a:off x="7975473" y="4250732"/>
                <a:ext cx="283386" cy="104563"/>
              </a:xfrm>
              <a:custGeom>
                <a:avLst/>
                <a:gdLst>
                  <a:gd name="connsiteX0" fmla="*/ 283387 w 283386"/>
                  <a:gd name="connsiteY0" fmla="*/ 50719 h 104563"/>
                  <a:gd name="connsiteX1" fmla="*/ 282228 w 283386"/>
                  <a:gd name="connsiteY1" fmla="*/ 68307 h 104563"/>
                  <a:gd name="connsiteX2" fmla="*/ 239757 w 283386"/>
                  <a:gd name="connsiteY2" fmla="*/ 104506 h 104563"/>
                  <a:gd name="connsiteX3" fmla="*/ 79010 w 283386"/>
                  <a:gd name="connsiteY3" fmla="*/ 84055 h 104563"/>
                  <a:gd name="connsiteX4" fmla="*/ 35313 w 283386"/>
                  <a:gd name="connsiteY4" fmla="*/ 84123 h 104563"/>
                  <a:gd name="connsiteX5" fmla="*/ 0 w 283386"/>
                  <a:gd name="connsiteY5" fmla="*/ 84055 h 104563"/>
                  <a:gd name="connsiteX6" fmla="*/ 87122 w 283386"/>
                  <a:gd name="connsiteY6" fmla="*/ 0 h 104563"/>
                  <a:gd name="connsiteX7" fmla="*/ 215079 w 283386"/>
                  <a:gd name="connsiteY7" fmla="*/ 48674 h 104563"/>
                  <a:gd name="connsiteX8" fmla="*/ 273638 w 283386"/>
                  <a:gd name="connsiteY8" fmla="*/ 43970 h 104563"/>
                  <a:gd name="connsiteX9" fmla="*/ 283387 w 283386"/>
                  <a:gd name="connsiteY9" fmla="*/ 50719 h 1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386" h="104563">
                    <a:moveTo>
                      <a:pt x="283387" y="50719"/>
                    </a:moveTo>
                    <a:cubicBezTo>
                      <a:pt x="282978" y="56582"/>
                      <a:pt x="282569" y="62445"/>
                      <a:pt x="282228" y="68307"/>
                    </a:cubicBezTo>
                    <a:cubicBezTo>
                      <a:pt x="276842" y="102325"/>
                      <a:pt x="274729" y="105052"/>
                      <a:pt x="239757" y="104506"/>
                    </a:cubicBezTo>
                    <a:cubicBezTo>
                      <a:pt x="185493" y="103620"/>
                      <a:pt x="131706" y="97689"/>
                      <a:pt x="79010" y="84055"/>
                    </a:cubicBezTo>
                    <a:cubicBezTo>
                      <a:pt x="64217" y="80169"/>
                      <a:pt x="49901" y="84669"/>
                      <a:pt x="35313" y="84123"/>
                    </a:cubicBezTo>
                    <a:cubicBezTo>
                      <a:pt x="24473" y="83714"/>
                      <a:pt x="13702" y="84055"/>
                      <a:pt x="0" y="84055"/>
                    </a:cubicBezTo>
                    <a:cubicBezTo>
                      <a:pt x="20178" y="44857"/>
                      <a:pt x="54537" y="23315"/>
                      <a:pt x="87122" y="0"/>
                    </a:cubicBezTo>
                    <a:cubicBezTo>
                      <a:pt x="127207" y="23042"/>
                      <a:pt x="170768" y="37767"/>
                      <a:pt x="215079" y="48674"/>
                    </a:cubicBezTo>
                    <a:cubicBezTo>
                      <a:pt x="233145" y="53105"/>
                      <a:pt x="254209" y="47106"/>
                      <a:pt x="273638" y="43970"/>
                    </a:cubicBezTo>
                    <a:cubicBezTo>
                      <a:pt x="281274" y="42607"/>
                      <a:pt x="282364" y="45197"/>
                      <a:pt x="283387" y="50719"/>
                    </a:cubicBezTo>
                    <a:close/>
                  </a:path>
                </a:pathLst>
              </a:custGeom>
              <a:solidFill>
                <a:srgbClr val="0101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4E273B01-4B25-444D-86FE-5EFBC87894E5}"/>
                  </a:ext>
                </a:extLst>
              </p:cNvPr>
              <p:cNvSpPr/>
              <p:nvPr/>
            </p:nvSpPr>
            <p:spPr>
              <a:xfrm>
                <a:off x="8296899" y="4243779"/>
                <a:ext cx="169378" cy="101565"/>
              </a:xfrm>
              <a:custGeom>
                <a:avLst/>
                <a:gdLst>
                  <a:gd name="connsiteX0" fmla="*/ 168246 w 169378"/>
                  <a:gd name="connsiteY0" fmla="*/ 18951 h 101565"/>
                  <a:gd name="connsiteX1" fmla="*/ 161020 w 169378"/>
                  <a:gd name="connsiteY1" fmla="*/ 80169 h 101565"/>
                  <a:gd name="connsiteX2" fmla="*/ 98303 w 169378"/>
                  <a:gd name="connsiteY2" fmla="*/ 101506 h 101565"/>
                  <a:gd name="connsiteX3" fmla="*/ 20656 w 169378"/>
                  <a:gd name="connsiteY3" fmla="*/ 98780 h 101565"/>
                  <a:gd name="connsiteX4" fmla="*/ 0 w 169378"/>
                  <a:gd name="connsiteY4" fmla="*/ 84055 h 101565"/>
                  <a:gd name="connsiteX5" fmla="*/ 34972 w 169378"/>
                  <a:gd name="connsiteY5" fmla="*/ 0 h 101565"/>
                  <a:gd name="connsiteX6" fmla="*/ 143705 w 169378"/>
                  <a:gd name="connsiteY6" fmla="*/ 21065 h 101565"/>
                  <a:gd name="connsiteX7" fmla="*/ 168246 w 169378"/>
                  <a:gd name="connsiteY7" fmla="*/ 18951 h 10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78" h="101565">
                    <a:moveTo>
                      <a:pt x="168246" y="18951"/>
                    </a:moveTo>
                    <a:cubicBezTo>
                      <a:pt x="172882" y="40221"/>
                      <a:pt x="161838" y="59581"/>
                      <a:pt x="161020" y="80169"/>
                    </a:cubicBezTo>
                    <a:cubicBezTo>
                      <a:pt x="146295" y="104983"/>
                      <a:pt x="120185" y="101234"/>
                      <a:pt x="98303" y="101506"/>
                    </a:cubicBezTo>
                    <a:cubicBezTo>
                      <a:pt x="72602" y="101779"/>
                      <a:pt x="46561" y="99529"/>
                      <a:pt x="20656" y="98780"/>
                    </a:cubicBezTo>
                    <a:cubicBezTo>
                      <a:pt x="10567" y="98507"/>
                      <a:pt x="1432" y="96598"/>
                      <a:pt x="0" y="84055"/>
                    </a:cubicBezTo>
                    <a:cubicBezTo>
                      <a:pt x="15066" y="57468"/>
                      <a:pt x="23315" y="28018"/>
                      <a:pt x="34972" y="0"/>
                    </a:cubicBezTo>
                    <a:cubicBezTo>
                      <a:pt x="65990" y="34085"/>
                      <a:pt x="106006" y="21474"/>
                      <a:pt x="143705" y="21065"/>
                    </a:cubicBezTo>
                    <a:cubicBezTo>
                      <a:pt x="151817" y="20996"/>
                      <a:pt x="159997" y="19701"/>
                      <a:pt x="168246" y="189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FDFF3921-C287-43C9-8288-623B540A615D}"/>
                  </a:ext>
                </a:extLst>
              </p:cNvPr>
              <p:cNvSpPr/>
              <p:nvPr/>
            </p:nvSpPr>
            <p:spPr>
              <a:xfrm>
                <a:off x="7958596" y="2284942"/>
                <a:ext cx="744664" cy="2023330"/>
              </a:xfrm>
              <a:custGeom>
                <a:avLst/>
                <a:gdLst>
                  <a:gd name="connsiteX0" fmla="*/ 736284 w 744664"/>
                  <a:gd name="connsiteY0" fmla="*/ 171053 h 2023330"/>
                  <a:gd name="connsiteX1" fmla="*/ 698927 w 744664"/>
                  <a:gd name="connsiteY1" fmla="*/ 10510 h 2023330"/>
                  <a:gd name="connsiteX2" fmla="*/ 697904 w 744664"/>
                  <a:gd name="connsiteY2" fmla="*/ 2875 h 2023330"/>
                  <a:gd name="connsiteX3" fmla="*/ 568584 w 744664"/>
                  <a:gd name="connsiteY3" fmla="*/ 7102 h 2023330"/>
                  <a:gd name="connsiteX4" fmla="*/ 338370 w 744664"/>
                  <a:gd name="connsiteY4" fmla="*/ 28303 h 2023330"/>
                  <a:gd name="connsiteX5" fmla="*/ 88319 w 744664"/>
                  <a:gd name="connsiteY5" fmla="*/ 55980 h 2023330"/>
                  <a:gd name="connsiteX6" fmla="*/ 55052 w 744664"/>
                  <a:gd name="connsiteY6" fmla="*/ 61843 h 2023330"/>
                  <a:gd name="connsiteX7" fmla="*/ 48780 w 744664"/>
                  <a:gd name="connsiteY7" fmla="*/ 87680 h 2023330"/>
                  <a:gd name="connsiteX8" fmla="*/ 23420 w 744664"/>
                  <a:gd name="connsiteY8" fmla="*/ 228726 h 2023330"/>
                  <a:gd name="connsiteX9" fmla="*/ 8082 w 744664"/>
                  <a:gd name="connsiteY9" fmla="*/ 684312 h 2023330"/>
                  <a:gd name="connsiteX10" fmla="*/ 2219 w 744664"/>
                  <a:gd name="connsiteY10" fmla="*/ 812406 h 2023330"/>
                  <a:gd name="connsiteX11" fmla="*/ 7060 w 744664"/>
                  <a:gd name="connsiteY11" fmla="*/ 986105 h 2023330"/>
                  <a:gd name="connsiteX12" fmla="*/ 79661 w 744664"/>
                  <a:gd name="connsiteY12" fmla="*/ 1365818 h 2023330"/>
                  <a:gd name="connsiteX13" fmla="*/ 100999 w 744664"/>
                  <a:gd name="connsiteY13" fmla="*/ 1486276 h 2023330"/>
                  <a:gd name="connsiteX14" fmla="*/ 104817 w 744664"/>
                  <a:gd name="connsiteY14" fmla="*/ 1871305 h 2023330"/>
                  <a:gd name="connsiteX15" fmla="*/ 107135 w 744664"/>
                  <a:gd name="connsiteY15" fmla="*/ 1903686 h 2023330"/>
                  <a:gd name="connsiteX16" fmla="*/ 104135 w 744664"/>
                  <a:gd name="connsiteY16" fmla="*/ 1965722 h 2023330"/>
                  <a:gd name="connsiteX17" fmla="*/ 122609 w 744664"/>
                  <a:gd name="connsiteY17" fmla="*/ 1986923 h 2023330"/>
                  <a:gd name="connsiteX18" fmla="*/ 152741 w 744664"/>
                  <a:gd name="connsiteY18" fmla="*/ 1998376 h 2023330"/>
                  <a:gd name="connsiteX19" fmla="*/ 297127 w 744664"/>
                  <a:gd name="connsiteY19" fmla="*/ 2019918 h 2023330"/>
                  <a:gd name="connsiteX20" fmla="*/ 300399 w 744664"/>
                  <a:gd name="connsiteY20" fmla="*/ 2016441 h 2023330"/>
                  <a:gd name="connsiteX21" fmla="*/ 322691 w 744664"/>
                  <a:gd name="connsiteY21" fmla="*/ 1979561 h 2023330"/>
                  <a:gd name="connsiteX22" fmla="*/ 341779 w 744664"/>
                  <a:gd name="connsiteY22" fmla="*/ 1821949 h 2023330"/>
                  <a:gd name="connsiteX23" fmla="*/ 314715 w 744664"/>
                  <a:gd name="connsiteY23" fmla="*/ 1557991 h 2023330"/>
                  <a:gd name="connsiteX24" fmla="*/ 311307 w 744664"/>
                  <a:gd name="connsiteY24" fmla="*/ 1155783 h 2023330"/>
                  <a:gd name="connsiteX25" fmla="*/ 327940 w 744664"/>
                  <a:gd name="connsiteY25" fmla="*/ 1021009 h 2023330"/>
                  <a:gd name="connsiteX26" fmla="*/ 362230 w 744664"/>
                  <a:gd name="connsiteY26" fmla="*/ 759300 h 2023330"/>
                  <a:gd name="connsiteX27" fmla="*/ 366798 w 744664"/>
                  <a:gd name="connsiteY27" fmla="*/ 745598 h 2023330"/>
                  <a:gd name="connsiteX28" fmla="*/ 359708 w 744664"/>
                  <a:gd name="connsiteY28" fmla="*/ 949770 h 2023330"/>
                  <a:gd name="connsiteX29" fmla="*/ 346347 w 744664"/>
                  <a:gd name="connsiteY29" fmla="*/ 1161645 h 2023330"/>
                  <a:gd name="connsiteX30" fmla="*/ 364752 w 744664"/>
                  <a:gd name="connsiteY30" fmla="*/ 1275764 h 2023330"/>
                  <a:gd name="connsiteX31" fmla="*/ 370411 w 744664"/>
                  <a:gd name="connsiteY31" fmla="*/ 1363159 h 2023330"/>
                  <a:gd name="connsiteX32" fmla="*/ 376751 w 744664"/>
                  <a:gd name="connsiteY32" fmla="*/ 1544903 h 2023330"/>
                  <a:gd name="connsiteX33" fmla="*/ 389363 w 744664"/>
                  <a:gd name="connsiteY33" fmla="*/ 1758551 h 2023330"/>
                  <a:gd name="connsiteX34" fmla="*/ 376001 w 744664"/>
                  <a:gd name="connsiteY34" fmla="*/ 1898096 h 2023330"/>
                  <a:gd name="connsiteX35" fmla="*/ 373410 w 744664"/>
                  <a:gd name="connsiteY35" fmla="*/ 1958837 h 2023330"/>
                  <a:gd name="connsiteX36" fmla="*/ 376478 w 744664"/>
                  <a:gd name="connsiteY36" fmla="*/ 1971448 h 2023330"/>
                  <a:gd name="connsiteX37" fmla="*/ 415199 w 744664"/>
                  <a:gd name="connsiteY37" fmla="*/ 1990332 h 2023330"/>
                  <a:gd name="connsiteX38" fmla="*/ 501708 w 744664"/>
                  <a:gd name="connsiteY38" fmla="*/ 1985355 h 2023330"/>
                  <a:gd name="connsiteX39" fmla="*/ 506753 w 744664"/>
                  <a:gd name="connsiteY39" fmla="*/ 1977720 h 2023330"/>
                  <a:gd name="connsiteX40" fmla="*/ 568584 w 744664"/>
                  <a:gd name="connsiteY40" fmla="*/ 1879213 h 2023330"/>
                  <a:gd name="connsiteX41" fmla="*/ 576355 w 744664"/>
                  <a:gd name="connsiteY41" fmla="*/ 1713421 h 2023330"/>
                  <a:gd name="connsiteX42" fmla="*/ 580037 w 744664"/>
                  <a:gd name="connsiteY42" fmla="*/ 1609256 h 2023330"/>
                  <a:gd name="connsiteX43" fmla="*/ 583036 w 744664"/>
                  <a:gd name="connsiteY43" fmla="*/ 1533109 h 2023330"/>
                  <a:gd name="connsiteX44" fmla="*/ 591966 w 744664"/>
                  <a:gd name="connsiteY44" fmla="*/ 1245428 h 2023330"/>
                  <a:gd name="connsiteX45" fmla="*/ 591966 w 744664"/>
                  <a:gd name="connsiteY45" fmla="*/ 1245428 h 2023330"/>
                  <a:gd name="connsiteX46" fmla="*/ 597216 w 744664"/>
                  <a:gd name="connsiteY46" fmla="*/ 1198049 h 2023330"/>
                  <a:gd name="connsiteX47" fmla="*/ 662319 w 744664"/>
                  <a:gd name="connsiteY47" fmla="*/ 903414 h 2023330"/>
                  <a:gd name="connsiteX48" fmla="*/ 694495 w 744664"/>
                  <a:gd name="connsiteY48" fmla="*/ 738781 h 2023330"/>
                  <a:gd name="connsiteX49" fmla="*/ 699199 w 744664"/>
                  <a:gd name="connsiteY49" fmla="*/ 708581 h 2023330"/>
                  <a:gd name="connsiteX50" fmla="*/ 734648 w 744664"/>
                  <a:gd name="connsiteY50" fmla="*/ 445441 h 2023330"/>
                  <a:gd name="connsiteX51" fmla="*/ 736284 w 744664"/>
                  <a:gd name="connsiteY51" fmla="*/ 171053 h 202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744664" h="2023330">
                    <a:moveTo>
                      <a:pt x="736284" y="171053"/>
                    </a:moveTo>
                    <a:cubicBezTo>
                      <a:pt x="725445" y="117198"/>
                      <a:pt x="727422" y="60275"/>
                      <a:pt x="698927" y="10510"/>
                    </a:cubicBezTo>
                    <a:cubicBezTo>
                      <a:pt x="698586" y="7988"/>
                      <a:pt x="698245" y="5397"/>
                      <a:pt x="697904" y="2875"/>
                    </a:cubicBezTo>
                    <a:cubicBezTo>
                      <a:pt x="654547" y="-4078"/>
                      <a:pt x="611531" y="3284"/>
                      <a:pt x="568584" y="7102"/>
                    </a:cubicBezTo>
                    <a:cubicBezTo>
                      <a:pt x="491823" y="13919"/>
                      <a:pt x="415063" y="20531"/>
                      <a:pt x="338370" y="28303"/>
                    </a:cubicBezTo>
                    <a:cubicBezTo>
                      <a:pt x="254929" y="36824"/>
                      <a:pt x="170670" y="37506"/>
                      <a:pt x="88319" y="55980"/>
                    </a:cubicBezTo>
                    <a:cubicBezTo>
                      <a:pt x="77753" y="60889"/>
                      <a:pt x="66232" y="60411"/>
                      <a:pt x="55052" y="61843"/>
                    </a:cubicBezTo>
                    <a:cubicBezTo>
                      <a:pt x="49735" y="69615"/>
                      <a:pt x="50553" y="79022"/>
                      <a:pt x="48780" y="87680"/>
                    </a:cubicBezTo>
                    <a:cubicBezTo>
                      <a:pt x="38827" y="134445"/>
                      <a:pt x="25261" y="180801"/>
                      <a:pt x="23420" y="228726"/>
                    </a:cubicBezTo>
                    <a:cubicBezTo>
                      <a:pt x="17558" y="380542"/>
                      <a:pt x="13263" y="532496"/>
                      <a:pt x="8082" y="684312"/>
                    </a:cubicBezTo>
                    <a:cubicBezTo>
                      <a:pt x="6582" y="727055"/>
                      <a:pt x="2697" y="769730"/>
                      <a:pt x="2219" y="812406"/>
                    </a:cubicBezTo>
                    <a:cubicBezTo>
                      <a:pt x="1538" y="870283"/>
                      <a:pt x="-4598" y="928160"/>
                      <a:pt x="7060" y="986105"/>
                    </a:cubicBezTo>
                    <a:cubicBezTo>
                      <a:pt x="32419" y="1112426"/>
                      <a:pt x="56415" y="1239088"/>
                      <a:pt x="79661" y="1365818"/>
                    </a:cubicBezTo>
                    <a:cubicBezTo>
                      <a:pt x="87024" y="1405902"/>
                      <a:pt x="100522" y="1444964"/>
                      <a:pt x="100999" y="1486276"/>
                    </a:cubicBezTo>
                    <a:cubicBezTo>
                      <a:pt x="102362" y="1614642"/>
                      <a:pt x="103590" y="1742939"/>
                      <a:pt x="104817" y="1871305"/>
                    </a:cubicBezTo>
                    <a:cubicBezTo>
                      <a:pt x="104953" y="1882145"/>
                      <a:pt x="106453" y="1892915"/>
                      <a:pt x="107135" y="1903686"/>
                    </a:cubicBezTo>
                    <a:cubicBezTo>
                      <a:pt x="108430" y="1924342"/>
                      <a:pt x="113202" y="1945475"/>
                      <a:pt x="104135" y="1965722"/>
                    </a:cubicBezTo>
                    <a:cubicBezTo>
                      <a:pt x="103658" y="1978606"/>
                      <a:pt x="113270" y="1982833"/>
                      <a:pt x="122609" y="1986923"/>
                    </a:cubicBezTo>
                    <a:cubicBezTo>
                      <a:pt x="132426" y="1991218"/>
                      <a:pt x="142993" y="1993740"/>
                      <a:pt x="152741" y="1998376"/>
                    </a:cubicBezTo>
                    <a:cubicBezTo>
                      <a:pt x="198893" y="2020532"/>
                      <a:pt x="246953" y="2028576"/>
                      <a:pt x="297127" y="2019918"/>
                    </a:cubicBezTo>
                    <a:cubicBezTo>
                      <a:pt x="297945" y="2018759"/>
                      <a:pt x="298968" y="2017600"/>
                      <a:pt x="300399" y="2016441"/>
                    </a:cubicBezTo>
                    <a:cubicBezTo>
                      <a:pt x="302376" y="2000830"/>
                      <a:pt x="318533" y="1993809"/>
                      <a:pt x="322691" y="1979561"/>
                    </a:cubicBezTo>
                    <a:cubicBezTo>
                      <a:pt x="337689" y="1928092"/>
                      <a:pt x="353368" y="1876895"/>
                      <a:pt x="341779" y="1821949"/>
                    </a:cubicBezTo>
                    <a:cubicBezTo>
                      <a:pt x="323441" y="1734963"/>
                      <a:pt x="316351" y="1647023"/>
                      <a:pt x="314715" y="1557991"/>
                    </a:cubicBezTo>
                    <a:cubicBezTo>
                      <a:pt x="312261" y="1423899"/>
                      <a:pt x="313352" y="1289875"/>
                      <a:pt x="311307" y="1155783"/>
                    </a:cubicBezTo>
                    <a:cubicBezTo>
                      <a:pt x="310625" y="1110108"/>
                      <a:pt x="322623" y="1066001"/>
                      <a:pt x="327940" y="1021009"/>
                    </a:cubicBezTo>
                    <a:cubicBezTo>
                      <a:pt x="338302" y="933614"/>
                      <a:pt x="350641" y="846491"/>
                      <a:pt x="362230" y="759300"/>
                    </a:cubicBezTo>
                    <a:cubicBezTo>
                      <a:pt x="362844" y="754596"/>
                      <a:pt x="364480" y="749961"/>
                      <a:pt x="366798" y="745598"/>
                    </a:cubicBezTo>
                    <a:cubicBezTo>
                      <a:pt x="370002" y="814042"/>
                      <a:pt x="369388" y="881872"/>
                      <a:pt x="359708" y="949770"/>
                    </a:cubicBezTo>
                    <a:cubicBezTo>
                      <a:pt x="349687" y="1019918"/>
                      <a:pt x="344029" y="1090884"/>
                      <a:pt x="346347" y="1161645"/>
                    </a:cubicBezTo>
                    <a:cubicBezTo>
                      <a:pt x="347574" y="1199753"/>
                      <a:pt x="350846" y="1238406"/>
                      <a:pt x="364752" y="1275764"/>
                    </a:cubicBezTo>
                    <a:cubicBezTo>
                      <a:pt x="374910" y="1303032"/>
                      <a:pt x="370547" y="1334050"/>
                      <a:pt x="370411" y="1363159"/>
                    </a:cubicBezTo>
                    <a:cubicBezTo>
                      <a:pt x="370206" y="1423899"/>
                      <a:pt x="377842" y="1484231"/>
                      <a:pt x="376751" y="1544903"/>
                    </a:cubicBezTo>
                    <a:cubicBezTo>
                      <a:pt x="375455" y="1616482"/>
                      <a:pt x="384045" y="1687380"/>
                      <a:pt x="389363" y="1758551"/>
                    </a:cubicBezTo>
                    <a:cubicBezTo>
                      <a:pt x="392771" y="1804293"/>
                      <a:pt x="392839" y="1852763"/>
                      <a:pt x="376001" y="1898096"/>
                    </a:cubicBezTo>
                    <a:cubicBezTo>
                      <a:pt x="368638" y="1917934"/>
                      <a:pt x="376205" y="1938658"/>
                      <a:pt x="373410" y="1958837"/>
                    </a:cubicBezTo>
                    <a:cubicBezTo>
                      <a:pt x="376205" y="1962927"/>
                      <a:pt x="376819" y="1967085"/>
                      <a:pt x="376478" y="1971448"/>
                    </a:cubicBezTo>
                    <a:cubicBezTo>
                      <a:pt x="386295" y="1982492"/>
                      <a:pt x="398088" y="1990332"/>
                      <a:pt x="415199" y="1990332"/>
                    </a:cubicBezTo>
                    <a:cubicBezTo>
                      <a:pt x="444172" y="1990332"/>
                      <a:pt x="473281" y="1992445"/>
                      <a:pt x="501708" y="1985355"/>
                    </a:cubicBezTo>
                    <a:cubicBezTo>
                      <a:pt x="503072" y="1982765"/>
                      <a:pt x="504639" y="1980174"/>
                      <a:pt x="506753" y="1977720"/>
                    </a:cubicBezTo>
                    <a:cubicBezTo>
                      <a:pt x="550723" y="1959587"/>
                      <a:pt x="566334" y="1923456"/>
                      <a:pt x="568584" y="1879213"/>
                    </a:cubicBezTo>
                    <a:cubicBezTo>
                      <a:pt x="571379" y="1823926"/>
                      <a:pt x="573765" y="1768640"/>
                      <a:pt x="576355" y="1713421"/>
                    </a:cubicBezTo>
                    <a:cubicBezTo>
                      <a:pt x="573833" y="1678586"/>
                      <a:pt x="580923" y="1644091"/>
                      <a:pt x="580037" y="1609256"/>
                    </a:cubicBezTo>
                    <a:cubicBezTo>
                      <a:pt x="577582" y="1583760"/>
                      <a:pt x="582286" y="1558537"/>
                      <a:pt x="583036" y="1533109"/>
                    </a:cubicBezTo>
                    <a:cubicBezTo>
                      <a:pt x="585763" y="1437192"/>
                      <a:pt x="588967" y="1341276"/>
                      <a:pt x="591966" y="1245428"/>
                    </a:cubicBezTo>
                    <a:lnTo>
                      <a:pt x="591966" y="1245428"/>
                    </a:lnTo>
                    <a:cubicBezTo>
                      <a:pt x="591966" y="1229476"/>
                      <a:pt x="593875" y="1213660"/>
                      <a:pt x="597216" y="1198049"/>
                    </a:cubicBezTo>
                    <a:cubicBezTo>
                      <a:pt x="618280" y="1099678"/>
                      <a:pt x="643572" y="1002262"/>
                      <a:pt x="662319" y="903414"/>
                    </a:cubicBezTo>
                    <a:cubicBezTo>
                      <a:pt x="672749" y="848468"/>
                      <a:pt x="680998" y="793113"/>
                      <a:pt x="694495" y="738781"/>
                    </a:cubicBezTo>
                    <a:cubicBezTo>
                      <a:pt x="693950" y="728351"/>
                      <a:pt x="696132" y="718398"/>
                      <a:pt x="699199" y="708581"/>
                    </a:cubicBezTo>
                    <a:cubicBezTo>
                      <a:pt x="715356" y="621459"/>
                      <a:pt x="731580" y="534336"/>
                      <a:pt x="734648" y="445441"/>
                    </a:cubicBezTo>
                    <a:cubicBezTo>
                      <a:pt x="737580" y="354024"/>
                      <a:pt x="754622" y="262538"/>
                      <a:pt x="736284" y="171053"/>
                    </a:cubicBezTo>
                    <a:close/>
                  </a:path>
                </a:pathLst>
              </a:custGeom>
              <a:solidFill>
                <a:srgbClr val="322E2C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4E5387B-3F0D-472E-AD8C-D2A67C9CD7FE}"/>
                  </a:ext>
                </a:extLst>
              </p:cNvPr>
              <p:cNvSpPr/>
              <p:nvPr/>
            </p:nvSpPr>
            <p:spPr>
              <a:xfrm>
                <a:off x="7713508" y="884466"/>
                <a:ext cx="453569" cy="405206"/>
              </a:xfrm>
              <a:custGeom>
                <a:avLst/>
                <a:gdLst>
                  <a:gd name="connsiteX0" fmla="*/ 437232 w 453569"/>
                  <a:gd name="connsiteY0" fmla="*/ 360267 h 405206"/>
                  <a:gd name="connsiteX1" fmla="*/ 319023 w 453569"/>
                  <a:gd name="connsiteY1" fmla="*/ 394557 h 405206"/>
                  <a:gd name="connsiteX2" fmla="*/ 269668 w 453569"/>
                  <a:gd name="connsiteY2" fmla="*/ 403760 h 405206"/>
                  <a:gd name="connsiteX3" fmla="*/ 238582 w 453569"/>
                  <a:gd name="connsiteY3" fmla="*/ 383854 h 405206"/>
                  <a:gd name="connsiteX4" fmla="*/ 198088 w 453569"/>
                  <a:gd name="connsiteY4" fmla="*/ 310980 h 405206"/>
                  <a:gd name="connsiteX5" fmla="*/ 181181 w 453569"/>
                  <a:gd name="connsiteY5" fmla="*/ 267078 h 405206"/>
                  <a:gd name="connsiteX6" fmla="*/ 167956 w 453569"/>
                  <a:gd name="connsiteY6" fmla="*/ 256647 h 405206"/>
                  <a:gd name="connsiteX7" fmla="*/ 139461 w 453569"/>
                  <a:gd name="connsiteY7" fmla="*/ 258352 h 405206"/>
                  <a:gd name="connsiteX8" fmla="*/ 142938 w 453569"/>
                  <a:gd name="connsiteY8" fmla="*/ 283098 h 405206"/>
                  <a:gd name="connsiteX9" fmla="*/ 163321 w 453569"/>
                  <a:gd name="connsiteY9" fmla="*/ 313025 h 405206"/>
                  <a:gd name="connsiteX10" fmla="*/ 171570 w 453569"/>
                  <a:gd name="connsiteY10" fmla="*/ 325841 h 405206"/>
                  <a:gd name="connsiteX11" fmla="*/ 165979 w 453569"/>
                  <a:gd name="connsiteY11" fmla="*/ 350860 h 405206"/>
                  <a:gd name="connsiteX12" fmla="*/ 142597 w 453569"/>
                  <a:gd name="connsiteY12" fmla="*/ 345133 h 405206"/>
                  <a:gd name="connsiteX13" fmla="*/ 119010 w 453569"/>
                  <a:gd name="connsiteY13" fmla="*/ 310366 h 405206"/>
                  <a:gd name="connsiteX14" fmla="*/ 58883 w 453569"/>
                  <a:gd name="connsiteY14" fmla="*/ 234083 h 405206"/>
                  <a:gd name="connsiteX15" fmla="*/ 29978 w 453569"/>
                  <a:gd name="connsiteY15" fmla="*/ 235583 h 405206"/>
                  <a:gd name="connsiteX16" fmla="*/ 10277 w 453569"/>
                  <a:gd name="connsiteY16" fmla="*/ 248058 h 405206"/>
                  <a:gd name="connsiteX17" fmla="*/ 119 w 453569"/>
                  <a:gd name="connsiteY17" fmla="*/ 229379 h 405206"/>
                  <a:gd name="connsiteX18" fmla="*/ 15594 w 453569"/>
                  <a:gd name="connsiteY18" fmla="*/ 153914 h 405206"/>
                  <a:gd name="connsiteX19" fmla="*/ 104012 w 453569"/>
                  <a:gd name="connsiteY19" fmla="*/ 35910 h 405206"/>
                  <a:gd name="connsiteX20" fmla="*/ 242672 w 453569"/>
                  <a:gd name="connsiteY20" fmla="*/ 3324 h 405206"/>
                  <a:gd name="connsiteX21" fmla="*/ 399193 w 453569"/>
                  <a:gd name="connsiteY21" fmla="*/ 162299 h 405206"/>
                  <a:gd name="connsiteX22" fmla="*/ 451411 w 453569"/>
                  <a:gd name="connsiteY22" fmla="*/ 320660 h 405206"/>
                  <a:gd name="connsiteX23" fmla="*/ 437232 w 453569"/>
                  <a:gd name="connsiteY23" fmla="*/ 360267 h 4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569" h="405206">
                    <a:moveTo>
                      <a:pt x="437232" y="360267"/>
                    </a:moveTo>
                    <a:cubicBezTo>
                      <a:pt x="396261" y="366266"/>
                      <a:pt x="358835" y="384672"/>
                      <a:pt x="319023" y="394557"/>
                    </a:cubicBezTo>
                    <a:cubicBezTo>
                      <a:pt x="302799" y="398579"/>
                      <a:pt x="287665" y="409010"/>
                      <a:pt x="269668" y="403760"/>
                    </a:cubicBezTo>
                    <a:cubicBezTo>
                      <a:pt x="254670" y="404510"/>
                      <a:pt x="246762" y="392580"/>
                      <a:pt x="238582" y="383854"/>
                    </a:cubicBezTo>
                    <a:cubicBezTo>
                      <a:pt x="219221" y="363199"/>
                      <a:pt x="198633" y="342952"/>
                      <a:pt x="198088" y="310980"/>
                    </a:cubicBezTo>
                    <a:cubicBezTo>
                      <a:pt x="197815" y="294959"/>
                      <a:pt x="191544" y="279962"/>
                      <a:pt x="181181" y="267078"/>
                    </a:cubicBezTo>
                    <a:cubicBezTo>
                      <a:pt x="177500" y="262510"/>
                      <a:pt x="173683" y="257943"/>
                      <a:pt x="167956" y="256647"/>
                    </a:cubicBezTo>
                    <a:cubicBezTo>
                      <a:pt x="158344" y="254534"/>
                      <a:pt x="147641" y="248535"/>
                      <a:pt x="139461" y="258352"/>
                    </a:cubicBezTo>
                    <a:cubicBezTo>
                      <a:pt x="132303" y="266941"/>
                      <a:pt x="139393" y="275190"/>
                      <a:pt x="142938" y="283098"/>
                    </a:cubicBezTo>
                    <a:cubicBezTo>
                      <a:pt x="147914" y="294278"/>
                      <a:pt x="156299" y="303208"/>
                      <a:pt x="163321" y="313025"/>
                    </a:cubicBezTo>
                    <a:cubicBezTo>
                      <a:pt x="166252" y="317183"/>
                      <a:pt x="169252" y="321273"/>
                      <a:pt x="171570" y="325841"/>
                    </a:cubicBezTo>
                    <a:cubicBezTo>
                      <a:pt x="176546" y="335794"/>
                      <a:pt x="175660" y="344861"/>
                      <a:pt x="165979" y="350860"/>
                    </a:cubicBezTo>
                    <a:cubicBezTo>
                      <a:pt x="156913" y="356518"/>
                      <a:pt x="148869" y="353041"/>
                      <a:pt x="142597" y="345133"/>
                    </a:cubicBezTo>
                    <a:cubicBezTo>
                      <a:pt x="133871" y="334158"/>
                      <a:pt x="126100" y="322432"/>
                      <a:pt x="119010" y="310366"/>
                    </a:cubicBezTo>
                    <a:cubicBezTo>
                      <a:pt x="102444" y="282143"/>
                      <a:pt x="81447" y="257465"/>
                      <a:pt x="58883" y="234083"/>
                    </a:cubicBezTo>
                    <a:cubicBezTo>
                      <a:pt x="44090" y="218744"/>
                      <a:pt x="42385" y="219085"/>
                      <a:pt x="29978" y="235583"/>
                    </a:cubicBezTo>
                    <a:cubicBezTo>
                      <a:pt x="24865" y="242400"/>
                      <a:pt x="20230" y="249217"/>
                      <a:pt x="10277" y="248058"/>
                    </a:cubicBezTo>
                    <a:cubicBezTo>
                      <a:pt x="1346" y="244854"/>
                      <a:pt x="461" y="237150"/>
                      <a:pt x="119" y="229379"/>
                    </a:cubicBezTo>
                    <a:cubicBezTo>
                      <a:pt x="-971" y="202929"/>
                      <a:pt x="5505" y="178660"/>
                      <a:pt x="15594" y="153914"/>
                    </a:cubicBezTo>
                    <a:cubicBezTo>
                      <a:pt x="34955" y="106467"/>
                      <a:pt x="68495" y="70677"/>
                      <a:pt x="104012" y="35910"/>
                    </a:cubicBezTo>
                    <a:cubicBezTo>
                      <a:pt x="110420" y="29638"/>
                      <a:pt x="172183" y="-11878"/>
                      <a:pt x="242672" y="3324"/>
                    </a:cubicBezTo>
                    <a:cubicBezTo>
                      <a:pt x="328499" y="23094"/>
                      <a:pt x="365652" y="91401"/>
                      <a:pt x="399193" y="162299"/>
                    </a:cubicBezTo>
                    <a:cubicBezTo>
                      <a:pt x="423052" y="212745"/>
                      <a:pt x="438391" y="266464"/>
                      <a:pt x="451411" y="320660"/>
                    </a:cubicBezTo>
                    <a:cubicBezTo>
                      <a:pt x="454888" y="336067"/>
                      <a:pt x="456524" y="352223"/>
                      <a:pt x="437232" y="360267"/>
                    </a:cubicBezTo>
                    <a:close/>
                  </a:path>
                </a:pathLst>
              </a:custGeom>
              <a:solidFill>
                <a:srgbClr val="160B09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2DFC1984-8D1D-490A-B352-9E3BB972980C}"/>
                  </a:ext>
                </a:extLst>
              </p:cNvPr>
              <p:cNvSpPr/>
              <p:nvPr/>
            </p:nvSpPr>
            <p:spPr>
              <a:xfrm>
                <a:off x="8303967" y="1206946"/>
                <a:ext cx="189741" cy="123073"/>
              </a:xfrm>
              <a:custGeom>
                <a:avLst/>
                <a:gdLst>
                  <a:gd name="connsiteX0" fmla="*/ 184288 w 189741"/>
                  <a:gd name="connsiteY0" fmla="*/ 99754 h 123073"/>
                  <a:gd name="connsiteX1" fmla="*/ 189741 w 189741"/>
                  <a:gd name="connsiteY1" fmla="*/ 115297 h 123073"/>
                  <a:gd name="connsiteX2" fmla="*/ 167995 w 189741"/>
                  <a:gd name="connsiteY2" fmla="*/ 121705 h 123073"/>
                  <a:gd name="connsiteX3" fmla="*/ 24972 w 189741"/>
                  <a:gd name="connsiteY3" fmla="*/ 107390 h 123073"/>
                  <a:gd name="connsiteX4" fmla="*/ 5884 w 189741"/>
                  <a:gd name="connsiteY4" fmla="*/ 106912 h 123073"/>
                  <a:gd name="connsiteX5" fmla="*/ 8543 w 189741"/>
                  <a:gd name="connsiteY5" fmla="*/ 81076 h 123073"/>
                  <a:gd name="connsiteX6" fmla="*/ 35198 w 189741"/>
                  <a:gd name="connsiteY6" fmla="*/ 23948 h 123073"/>
                  <a:gd name="connsiteX7" fmla="*/ 50604 w 189741"/>
                  <a:gd name="connsiteY7" fmla="*/ 7655 h 123073"/>
                  <a:gd name="connsiteX8" fmla="*/ 103096 w 189741"/>
                  <a:gd name="connsiteY8" fmla="*/ 225 h 123073"/>
                  <a:gd name="connsiteX9" fmla="*/ 134932 w 189741"/>
                  <a:gd name="connsiteY9" fmla="*/ 18699 h 123073"/>
                  <a:gd name="connsiteX10" fmla="*/ 184288 w 189741"/>
                  <a:gd name="connsiteY10" fmla="*/ 99754 h 12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741" h="123073">
                    <a:moveTo>
                      <a:pt x="184288" y="99754"/>
                    </a:moveTo>
                    <a:cubicBezTo>
                      <a:pt x="186128" y="104935"/>
                      <a:pt x="187969" y="110116"/>
                      <a:pt x="189741" y="115297"/>
                    </a:cubicBezTo>
                    <a:cubicBezTo>
                      <a:pt x="184833" y="125318"/>
                      <a:pt x="175698" y="123410"/>
                      <a:pt x="167995" y="121705"/>
                    </a:cubicBezTo>
                    <a:cubicBezTo>
                      <a:pt x="120889" y="111139"/>
                      <a:pt x="73101" y="107867"/>
                      <a:pt x="24972" y="107390"/>
                    </a:cubicBezTo>
                    <a:cubicBezTo>
                      <a:pt x="18632" y="107321"/>
                      <a:pt x="12224" y="107117"/>
                      <a:pt x="5884" y="106912"/>
                    </a:cubicBezTo>
                    <a:cubicBezTo>
                      <a:pt x="-1546" y="97437"/>
                      <a:pt x="-3251" y="88574"/>
                      <a:pt x="8543" y="81076"/>
                    </a:cubicBezTo>
                    <a:cubicBezTo>
                      <a:pt x="13179" y="60011"/>
                      <a:pt x="19655" y="39900"/>
                      <a:pt x="35198" y="23948"/>
                    </a:cubicBezTo>
                    <a:cubicBezTo>
                      <a:pt x="37311" y="15631"/>
                      <a:pt x="42901" y="10655"/>
                      <a:pt x="50604" y="7655"/>
                    </a:cubicBezTo>
                    <a:cubicBezTo>
                      <a:pt x="67306" y="-525"/>
                      <a:pt x="85167" y="-321"/>
                      <a:pt x="103096" y="225"/>
                    </a:cubicBezTo>
                    <a:cubicBezTo>
                      <a:pt x="114003" y="5815"/>
                      <a:pt x="132478" y="-1479"/>
                      <a:pt x="134932" y="18699"/>
                    </a:cubicBezTo>
                    <a:cubicBezTo>
                      <a:pt x="151429" y="45627"/>
                      <a:pt x="167859" y="72691"/>
                      <a:pt x="184288" y="99754"/>
                    </a:cubicBezTo>
                    <a:close/>
                  </a:path>
                </a:pathLst>
              </a:custGeom>
              <a:solidFill>
                <a:srgbClr val="FCC1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B7989110-F410-400D-B20E-FDF30B5106A1}"/>
                  </a:ext>
                </a:extLst>
              </p:cNvPr>
              <p:cNvSpPr/>
              <p:nvPr/>
            </p:nvSpPr>
            <p:spPr>
              <a:xfrm>
                <a:off x="7136000" y="1237161"/>
                <a:ext cx="1702224" cy="1111502"/>
              </a:xfrm>
              <a:custGeom>
                <a:avLst/>
                <a:gdLst>
                  <a:gd name="connsiteX0" fmla="*/ 1665092 w 1702224"/>
                  <a:gd name="connsiteY0" fmla="*/ 402760 h 1111502"/>
                  <a:gd name="connsiteX1" fmla="*/ 1581787 w 1702224"/>
                  <a:gd name="connsiteY1" fmla="*/ 308002 h 1111502"/>
                  <a:gd name="connsiteX2" fmla="*/ 1467532 w 1702224"/>
                  <a:gd name="connsiteY2" fmla="*/ 184476 h 1111502"/>
                  <a:gd name="connsiteX3" fmla="*/ 1406656 w 1702224"/>
                  <a:gd name="connsiteY3" fmla="*/ 112829 h 1111502"/>
                  <a:gd name="connsiteX4" fmla="*/ 1352051 w 1702224"/>
                  <a:gd name="connsiteY4" fmla="*/ 81606 h 1111502"/>
                  <a:gd name="connsiteX5" fmla="*/ 1338894 w 1702224"/>
                  <a:gd name="connsiteY5" fmla="*/ 81606 h 1111502"/>
                  <a:gd name="connsiteX6" fmla="*/ 1175283 w 1702224"/>
                  <a:gd name="connsiteY6" fmla="*/ 68722 h 1111502"/>
                  <a:gd name="connsiteX7" fmla="*/ 1158104 w 1702224"/>
                  <a:gd name="connsiteY7" fmla="*/ 67904 h 1111502"/>
                  <a:gd name="connsiteX8" fmla="*/ 1051962 w 1702224"/>
                  <a:gd name="connsiteY8" fmla="*/ 26660 h 1111502"/>
                  <a:gd name="connsiteX9" fmla="*/ 1034306 w 1702224"/>
                  <a:gd name="connsiteY9" fmla="*/ 15685 h 1111502"/>
                  <a:gd name="connsiteX10" fmla="*/ 1014877 w 1702224"/>
                  <a:gd name="connsiteY10" fmla="*/ 7573 h 1111502"/>
                  <a:gd name="connsiteX11" fmla="*/ 985700 w 1702224"/>
                  <a:gd name="connsiteY11" fmla="*/ 3687 h 1111502"/>
                  <a:gd name="connsiteX12" fmla="*/ 843972 w 1702224"/>
                  <a:gd name="connsiteY12" fmla="*/ 46021 h 1111502"/>
                  <a:gd name="connsiteX13" fmla="*/ 808046 w 1702224"/>
                  <a:gd name="connsiteY13" fmla="*/ 103080 h 1111502"/>
                  <a:gd name="connsiteX14" fmla="*/ 811932 w 1702224"/>
                  <a:gd name="connsiteY14" fmla="*/ 143301 h 1111502"/>
                  <a:gd name="connsiteX15" fmla="*/ 820453 w 1702224"/>
                  <a:gd name="connsiteY15" fmla="*/ 144937 h 1111502"/>
                  <a:gd name="connsiteX16" fmla="*/ 814113 w 1702224"/>
                  <a:gd name="connsiteY16" fmla="*/ 186658 h 1111502"/>
                  <a:gd name="connsiteX17" fmla="*/ 670477 w 1702224"/>
                  <a:gd name="connsiteY17" fmla="*/ 312092 h 1111502"/>
                  <a:gd name="connsiteX18" fmla="*/ 540680 w 1702224"/>
                  <a:gd name="connsiteY18" fmla="*/ 409850 h 1111502"/>
                  <a:gd name="connsiteX19" fmla="*/ 486143 w 1702224"/>
                  <a:gd name="connsiteY19" fmla="*/ 524581 h 1111502"/>
                  <a:gd name="connsiteX20" fmla="*/ 473940 w 1702224"/>
                  <a:gd name="connsiteY20" fmla="*/ 555872 h 1111502"/>
                  <a:gd name="connsiteX21" fmla="*/ 392476 w 1702224"/>
                  <a:gd name="connsiteY21" fmla="*/ 654515 h 1111502"/>
                  <a:gd name="connsiteX22" fmla="*/ 291310 w 1702224"/>
                  <a:gd name="connsiteY22" fmla="*/ 702985 h 1111502"/>
                  <a:gd name="connsiteX23" fmla="*/ 251294 w 1702224"/>
                  <a:gd name="connsiteY23" fmla="*/ 705371 h 1111502"/>
                  <a:gd name="connsiteX24" fmla="*/ 203097 w 1702224"/>
                  <a:gd name="connsiteY24" fmla="*/ 697599 h 1111502"/>
                  <a:gd name="connsiteX25" fmla="*/ 203097 w 1702224"/>
                  <a:gd name="connsiteY25" fmla="*/ 697599 h 1111502"/>
                  <a:gd name="connsiteX26" fmla="*/ 104931 w 1702224"/>
                  <a:gd name="connsiteY26" fmla="*/ 657583 h 1111502"/>
                  <a:gd name="connsiteX27" fmla="*/ 62188 w 1702224"/>
                  <a:gd name="connsiteY27" fmla="*/ 651788 h 1111502"/>
                  <a:gd name="connsiteX28" fmla="*/ 356 w 1702224"/>
                  <a:gd name="connsiteY28" fmla="*/ 722823 h 1111502"/>
                  <a:gd name="connsiteX29" fmla="*/ 2879 w 1702224"/>
                  <a:gd name="connsiteY29" fmla="*/ 729094 h 1111502"/>
                  <a:gd name="connsiteX30" fmla="*/ 1516 w 1702224"/>
                  <a:gd name="connsiteY30" fmla="*/ 741774 h 1111502"/>
                  <a:gd name="connsiteX31" fmla="*/ 98523 w 1702224"/>
                  <a:gd name="connsiteY31" fmla="*/ 837554 h 1111502"/>
                  <a:gd name="connsiteX32" fmla="*/ 256407 w 1702224"/>
                  <a:gd name="connsiteY32" fmla="*/ 909065 h 1111502"/>
                  <a:gd name="connsiteX33" fmla="*/ 256407 w 1702224"/>
                  <a:gd name="connsiteY33" fmla="*/ 909065 h 1111502"/>
                  <a:gd name="connsiteX34" fmla="*/ 256407 w 1702224"/>
                  <a:gd name="connsiteY34" fmla="*/ 909065 h 1111502"/>
                  <a:gd name="connsiteX35" fmla="*/ 322123 w 1702224"/>
                  <a:gd name="connsiteY35" fmla="*/ 921473 h 1111502"/>
                  <a:gd name="connsiteX36" fmla="*/ 387976 w 1702224"/>
                  <a:gd name="connsiteY36" fmla="*/ 918337 h 1111502"/>
                  <a:gd name="connsiteX37" fmla="*/ 488733 w 1702224"/>
                  <a:gd name="connsiteY37" fmla="*/ 864550 h 1111502"/>
                  <a:gd name="connsiteX38" fmla="*/ 540407 w 1702224"/>
                  <a:gd name="connsiteY38" fmla="*/ 825215 h 1111502"/>
                  <a:gd name="connsiteX39" fmla="*/ 697200 w 1702224"/>
                  <a:gd name="connsiteY39" fmla="*/ 717505 h 1111502"/>
                  <a:gd name="connsiteX40" fmla="*/ 697200 w 1702224"/>
                  <a:gd name="connsiteY40" fmla="*/ 717505 h 1111502"/>
                  <a:gd name="connsiteX41" fmla="*/ 738444 w 1702224"/>
                  <a:gd name="connsiteY41" fmla="*/ 693509 h 1111502"/>
                  <a:gd name="connsiteX42" fmla="*/ 764008 w 1702224"/>
                  <a:gd name="connsiteY42" fmla="*/ 700121 h 1111502"/>
                  <a:gd name="connsiteX43" fmla="*/ 788617 w 1702224"/>
                  <a:gd name="connsiteY43" fmla="*/ 736525 h 1111502"/>
                  <a:gd name="connsiteX44" fmla="*/ 824748 w 1702224"/>
                  <a:gd name="connsiteY44" fmla="*/ 829715 h 1111502"/>
                  <a:gd name="connsiteX45" fmla="*/ 831497 w 1702224"/>
                  <a:gd name="connsiteY45" fmla="*/ 959648 h 1111502"/>
                  <a:gd name="connsiteX46" fmla="*/ 850244 w 1702224"/>
                  <a:gd name="connsiteY46" fmla="*/ 1091150 h 1111502"/>
                  <a:gd name="connsiteX47" fmla="*/ 877649 w 1702224"/>
                  <a:gd name="connsiteY47" fmla="*/ 1109556 h 1111502"/>
                  <a:gd name="connsiteX48" fmla="*/ 1027966 w 1702224"/>
                  <a:gd name="connsiteY48" fmla="*/ 1075880 h 1111502"/>
                  <a:gd name="connsiteX49" fmla="*/ 1194644 w 1702224"/>
                  <a:gd name="connsiteY49" fmla="*/ 1053929 h 1111502"/>
                  <a:gd name="connsiteX50" fmla="*/ 1316124 w 1702224"/>
                  <a:gd name="connsiteY50" fmla="*/ 1040363 h 1111502"/>
                  <a:gd name="connsiteX51" fmla="*/ 1487847 w 1702224"/>
                  <a:gd name="connsiteY51" fmla="*/ 1047725 h 1111502"/>
                  <a:gd name="connsiteX52" fmla="*/ 1513343 w 1702224"/>
                  <a:gd name="connsiteY52" fmla="*/ 1053247 h 1111502"/>
                  <a:gd name="connsiteX53" fmla="*/ 1530181 w 1702224"/>
                  <a:gd name="connsiteY53" fmla="*/ 1044044 h 1111502"/>
                  <a:gd name="connsiteX54" fmla="*/ 1539930 w 1702224"/>
                  <a:gd name="connsiteY54" fmla="*/ 1017798 h 1111502"/>
                  <a:gd name="connsiteX55" fmla="*/ 1531340 w 1702224"/>
                  <a:gd name="connsiteY55" fmla="*/ 945673 h 1111502"/>
                  <a:gd name="connsiteX56" fmla="*/ 1493983 w 1702224"/>
                  <a:gd name="connsiteY56" fmla="*/ 669104 h 1111502"/>
                  <a:gd name="connsiteX57" fmla="*/ 1512661 w 1702224"/>
                  <a:gd name="connsiteY57" fmla="*/ 650970 h 1111502"/>
                  <a:gd name="connsiteX58" fmla="*/ 1578787 w 1702224"/>
                  <a:gd name="connsiteY58" fmla="*/ 659492 h 1111502"/>
                  <a:gd name="connsiteX59" fmla="*/ 1678453 w 1702224"/>
                  <a:gd name="connsiteY59" fmla="*/ 607341 h 1111502"/>
                  <a:gd name="connsiteX60" fmla="*/ 1693110 w 1702224"/>
                  <a:gd name="connsiteY60" fmla="*/ 585253 h 1111502"/>
                  <a:gd name="connsiteX61" fmla="*/ 1665092 w 1702224"/>
                  <a:gd name="connsiteY61" fmla="*/ 402760 h 111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702224" h="1111502">
                    <a:moveTo>
                      <a:pt x="1665092" y="402760"/>
                    </a:moveTo>
                    <a:cubicBezTo>
                      <a:pt x="1640346" y="368470"/>
                      <a:pt x="1610691" y="338611"/>
                      <a:pt x="1581787" y="308002"/>
                    </a:cubicBezTo>
                    <a:cubicBezTo>
                      <a:pt x="1543270" y="267236"/>
                      <a:pt x="1503117" y="227969"/>
                      <a:pt x="1467532" y="184476"/>
                    </a:cubicBezTo>
                    <a:cubicBezTo>
                      <a:pt x="1454511" y="154481"/>
                      <a:pt x="1429016" y="134848"/>
                      <a:pt x="1406656" y="112829"/>
                    </a:cubicBezTo>
                    <a:cubicBezTo>
                      <a:pt x="1391453" y="97899"/>
                      <a:pt x="1372434" y="88151"/>
                      <a:pt x="1352051" y="81606"/>
                    </a:cubicBezTo>
                    <a:cubicBezTo>
                      <a:pt x="1347688" y="82629"/>
                      <a:pt x="1343256" y="82288"/>
                      <a:pt x="1338894" y="81606"/>
                    </a:cubicBezTo>
                    <a:cubicBezTo>
                      <a:pt x="1284629" y="73426"/>
                      <a:pt x="1230433" y="65109"/>
                      <a:pt x="1175283" y="68722"/>
                    </a:cubicBezTo>
                    <a:cubicBezTo>
                      <a:pt x="1169557" y="67768"/>
                      <a:pt x="1163831" y="68177"/>
                      <a:pt x="1158104" y="67904"/>
                    </a:cubicBezTo>
                    <a:cubicBezTo>
                      <a:pt x="1118156" y="65995"/>
                      <a:pt x="1078821" y="62382"/>
                      <a:pt x="1051962" y="26660"/>
                    </a:cubicBezTo>
                    <a:cubicBezTo>
                      <a:pt x="1047531" y="20798"/>
                      <a:pt x="1040441" y="19025"/>
                      <a:pt x="1034306" y="15685"/>
                    </a:cubicBezTo>
                    <a:cubicBezTo>
                      <a:pt x="1029329" y="9345"/>
                      <a:pt x="1022717" y="6891"/>
                      <a:pt x="1014877" y="7573"/>
                    </a:cubicBezTo>
                    <a:cubicBezTo>
                      <a:pt x="1006560" y="-4289"/>
                      <a:pt x="995857" y="551"/>
                      <a:pt x="985700" y="3687"/>
                    </a:cubicBezTo>
                    <a:cubicBezTo>
                      <a:pt x="938662" y="18548"/>
                      <a:pt x="892237" y="35182"/>
                      <a:pt x="843972" y="46021"/>
                    </a:cubicBezTo>
                    <a:cubicBezTo>
                      <a:pt x="824680" y="60473"/>
                      <a:pt x="803888" y="74244"/>
                      <a:pt x="808046" y="103080"/>
                    </a:cubicBezTo>
                    <a:cubicBezTo>
                      <a:pt x="809955" y="116442"/>
                      <a:pt x="810296" y="129871"/>
                      <a:pt x="811932" y="143301"/>
                    </a:cubicBezTo>
                    <a:cubicBezTo>
                      <a:pt x="814590" y="143165"/>
                      <a:pt x="817386" y="143642"/>
                      <a:pt x="820453" y="144937"/>
                    </a:cubicBezTo>
                    <a:cubicBezTo>
                      <a:pt x="830270" y="160616"/>
                      <a:pt x="825225" y="175273"/>
                      <a:pt x="814113" y="186658"/>
                    </a:cubicBezTo>
                    <a:cubicBezTo>
                      <a:pt x="769598" y="232196"/>
                      <a:pt x="727332" y="279847"/>
                      <a:pt x="670477" y="312092"/>
                    </a:cubicBezTo>
                    <a:cubicBezTo>
                      <a:pt x="623303" y="338815"/>
                      <a:pt x="582196" y="375150"/>
                      <a:pt x="540680" y="409850"/>
                    </a:cubicBezTo>
                    <a:cubicBezTo>
                      <a:pt x="506253" y="438618"/>
                      <a:pt x="489960" y="479520"/>
                      <a:pt x="486143" y="524581"/>
                    </a:cubicBezTo>
                    <a:cubicBezTo>
                      <a:pt x="485120" y="536239"/>
                      <a:pt x="483484" y="548032"/>
                      <a:pt x="473940" y="555872"/>
                    </a:cubicBezTo>
                    <a:cubicBezTo>
                      <a:pt x="440264" y="583413"/>
                      <a:pt x="417768" y="620362"/>
                      <a:pt x="392476" y="654515"/>
                    </a:cubicBezTo>
                    <a:cubicBezTo>
                      <a:pt x="366435" y="689760"/>
                      <a:pt x="334940" y="707007"/>
                      <a:pt x="291310" y="702985"/>
                    </a:cubicBezTo>
                    <a:cubicBezTo>
                      <a:pt x="278017" y="701758"/>
                      <a:pt x="264587" y="703053"/>
                      <a:pt x="251294" y="705371"/>
                    </a:cubicBezTo>
                    <a:cubicBezTo>
                      <a:pt x="234592" y="708234"/>
                      <a:pt x="218163" y="706393"/>
                      <a:pt x="203097" y="697599"/>
                    </a:cubicBezTo>
                    <a:cubicBezTo>
                      <a:pt x="203097" y="697599"/>
                      <a:pt x="203097" y="697599"/>
                      <a:pt x="203097" y="697599"/>
                    </a:cubicBezTo>
                    <a:cubicBezTo>
                      <a:pt x="170307" y="684374"/>
                      <a:pt x="137312" y="671762"/>
                      <a:pt x="104931" y="657583"/>
                    </a:cubicBezTo>
                    <a:cubicBezTo>
                      <a:pt x="90819" y="651379"/>
                      <a:pt x="77322" y="647221"/>
                      <a:pt x="62188" y="651788"/>
                    </a:cubicBezTo>
                    <a:cubicBezTo>
                      <a:pt x="35124" y="669854"/>
                      <a:pt x="19376" y="697804"/>
                      <a:pt x="356" y="722823"/>
                    </a:cubicBezTo>
                    <a:cubicBezTo>
                      <a:pt x="1516" y="724527"/>
                      <a:pt x="2401" y="726572"/>
                      <a:pt x="2879" y="729094"/>
                    </a:cubicBezTo>
                    <a:cubicBezTo>
                      <a:pt x="1583" y="733321"/>
                      <a:pt x="-2029" y="738843"/>
                      <a:pt x="1516" y="741774"/>
                    </a:cubicBezTo>
                    <a:cubicBezTo>
                      <a:pt x="36760" y="770815"/>
                      <a:pt x="56734" y="815262"/>
                      <a:pt x="98523" y="837554"/>
                    </a:cubicBezTo>
                    <a:cubicBezTo>
                      <a:pt x="149583" y="864823"/>
                      <a:pt x="200916" y="891477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78699" y="911043"/>
                      <a:pt x="300377" y="916224"/>
                      <a:pt x="322123" y="921473"/>
                    </a:cubicBezTo>
                    <a:cubicBezTo>
                      <a:pt x="344347" y="926858"/>
                      <a:pt x="366366" y="926654"/>
                      <a:pt x="387976" y="918337"/>
                    </a:cubicBezTo>
                    <a:cubicBezTo>
                      <a:pt x="423834" y="904634"/>
                      <a:pt x="458943" y="889978"/>
                      <a:pt x="488733" y="864550"/>
                    </a:cubicBezTo>
                    <a:cubicBezTo>
                      <a:pt x="505162" y="850507"/>
                      <a:pt x="523160" y="838236"/>
                      <a:pt x="540407" y="825215"/>
                    </a:cubicBezTo>
                    <a:cubicBezTo>
                      <a:pt x="589695" y="784994"/>
                      <a:pt x="642732" y="750159"/>
                      <a:pt x="697200" y="717505"/>
                    </a:cubicBezTo>
                    <a:lnTo>
                      <a:pt x="697200" y="717505"/>
                    </a:lnTo>
                    <a:cubicBezTo>
                      <a:pt x="710903" y="709461"/>
                      <a:pt x="724537" y="701280"/>
                      <a:pt x="738444" y="693509"/>
                    </a:cubicBezTo>
                    <a:cubicBezTo>
                      <a:pt x="748806" y="687714"/>
                      <a:pt x="757191" y="688260"/>
                      <a:pt x="764008" y="700121"/>
                    </a:cubicBezTo>
                    <a:cubicBezTo>
                      <a:pt x="771302" y="712801"/>
                      <a:pt x="781119" y="723981"/>
                      <a:pt x="788617" y="736525"/>
                    </a:cubicBezTo>
                    <a:cubicBezTo>
                      <a:pt x="806001" y="765429"/>
                      <a:pt x="824271" y="793584"/>
                      <a:pt x="824748" y="829715"/>
                    </a:cubicBezTo>
                    <a:cubicBezTo>
                      <a:pt x="825362" y="873071"/>
                      <a:pt x="827475" y="916496"/>
                      <a:pt x="831497" y="959648"/>
                    </a:cubicBezTo>
                    <a:cubicBezTo>
                      <a:pt x="835587" y="1003687"/>
                      <a:pt x="827679" y="1049293"/>
                      <a:pt x="850244" y="1091150"/>
                    </a:cubicBezTo>
                    <a:cubicBezTo>
                      <a:pt x="856925" y="1103626"/>
                      <a:pt x="863810" y="1110374"/>
                      <a:pt x="877649" y="1109556"/>
                    </a:cubicBezTo>
                    <a:cubicBezTo>
                      <a:pt x="889101" y="1120668"/>
                      <a:pt x="988290" y="1080788"/>
                      <a:pt x="1027966" y="1075880"/>
                    </a:cubicBezTo>
                    <a:cubicBezTo>
                      <a:pt x="1083593" y="1068995"/>
                      <a:pt x="1138880" y="1058701"/>
                      <a:pt x="1194644" y="1053929"/>
                    </a:cubicBezTo>
                    <a:cubicBezTo>
                      <a:pt x="1235274" y="1050452"/>
                      <a:pt x="1275085" y="1041249"/>
                      <a:pt x="1316124" y="1040363"/>
                    </a:cubicBezTo>
                    <a:cubicBezTo>
                      <a:pt x="1373592" y="1039136"/>
                      <a:pt x="1430652" y="1044794"/>
                      <a:pt x="1487847" y="1047725"/>
                    </a:cubicBezTo>
                    <a:cubicBezTo>
                      <a:pt x="1496164" y="1048134"/>
                      <a:pt x="1506049" y="1046157"/>
                      <a:pt x="1513343" y="1053247"/>
                    </a:cubicBezTo>
                    <a:cubicBezTo>
                      <a:pt x="1515729" y="1055429"/>
                      <a:pt x="1523909" y="1046703"/>
                      <a:pt x="1530181" y="1044044"/>
                    </a:cubicBezTo>
                    <a:cubicBezTo>
                      <a:pt x="1542656" y="1038727"/>
                      <a:pt x="1541429" y="1027751"/>
                      <a:pt x="1539930" y="1017798"/>
                    </a:cubicBezTo>
                    <a:cubicBezTo>
                      <a:pt x="1536180" y="993802"/>
                      <a:pt x="1534340" y="969670"/>
                      <a:pt x="1531340" y="945673"/>
                    </a:cubicBezTo>
                    <a:cubicBezTo>
                      <a:pt x="1519751" y="853370"/>
                      <a:pt x="1506594" y="761271"/>
                      <a:pt x="1493983" y="669104"/>
                    </a:cubicBezTo>
                    <a:cubicBezTo>
                      <a:pt x="1491392" y="649948"/>
                      <a:pt x="1493232" y="648652"/>
                      <a:pt x="1512661" y="650970"/>
                    </a:cubicBezTo>
                    <a:cubicBezTo>
                      <a:pt x="1534681" y="653561"/>
                      <a:pt x="1555882" y="660991"/>
                      <a:pt x="1578787" y="659492"/>
                    </a:cubicBezTo>
                    <a:cubicBezTo>
                      <a:pt x="1620167" y="656765"/>
                      <a:pt x="1648935" y="631610"/>
                      <a:pt x="1678453" y="607341"/>
                    </a:cubicBezTo>
                    <a:cubicBezTo>
                      <a:pt x="1685339" y="601683"/>
                      <a:pt x="1690860" y="593979"/>
                      <a:pt x="1693110" y="585253"/>
                    </a:cubicBezTo>
                    <a:cubicBezTo>
                      <a:pt x="1709607" y="520423"/>
                      <a:pt x="1705653" y="458796"/>
                      <a:pt x="1665092" y="402760"/>
                    </a:cubicBezTo>
                    <a:close/>
                  </a:path>
                </a:pathLst>
              </a:custGeom>
              <a:solidFill>
                <a:srgbClr val="A8ADC3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E4CEAFD2-3030-4B47-AA6A-7D0578ADEE78}"/>
                  </a:ext>
                </a:extLst>
              </p:cNvPr>
              <p:cNvSpPr/>
              <p:nvPr/>
            </p:nvSpPr>
            <p:spPr>
              <a:xfrm>
                <a:off x="7006002" y="1785314"/>
                <a:ext cx="191980" cy="180940"/>
              </a:xfrm>
              <a:custGeom>
                <a:avLst/>
                <a:gdLst>
                  <a:gd name="connsiteX0" fmla="*/ 132808 w 191980"/>
                  <a:gd name="connsiteY0" fmla="*/ 180941 h 180940"/>
                  <a:gd name="connsiteX1" fmla="*/ 73977 w 191980"/>
                  <a:gd name="connsiteY1" fmla="*/ 168397 h 180940"/>
                  <a:gd name="connsiteX2" fmla="*/ 19712 w 191980"/>
                  <a:gd name="connsiteY2" fmla="*/ 130017 h 180940"/>
                  <a:gd name="connsiteX3" fmla="*/ 6555 w 191980"/>
                  <a:gd name="connsiteY3" fmla="*/ 111611 h 180940"/>
                  <a:gd name="connsiteX4" fmla="*/ 18963 w 191980"/>
                  <a:gd name="connsiteY4" fmla="*/ 4651 h 180940"/>
                  <a:gd name="connsiteX5" fmla="*/ 77317 w 191980"/>
                  <a:gd name="connsiteY5" fmla="*/ 10991 h 180940"/>
                  <a:gd name="connsiteX6" fmla="*/ 140920 w 191980"/>
                  <a:gd name="connsiteY6" fmla="*/ 8945 h 180940"/>
                  <a:gd name="connsiteX7" fmla="*/ 170984 w 191980"/>
                  <a:gd name="connsiteY7" fmla="*/ 20398 h 180940"/>
                  <a:gd name="connsiteX8" fmla="*/ 191981 w 191980"/>
                  <a:gd name="connsiteY8" fmla="*/ 103635 h 180940"/>
                  <a:gd name="connsiteX9" fmla="*/ 132808 w 191980"/>
                  <a:gd name="connsiteY9" fmla="*/ 180941 h 18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980" h="180940">
                    <a:moveTo>
                      <a:pt x="132808" y="180941"/>
                    </a:moveTo>
                    <a:cubicBezTo>
                      <a:pt x="114197" y="172692"/>
                      <a:pt x="92928" y="179918"/>
                      <a:pt x="73977" y="168397"/>
                    </a:cubicBezTo>
                    <a:cubicBezTo>
                      <a:pt x="54888" y="156740"/>
                      <a:pt x="36550" y="144606"/>
                      <a:pt x="19712" y="130017"/>
                    </a:cubicBezTo>
                    <a:cubicBezTo>
                      <a:pt x="13850" y="124904"/>
                      <a:pt x="8464" y="118837"/>
                      <a:pt x="6555" y="111611"/>
                    </a:cubicBezTo>
                    <a:cubicBezTo>
                      <a:pt x="-3125" y="74458"/>
                      <a:pt x="-4420" y="38054"/>
                      <a:pt x="18963" y="4651"/>
                    </a:cubicBezTo>
                    <a:cubicBezTo>
                      <a:pt x="39550" y="-3871"/>
                      <a:pt x="59320" y="-53"/>
                      <a:pt x="77317" y="10991"/>
                    </a:cubicBezTo>
                    <a:cubicBezTo>
                      <a:pt x="99472" y="24557"/>
                      <a:pt x="119378" y="24011"/>
                      <a:pt x="140920" y="8945"/>
                    </a:cubicBezTo>
                    <a:cubicBezTo>
                      <a:pt x="160076" y="-4416"/>
                      <a:pt x="164644" y="-1962"/>
                      <a:pt x="170984" y="20398"/>
                    </a:cubicBezTo>
                    <a:cubicBezTo>
                      <a:pt x="178755" y="47939"/>
                      <a:pt x="188776" y="74935"/>
                      <a:pt x="191981" y="103635"/>
                    </a:cubicBezTo>
                    <a:cubicBezTo>
                      <a:pt x="178210" y="133903"/>
                      <a:pt x="155032" y="157081"/>
                      <a:pt x="132808" y="180941"/>
                    </a:cubicBezTo>
                    <a:close/>
                  </a:path>
                </a:pathLst>
              </a:custGeom>
              <a:solidFill>
                <a:srgbClr val="FDC09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39C49AA2-4802-4B7C-BE99-CED7E1767CD3}"/>
                  </a:ext>
                </a:extLst>
              </p:cNvPr>
              <p:cNvSpPr/>
              <p:nvPr/>
            </p:nvSpPr>
            <p:spPr>
              <a:xfrm>
                <a:off x="7721161" y="1087667"/>
                <a:ext cx="261947" cy="322857"/>
              </a:xfrm>
              <a:custGeom>
                <a:avLst/>
                <a:gdLst>
                  <a:gd name="connsiteX0" fmla="*/ 235224 w 261947"/>
                  <a:gd name="connsiteY0" fmla="*/ 294430 h 322857"/>
                  <a:gd name="connsiteX1" fmla="*/ 173870 w 261947"/>
                  <a:gd name="connsiteY1" fmla="*/ 322858 h 322857"/>
                  <a:gd name="connsiteX2" fmla="*/ 147352 w 261947"/>
                  <a:gd name="connsiteY2" fmla="*/ 310723 h 322857"/>
                  <a:gd name="connsiteX3" fmla="*/ 49935 w 261947"/>
                  <a:gd name="connsiteY3" fmla="*/ 195037 h 322857"/>
                  <a:gd name="connsiteX4" fmla="*/ 38346 w 261947"/>
                  <a:gd name="connsiteY4" fmla="*/ 173222 h 322857"/>
                  <a:gd name="connsiteX5" fmla="*/ 2352 w 261947"/>
                  <a:gd name="connsiteY5" fmla="*/ 64149 h 322857"/>
                  <a:gd name="connsiteX6" fmla="*/ 4193 w 261947"/>
                  <a:gd name="connsiteY6" fmla="*/ 43220 h 322857"/>
                  <a:gd name="connsiteX7" fmla="*/ 32825 w 261947"/>
                  <a:gd name="connsiteY7" fmla="*/ 0 h 322857"/>
                  <a:gd name="connsiteX8" fmla="*/ 136035 w 261947"/>
                  <a:gd name="connsiteY8" fmla="*/ 128025 h 322857"/>
                  <a:gd name="connsiteX9" fmla="*/ 155123 w 261947"/>
                  <a:gd name="connsiteY9" fmla="*/ 142273 h 322857"/>
                  <a:gd name="connsiteX10" fmla="*/ 149465 w 261947"/>
                  <a:gd name="connsiteY10" fmla="*/ 116777 h 322857"/>
                  <a:gd name="connsiteX11" fmla="*/ 120424 w 261947"/>
                  <a:gd name="connsiteY11" fmla="*/ 71920 h 322857"/>
                  <a:gd name="connsiteX12" fmla="*/ 140398 w 261947"/>
                  <a:gd name="connsiteY12" fmla="*/ 39607 h 322857"/>
                  <a:gd name="connsiteX13" fmla="*/ 192617 w 261947"/>
                  <a:gd name="connsiteY13" fmla="*/ 77238 h 322857"/>
                  <a:gd name="connsiteX14" fmla="*/ 196776 w 261947"/>
                  <a:gd name="connsiteY14" fmla="*/ 91894 h 322857"/>
                  <a:gd name="connsiteX15" fmla="*/ 255062 w 261947"/>
                  <a:gd name="connsiteY15" fmla="*/ 191629 h 322857"/>
                  <a:gd name="connsiteX16" fmla="*/ 261947 w 261947"/>
                  <a:gd name="connsiteY16" fmla="*/ 200423 h 322857"/>
                  <a:gd name="connsiteX17" fmla="*/ 248926 w 261947"/>
                  <a:gd name="connsiteY17" fmla="*/ 213852 h 322857"/>
                  <a:gd name="connsiteX18" fmla="*/ 232702 w 261947"/>
                  <a:gd name="connsiteY18" fmla="*/ 258709 h 322857"/>
                  <a:gd name="connsiteX19" fmla="*/ 235224 w 261947"/>
                  <a:gd name="connsiteY19" fmla="*/ 294430 h 32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947" h="322857">
                    <a:moveTo>
                      <a:pt x="235224" y="294430"/>
                    </a:moveTo>
                    <a:cubicBezTo>
                      <a:pt x="215863" y="306292"/>
                      <a:pt x="198752" y="322858"/>
                      <a:pt x="173870" y="322858"/>
                    </a:cubicBezTo>
                    <a:cubicBezTo>
                      <a:pt x="162963" y="322858"/>
                      <a:pt x="154578" y="319449"/>
                      <a:pt x="147352" y="310723"/>
                    </a:cubicBezTo>
                    <a:cubicBezTo>
                      <a:pt x="115175" y="271934"/>
                      <a:pt x="82453" y="233554"/>
                      <a:pt x="49935" y="195037"/>
                    </a:cubicBezTo>
                    <a:cubicBezTo>
                      <a:pt x="44482" y="188561"/>
                      <a:pt x="41005" y="181267"/>
                      <a:pt x="38346" y="173222"/>
                    </a:cubicBezTo>
                    <a:cubicBezTo>
                      <a:pt x="26553" y="136819"/>
                      <a:pt x="14623" y="100416"/>
                      <a:pt x="2352" y="64149"/>
                    </a:cubicBezTo>
                    <a:cubicBezTo>
                      <a:pt x="-170" y="56582"/>
                      <a:pt x="-2011" y="49697"/>
                      <a:pt x="4193" y="43220"/>
                    </a:cubicBezTo>
                    <a:cubicBezTo>
                      <a:pt x="13669" y="28904"/>
                      <a:pt x="23144" y="14657"/>
                      <a:pt x="32825" y="0"/>
                    </a:cubicBezTo>
                    <a:cubicBezTo>
                      <a:pt x="73182" y="38448"/>
                      <a:pt x="108085" y="80305"/>
                      <a:pt x="136035" y="128025"/>
                    </a:cubicBezTo>
                    <a:cubicBezTo>
                      <a:pt x="139921" y="134706"/>
                      <a:pt x="143193" y="150453"/>
                      <a:pt x="155123" y="142273"/>
                    </a:cubicBezTo>
                    <a:cubicBezTo>
                      <a:pt x="167667" y="133683"/>
                      <a:pt x="155055" y="124071"/>
                      <a:pt x="149465" y="116777"/>
                    </a:cubicBezTo>
                    <a:cubicBezTo>
                      <a:pt x="138626" y="102529"/>
                      <a:pt x="128264" y="88077"/>
                      <a:pt x="120424" y="71920"/>
                    </a:cubicBezTo>
                    <a:cubicBezTo>
                      <a:pt x="112312" y="55218"/>
                      <a:pt x="121583" y="40084"/>
                      <a:pt x="140398" y="39607"/>
                    </a:cubicBezTo>
                    <a:cubicBezTo>
                      <a:pt x="163917" y="39062"/>
                      <a:pt x="182255" y="52151"/>
                      <a:pt x="192617" y="77238"/>
                    </a:cubicBezTo>
                    <a:cubicBezTo>
                      <a:pt x="194526" y="81942"/>
                      <a:pt x="196844" y="86986"/>
                      <a:pt x="196776" y="91894"/>
                    </a:cubicBezTo>
                    <a:cubicBezTo>
                      <a:pt x="196367" y="136887"/>
                      <a:pt x="225135" y="164496"/>
                      <a:pt x="255062" y="191629"/>
                    </a:cubicBezTo>
                    <a:cubicBezTo>
                      <a:pt x="257789" y="194083"/>
                      <a:pt x="259629" y="197491"/>
                      <a:pt x="261947" y="200423"/>
                    </a:cubicBezTo>
                    <a:cubicBezTo>
                      <a:pt x="257652" y="204922"/>
                      <a:pt x="253766" y="209967"/>
                      <a:pt x="248926" y="213852"/>
                    </a:cubicBezTo>
                    <a:cubicBezTo>
                      <a:pt x="234338" y="225646"/>
                      <a:pt x="228339" y="239621"/>
                      <a:pt x="232702" y="258709"/>
                    </a:cubicBezTo>
                    <a:cubicBezTo>
                      <a:pt x="235292" y="270230"/>
                      <a:pt x="234474" y="282501"/>
                      <a:pt x="235224" y="294430"/>
                    </a:cubicBezTo>
                    <a:close/>
                  </a:path>
                </a:pathLst>
              </a:custGeom>
              <a:solidFill>
                <a:srgbClr val="FDC0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A75C9BDF-F034-4289-A133-9A05C281F073}"/>
                  </a:ext>
                </a:extLst>
              </p:cNvPr>
              <p:cNvSpPr/>
              <p:nvPr/>
            </p:nvSpPr>
            <p:spPr>
              <a:xfrm>
                <a:off x="8012830" y="2267165"/>
                <a:ext cx="643602" cy="82785"/>
              </a:xfrm>
              <a:custGeom>
                <a:avLst/>
                <a:gdLst>
                  <a:gd name="connsiteX0" fmla="*/ 643602 w 643602"/>
                  <a:gd name="connsiteY0" fmla="*/ 20653 h 82785"/>
                  <a:gd name="connsiteX1" fmla="*/ 589066 w 643602"/>
                  <a:gd name="connsiteY1" fmla="*/ 27879 h 82785"/>
                  <a:gd name="connsiteX2" fmla="*/ 179972 w 643602"/>
                  <a:gd name="connsiteY2" fmla="*/ 63668 h 82785"/>
                  <a:gd name="connsiteX3" fmla="*/ 8862 w 643602"/>
                  <a:gd name="connsiteY3" fmla="*/ 82756 h 82785"/>
                  <a:gd name="connsiteX4" fmla="*/ 0 w 643602"/>
                  <a:gd name="connsiteY4" fmla="*/ 80575 h 82785"/>
                  <a:gd name="connsiteX5" fmla="*/ 214125 w 643602"/>
                  <a:gd name="connsiteY5" fmla="*/ 28356 h 82785"/>
                  <a:gd name="connsiteX6" fmla="*/ 403709 w 643602"/>
                  <a:gd name="connsiteY6" fmla="*/ 3473 h 82785"/>
                  <a:gd name="connsiteX7" fmla="*/ 603995 w 643602"/>
                  <a:gd name="connsiteY7" fmla="*/ 10427 h 82785"/>
                  <a:gd name="connsiteX8" fmla="*/ 643602 w 643602"/>
                  <a:gd name="connsiteY8" fmla="*/ 20653 h 8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602" h="82785">
                    <a:moveTo>
                      <a:pt x="643602" y="20653"/>
                    </a:moveTo>
                    <a:cubicBezTo>
                      <a:pt x="626082" y="28015"/>
                      <a:pt x="607199" y="26174"/>
                      <a:pt x="589066" y="27879"/>
                    </a:cubicBezTo>
                    <a:cubicBezTo>
                      <a:pt x="452791" y="40490"/>
                      <a:pt x="316313" y="51875"/>
                      <a:pt x="179972" y="63668"/>
                    </a:cubicBezTo>
                    <a:cubicBezTo>
                      <a:pt x="134297" y="67622"/>
                      <a:pt x="54537" y="78802"/>
                      <a:pt x="8862" y="82756"/>
                    </a:cubicBezTo>
                    <a:cubicBezTo>
                      <a:pt x="5999" y="83029"/>
                      <a:pt x="2931" y="81325"/>
                      <a:pt x="0" y="80575"/>
                    </a:cubicBezTo>
                    <a:cubicBezTo>
                      <a:pt x="56855" y="52829"/>
                      <a:pt x="151476" y="34491"/>
                      <a:pt x="214125" y="28356"/>
                    </a:cubicBezTo>
                    <a:cubicBezTo>
                      <a:pt x="277524" y="22152"/>
                      <a:pt x="340309" y="9677"/>
                      <a:pt x="403709" y="3473"/>
                    </a:cubicBezTo>
                    <a:cubicBezTo>
                      <a:pt x="470516" y="-3003"/>
                      <a:pt x="537596" y="-276"/>
                      <a:pt x="603995" y="10427"/>
                    </a:cubicBezTo>
                    <a:cubicBezTo>
                      <a:pt x="617220" y="12540"/>
                      <a:pt x="633581" y="5314"/>
                      <a:pt x="643602" y="20653"/>
                    </a:cubicBezTo>
                    <a:close/>
                  </a:path>
                </a:pathLst>
              </a:custGeom>
              <a:solidFill>
                <a:srgbClr val="01010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55096" y="228458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B82F27-E395-4750-89B7-9E055A0AD502}"/>
              </a:ext>
            </a:extLst>
          </p:cNvPr>
          <p:cNvSpPr txBox="1"/>
          <p:nvPr/>
        </p:nvSpPr>
        <p:spPr>
          <a:xfrm rot="507714">
            <a:off x="7792883" y="998055"/>
            <a:ext cx="186669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cs typeface="Arial" pitchFamily="34" charset="0"/>
              </a:rPr>
              <a:t>Značenje izraza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k Free" panose="03080402000500000000" pitchFamily="66" charset="0"/>
              <a:cs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4105">
            <a:off x="7868717" y="1618905"/>
            <a:ext cx="829128" cy="3292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670" y="2217828"/>
            <a:ext cx="975445" cy="3231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157">
            <a:off x="8451577" y="1990918"/>
            <a:ext cx="999831" cy="3657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1346">
            <a:off x="8427975" y="2442213"/>
            <a:ext cx="1085182" cy="3292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18698">
            <a:off x="7726346" y="2679890"/>
            <a:ext cx="914479" cy="3231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70416">
            <a:off x="8658149" y="2811873"/>
            <a:ext cx="841321" cy="3231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91590">
            <a:off x="7869002" y="3086929"/>
            <a:ext cx="768163" cy="3292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14732">
            <a:off x="8279111" y="3327216"/>
            <a:ext cx="1188823" cy="3840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2481" y="1544369"/>
            <a:ext cx="650937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Pravo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pomoć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istim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uslovima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domaći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državljani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imaju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strani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državljani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bez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državljanstva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koja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skladu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zakonom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imaju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odobrenje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privremeni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boravak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stalno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nastanjenje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Crnoj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Gori.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Privredni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subjekti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koji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ostvaruju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pravo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pomoć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smislu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ovog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zakona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privredna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društva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druga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pravna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preduzetnici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poljoprivredna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gazdinstva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sr-Latn-M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lvl="0" algn="just"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Obnova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obuhvata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rekonstrukciju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izgradnju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objekata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infrastrukture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oštećenih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ili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uništenih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kao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posljedice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nepogode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kao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hitne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sanacione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radove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lvl="0" algn="just">
              <a:defRPr/>
            </a:pPr>
            <a:r>
              <a:rPr lang="en-US" dirty="0" err="1">
                <a:solidFill>
                  <a:prstClr val="black"/>
                </a:solidFill>
              </a:rPr>
              <a:t>Rekonstrukcija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objekata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infrastrukture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obuhvata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srednjoročno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dugoročno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obnavljanje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popravku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ponovnu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izgradnju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građevinskih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objekata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objekata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kritične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infrastrukture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drugih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objekata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javne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namjene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potrebnih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normalno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funkcionisanje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zajednice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pogođene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nepogodom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sr-Latn-ME" dirty="0">
              <a:solidFill>
                <a:prstClr val="black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27109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9511" y="83243"/>
            <a:ext cx="11572875" cy="68189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r-Latn-ME" b="1" dirty="0">
                <a:solidFill>
                  <a:schemeClr val="bg2">
                    <a:lumMod val="10000"/>
                  </a:schemeClr>
                </a:solidFill>
              </a:rPr>
              <a:t>Osnovna načela Zakona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096" y="228458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11" y="1138652"/>
            <a:ext cx="1579001" cy="48528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02927" y="830752"/>
            <a:ext cx="963793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Načelo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ravnopravnosti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građana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ostvarivanju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prava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pomoć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Građanin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ostvaruje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pravo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pomoć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za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slučaj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nepogode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pod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uslovima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u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postupku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propisanim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ovim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zakonom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ravnopravno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drugim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građanima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bez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diskriminacije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bilo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osnovu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Načelo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ravnopravnosti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polova</a:t>
            </a: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U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obavljanju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poslova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ovog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zakona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nadležni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organi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će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se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posebno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starati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ostvarivanju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principa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ravnopravnosti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polova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naročito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voditi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računa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jedna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odluka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mjera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radnja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podstiče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dovodi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nepovoljnijeg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položaja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žena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Posebna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zaštita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ranjivih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grupa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Lice sa invaliditetom, odnosno u čijem je porodičnom domaćinstvu lice sa invaliditetom ili lice ozbiljno narušenog zdravlja, samohrani roditelji, građani u čijem je domaćinstvu jedno ili više djece, korisnici socijalne pomoći, penzioneri, žrtve rodno zasnovanog nasilja i nezaposleni imaju prednost pri redosljedu rješavanja zahtjeva i dodjele pomoći.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Načelo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javnosti</a:t>
            </a: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Podaci koji se odnose na vrstu i visinu štete, postupke za dodjelu pomoći, korisnike pomoći, visinu i vrstu pomoći, kao i o donacijama, davanjima iz budžeta, humanitarnoj pomoći i drugim pitanjima koja se odnose na pomoć građanima i privrednim subjektima nakon nepogodesu dostupni javnosti u skladu sa ovim zakonom.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Načelo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izgradnje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boljeg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Organi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koji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učestvuju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u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pripremi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realizaciji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obnove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nastojaće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proces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obnove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objekata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infrastrukture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podrazumijeva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izgradnju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boljeg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sistema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koji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će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objekte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infrastrukturu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društvo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u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cjelini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činiti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otpornijim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nepogode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8559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6C1FEFD-4AC3-47E3-AE78-0E3AF682BE30}"/>
              </a:ext>
            </a:extLst>
          </p:cNvPr>
          <p:cNvSpPr/>
          <p:nvPr/>
        </p:nvSpPr>
        <p:spPr>
          <a:xfrm>
            <a:off x="153949" y="172359"/>
            <a:ext cx="11887199" cy="6547482"/>
          </a:xfrm>
          <a:prstGeom prst="roundRect">
            <a:avLst>
              <a:gd name="adj" fmla="val 2847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D0959-93D5-478D-81FB-86A1BEADDEDB}"/>
              </a:ext>
            </a:extLst>
          </p:cNvPr>
          <p:cNvSpPr txBox="1"/>
          <p:nvPr/>
        </p:nvSpPr>
        <p:spPr>
          <a:xfrm>
            <a:off x="1034616" y="987614"/>
            <a:ext cx="337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Program pomoći 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22B6D-F537-4F61-9CBD-EDCC6866A0F9}"/>
              </a:ext>
            </a:extLst>
          </p:cNvPr>
          <p:cNvSpPr txBox="1"/>
          <p:nvPr/>
        </p:nvSpPr>
        <p:spPr>
          <a:xfrm>
            <a:off x="7723048" y="987614"/>
            <a:ext cx="33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Program obnove 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99191" y="1678254"/>
            <a:ext cx="38966" cy="413471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66701" y="325344"/>
            <a:ext cx="11669486" cy="610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Program pomoći i program obnove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587" y="1668120"/>
            <a:ext cx="5350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Dodjela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pomoći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sprovodi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osnovu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Programa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pomoći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kojim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utvrđuje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način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mjere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kriterijumi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dodjelu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pomoći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Tx/>
              <a:buNone/>
              <a:tabLst/>
              <a:defRPr/>
            </a:pPr>
            <a:r>
              <a:rPr kumimoji="0" lang="sr-Latn-M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Sadržaj: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Tx/>
              <a:buNone/>
              <a:tabLst/>
              <a:defRPr/>
            </a:pPr>
            <a:endParaRPr kumimoji="0" lang="sr-Latn-M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teriroriju na kojoj se sprovode mjere;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analizu zatečenog stanja i nastale štete i sagledavanje mogućih daljih štetnih posljedica;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mjere koje treba preduzeti;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postupak sprovođenja mjera;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redosljed sprovođenja mjera;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rokove za sprovođenje mjera;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kriterijume i mjerila za utvrđivanje visine pomoći;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organe državne uprave nadležne za koordinaciju, odnosno nosioce sprovođenja pojedinih mjera i aktivnosti;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procjenu potrebnih finansijskih sredstava i izvore finansiranja;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organ koji vrši plaćanja na bazi dokumentacije i podataka o dodijeljenoj pomoći, kao i način isplate te pomoći i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druge potrebne elemente.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2346" y="1678254"/>
            <a:ext cx="57657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Obnova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sprovodi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osnovu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Programa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obnove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kojim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utvrđuju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mjere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kriterijumi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postupak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obnovu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saniranje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posljedica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nepogode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sr-Latn-M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Sadržaj: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opis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analizu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stanja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nakon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nepogode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sektor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kojem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se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sprovode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mjere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teritoriju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kojoj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se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sprovode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mjere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analizu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nastale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štete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načina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obnove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ciljeve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obnove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smjernice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njihovo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ostvarivanje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viziju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željenog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društva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nakon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oporavka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mjere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aktivnosti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koje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treba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preduzeti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svaki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sektor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prioritete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način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obim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sprovođenja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mjera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aktivnosti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kao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kriterijume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sprovođenje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mjera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redosljed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sprovođenja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mjera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rokove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sprovođenje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mjera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organe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državne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uprave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nadležne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koordinaciju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odnosno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nosioce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sprovođenja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pojedinih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mjera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aktivnosti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procjenu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potrebnih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finansijskih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sredstava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izvore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finansiranja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nadzor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evaluaciju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procesa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način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izvještavanja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druge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potrebne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elemente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382" y="6276943"/>
            <a:ext cx="1092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Program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pomoći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program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obnove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donosi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Vlada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predlog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</a:t>
            </a:r>
            <a:r>
              <a:rPr kumimoji="0" lang="sr-Latn-ME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UP-a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resornih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ministarstava</a:t>
            </a:r>
            <a:r>
              <a:rPr kumimoji="0" lang="sr-Latn-ME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29135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0" y="5289863"/>
            <a:ext cx="33277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Nadležni organi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36EB62-C044-4F7D-888F-2FE626345BA2}"/>
              </a:ext>
            </a:extLst>
          </p:cNvPr>
          <p:cNvSpPr txBox="1"/>
          <p:nvPr/>
        </p:nvSpPr>
        <p:spPr>
          <a:xfrm>
            <a:off x="3445330" y="147224"/>
            <a:ext cx="8567056" cy="70788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Generalni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sekretarijat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Vlade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je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nadležni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organ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za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pomoć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i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obnovu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u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skladu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sa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odredbama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ovoga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zakona</a:t>
            </a:r>
            <a:r>
              <a:rPr kumimoji="0" lang="sr-Latn-ME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(organizuje procjenu šteta, gubitaka i potreba; koordinira aktivnosti komisije; prikuplja donatorska sredstva; vrši nadzor nad sprovođenjem javnih nabavki; vrši transparetno izvještavanje itd.)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46A14-C1CD-4DFF-8656-F709C52E777E}"/>
              </a:ext>
            </a:extLst>
          </p:cNvPr>
          <p:cNvSpPr txBox="1"/>
          <p:nvPr/>
        </p:nvSpPr>
        <p:spPr>
          <a:xfrm>
            <a:off x="4993421" y="1093086"/>
            <a:ext cx="697774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K</a:t>
            </a:r>
            <a:r>
              <a:rPr kumimoji="0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omisije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za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procjenu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šteta</a:t>
            </a:r>
            <a:r>
              <a:rPr kumimoji="0" lang="sr-Latn-ME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obavljaju</a:t>
            </a:r>
            <a:r>
              <a:rPr kumimoji="0" lang="sr-Latn-ME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p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oslove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procjene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šteta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,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gubitaka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i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potreba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nakon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nepogode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, </a:t>
            </a:r>
            <a:r>
              <a:rPr kumimoji="0" lang="sr-Latn-ME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i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obrazuju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sr-Latn-ME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se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kao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stalna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ili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privremena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tijela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.</a:t>
            </a:r>
            <a:endParaRPr kumimoji="0" lang="sr-Latn-ME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ME" altLang="ko-KR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Stalna tijela: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Državna komisija </a:t>
            </a:r>
            <a:r>
              <a:rPr kumimoji="0" lang="sr-Latn-ME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(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sastav se određuje se aktom o imenovanju koji donosi Vlada </a:t>
            </a:r>
            <a:r>
              <a:rPr kumimoji="0" lang="sr-Latn-ME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Opštinska komisija </a:t>
            </a:r>
            <a:r>
              <a:rPr kumimoji="0" lang="sr-Latn-ME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(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sastav se određuje se aktom o imenovanju koji donosi predsjednik opštine</a:t>
            </a:r>
            <a:r>
              <a:rPr kumimoji="0" lang="sr-Latn-ME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Preduzetna komisija </a:t>
            </a:r>
            <a:r>
              <a:rPr kumimoji="0" lang="sr-Latn-ME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(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sastav se određuje se aktom o imenovanju koji donosi odgovorno lice</a:t>
            </a:r>
            <a:r>
              <a:rPr kumimoji="0" lang="sr-Latn-ME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endParaRPr lang="sr-Latn-ME" altLang="ko-KR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endParaRPr kumimoji="0" lang="sr-Latn-ME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r>
              <a:rPr kumimoji="0" lang="sr-Latn-ME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Privremena tijela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Tx/>
              <a:buNone/>
              <a:tabLst/>
              <a:defRPr/>
            </a:pPr>
            <a:endParaRPr kumimoji="0" lang="sr-Latn-ME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Stručna komisija </a:t>
            </a:r>
            <a:r>
              <a:rPr kumimoji="0" lang="sr-Latn-ME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- 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na osnovu analize konkretne situacije nakon nepogode,  kao i na osnovu potrebe da se vršenje poslova procjene šteta, gubitaka i potreba povjeri </a:t>
            </a:r>
            <a:r>
              <a:rPr kumimoji="0" lang="sr-Latn-ME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licima koji imaju specifična stručna znanja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, </a:t>
            </a:r>
            <a:r>
              <a:rPr kumimoji="0" lang="sr-Latn-ME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obrazuju se stručne komisije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, kao privremena tijela na državnom, odnosno opštinskom nivou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(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zaposleni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iz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državne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ili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opštinske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uprave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adekvatne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struke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za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procjenu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šteta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,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gubitaka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i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potreba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, po potrebi angažuju se lica koja imaju specifična stručna znanja ili koja se bave poslovima procjene šteta, gubitaka i potreba).</a:t>
            </a:r>
            <a:endParaRPr kumimoji="0" lang="sr-Latn-ME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781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7038" y="201573"/>
            <a:ext cx="614908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sr-Latn-ME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Jedinstvena Metodologija</a:t>
            </a:r>
            <a:endParaRPr lang="en-US" sz="3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361" y="1511229"/>
            <a:ext cx="8722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sr-Latn-ME" dirty="0"/>
              <a:t>Opštinske k</a:t>
            </a:r>
            <a:r>
              <a:rPr lang="en-US" dirty="0" err="1"/>
              <a:t>omisije</a:t>
            </a:r>
            <a:r>
              <a:rPr lang="en-US" dirty="0"/>
              <a:t> </a:t>
            </a:r>
            <a:r>
              <a:rPr lang="en-US" dirty="0" err="1"/>
              <a:t>vrše</a:t>
            </a:r>
            <a:r>
              <a:rPr lang="en-US" dirty="0"/>
              <a:t> </a:t>
            </a:r>
            <a:r>
              <a:rPr lang="en-US" dirty="0" err="1"/>
              <a:t>procjenu</a:t>
            </a:r>
            <a:r>
              <a:rPr lang="en-US" dirty="0"/>
              <a:t> </a:t>
            </a:r>
            <a:r>
              <a:rPr lang="en-US" dirty="0" err="1"/>
              <a:t>šteta</a:t>
            </a:r>
            <a:r>
              <a:rPr lang="en-US" dirty="0"/>
              <a:t>, </a:t>
            </a:r>
            <a:r>
              <a:rPr lang="en-US" dirty="0" err="1"/>
              <a:t>gubitaka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nastalih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nepogode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b="1" dirty="0" err="1"/>
              <a:t>jedinstvenom</a:t>
            </a:r>
            <a:r>
              <a:rPr lang="en-US" b="1" dirty="0"/>
              <a:t> </a:t>
            </a:r>
            <a:r>
              <a:rPr lang="en-US" b="1" dirty="0" err="1"/>
              <a:t>metodologijom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procjenu</a:t>
            </a:r>
            <a:r>
              <a:rPr lang="en-US" b="1" dirty="0"/>
              <a:t> </a:t>
            </a:r>
            <a:r>
              <a:rPr lang="en-US" b="1" dirty="0" err="1"/>
              <a:t>šteta</a:t>
            </a:r>
            <a:r>
              <a:rPr lang="en-US" b="1" dirty="0"/>
              <a:t>, </a:t>
            </a:r>
            <a:r>
              <a:rPr lang="en-US" b="1" dirty="0" err="1"/>
              <a:t>gubitaka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potreba</a:t>
            </a:r>
            <a:r>
              <a:rPr lang="en-US" b="1" dirty="0"/>
              <a:t> od </a:t>
            </a:r>
            <a:r>
              <a:rPr lang="en-US" b="1" dirty="0" err="1"/>
              <a:t>nepogoda</a:t>
            </a:r>
            <a:r>
              <a:rPr lang="sr-Latn-ME" dirty="0"/>
              <a:t>.</a:t>
            </a:r>
          </a:p>
          <a:p>
            <a:pPr algn="just"/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 err="1"/>
              <a:t>Stručne</a:t>
            </a:r>
            <a:r>
              <a:rPr lang="en-US" dirty="0"/>
              <a:t> </a:t>
            </a:r>
            <a:r>
              <a:rPr lang="en-US" dirty="0" err="1"/>
              <a:t>komisije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procjene</a:t>
            </a:r>
            <a:r>
              <a:rPr lang="en-US" dirty="0"/>
              <a:t> </a:t>
            </a:r>
            <a:r>
              <a:rPr lang="en-US" dirty="0" err="1"/>
              <a:t>šteta</a:t>
            </a:r>
            <a:r>
              <a:rPr lang="en-US" dirty="0"/>
              <a:t>, </a:t>
            </a:r>
            <a:r>
              <a:rPr lang="en-US" dirty="0" err="1"/>
              <a:t>gubitaka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nastalih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nepogode</a:t>
            </a:r>
            <a:r>
              <a:rPr lang="en-US" dirty="0"/>
              <a:t> pored </a:t>
            </a:r>
            <a:r>
              <a:rPr lang="en-US" dirty="0" err="1"/>
              <a:t>jedinstvene</a:t>
            </a:r>
            <a:r>
              <a:rPr lang="en-US" dirty="0"/>
              <a:t> </a:t>
            </a:r>
            <a:r>
              <a:rPr lang="en-US" dirty="0" err="1"/>
              <a:t>metodologije</a:t>
            </a:r>
            <a:r>
              <a:rPr lang="en-US" dirty="0"/>
              <a:t>, </a:t>
            </a:r>
            <a:r>
              <a:rPr lang="en-US" dirty="0" err="1"/>
              <a:t>primjenjuju</a:t>
            </a:r>
            <a:r>
              <a:rPr lang="en-US" dirty="0"/>
              <a:t>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pravila</a:t>
            </a:r>
            <a:r>
              <a:rPr lang="en-US" b="1" dirty="0"/>
              <a:t> </a:t>
            </a:r>
            <a:r>
              <a:rPr lang="en-US" b="1" dirty="0" err="1"/>
              <a:t>struke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uputstva</a:t>
            </a:r>
            <a:r>
              <a:rPr lang="en-US" b="1" dirty="0"/>
              <a:t> </a:t>
            </a:r>
            <a:r>
              <a:rPr lang="sr-Latn-ME" b="1" dirty="0"/>
              <a:t>Preduzetne i </a:t>
            </a:r>
            <a:r>
              <a:rPr lang="en-US" b="1" dirty="0" err="1"/>
              <a:t>Opštinske</a:t>
            </a:r>
            <a:r>
              <a:rPr lang="sr-Latn-ME" b="1" dirty="0"/>
              <a:t> komisije, kao i </a:t>
            </a:r>
            <a:r>
              <a:rPr lang="en-US" b="1" dirty="0" err="1"/>
              <a:t>Državn</a:t>
            </a:r>
            <a:r>
              <a:rPr lang="sr-Latn-ME" b="1" dirty="0"/>
              <a:t>a</a:t>
            </a:r>
            <a:r>
              <a:rPr lang="en-US" b="1" dirty="0"/>
              <a:t> </a:t>
            </a:r>
            <a:r>
              <a:rPr lang="en-US" b="1" dirty="0" err="1"/>
              <a:t>komisij</a:t>
            </a:r>
            <a:r>
              <a:rPr lang="sr-Latn-ME" b="1" dirty="0"/>
              <a:t>a</a:t>
            </a:r>
            <a:r>
              <a:rPr lang="en-US" dirty="0"/>
              <a:t>.</a:t>
            </a:r>
            <a:endParaRPr lang="sr-Latn-ME" dirty="0"/>
          </a:p>
          <a:p>
            <a:pPr algn="just"/>
            <a:endParaRPr lang="sr-Latn-ME" dirty="0"/>
          </a:p>
          <a:p>
            <a:pPr marL="285750" indent="-285750" algn="just">
              <a:buFontTx/>
              <a:buChar char="-"/>
            </a:pPr>
            <a:r>
              <a:rPr lang="en-US" dirty="0" err="1"/>
              <a:t>Jedinstvena</a:t>
            </a:r>
            <a:r>
              <a:rPr lang="en-US" dirty="0"/>
              <a:t>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utvrđuje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procjene</a:t>
            </a:r>
            <a:r>
              <a:rPr lang="en-US" dirty="0"/>
              <a:t> </a:t>
            </a:r>
            <a:r>
              <a:rPr lang="en-US" dirty="0" err="1"/>
              <a:t>šteta</a:t>
            </a:r>
            <a:r>
              <a:rPr lang="en-US" dirty="0"/>
              <a:t>, </a:t>
            </a:r>
            <a:r>
              <a:rPr lang="en-US" dirty="0" err="1"/>
              <a:t>gubitaka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nepogode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sektorima</a:t>
            </a:r>
            <a:r>
              <a:rPr lang="en-US" dirty="0"/>
              <a:t>, </a:t>
            </a:r>
            <a:r>
              <a:rPr lang="en-US" dirty="0" err="1"/>
              <a:t>verifikaciju</a:t>
            </a:r>
            <a:r>
              <a:rPr lang="en-US" dirty="0"/>
              <a:t>, </a:t>
            </a:r>
            <a:r>
              <a:rPr lang="en-US" dirty="0" err="1"/>
              <a:t>izvještavanje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dokumentovanje</a:t>
            </a:r>
            <a:r>
              <a:rPr lang="en-US" dirty="0"/>
              <a:t> </a:t>
            </a:r>
            <a:r>
              <a:rPr lang="en-US" dirty="0" err="1"/>
              <a:t>šteta</a:t>
            </a:r>
            <a:r>
              <a:rPr lang="en-US" dirty="0"/>
              <a:t>, </a:t>
            </a:r>
            <a:r>
              <a:rPr lang="en-US" dirty="0" err="1"/>
              <a:t>gubitaka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oporavkom</a:t>
            </a:r>
            <a:r>
              <a:rPr lang="en-US" dirty="0"/>
              <a:t> </a:t>
            </a:r>
            <a:r>
              <a:rPr lang="en-US" dirty="0" err="1"/>
              <a:t>prouzrokovanih</a:t>
            </a:r>
            <a:r>
              <a:rPr lang="en-US" dirty="0"/>
              <a:t> </a:t>
            </a:r>
            <a:r>
              <a:rPr lang="en-US" dirty="0" err="1"/>
              <a:t>nepogodom</a:t>
            </a:r>
            <a:r>
              <a:rPr lang="en-US" dirty="0"/>
              <a:t>.</a:t>
            </a:r>
            <a:endParaRPr lang="sr-Latn-ME" dirty="0"/>
          </a:p>
          <a:p>
            <a:pPr algn="just"/>
            <a:r>
              <a:rPr lang="en-US" dirty="0"/>
              <a:t>  </a:t>
            </a:r>
            <a:endParaRPr lang="sr-Latn-ME" dirty="0"/>
          </a:p>
          <a:p>
            <a:pPr marL="285750" indent="-285750" algn="just">
              <a:buFontTx/>
              <a:buChar char="-"/>
            </a:pPr>
            <a:r>
              <a:rPr lang="en-US" dirty="0" err="1"/>
              <a:t>Jedinstvena</a:t>
            </a:r>
            <a:r>
              <a:rPr lang="en-US" dirty="0"/>
              <a:t> </a:t>
            </a:r>
            <a:r>
              <a:rPr lang="en-US" dirty="0" err="1"/>
              <a:t>metodologija</a:t>
            </a:r>
            <a:r>
              <a:rPr lang="en-US" dirty="0"/>
              <a:t> </a:t>
            </a:r>
            <a:r>
              <a:rPr lang="en-US" dirty="0" err="1"/>
              <a:t>utvrđuje</a:t>
            </a:r>
            <a:r>
              <a:rPr lang="en-US" dirty="0"/>
              <a:t> se </a:t>
            </a:r>
            <a:r>
              <a:rPr lang="en-US" dirty="0" err="1"/>
              <a:t>propisom</a:t>
            </a:r>
            <a:r>
              <a:rPr lang="en-US" dirty="0"/>
              <a:t> </a:t>
            </a:r>
            <a:r>
              <a:rPr lang="en-US" dirty="0" err="1"/>
              <a:t>Vlade</a:t>
            </a:r>
            <a:r>
              <a:rPr lang="en-US" dirty="0"/>
              <a:t>.</a:t>
            </a:r>
          </a:p>
        </p:txBody>
      </p:sp>
      <p:pic>
        <p:nvPicPr>
          <p:cNvPr id="1026" name="Picture 2" descr="Books And Magnifying Glass Isolated On White-foton och fler bilder på  Gammal bok - Gammal bok, Förstoringsglas, Lupp - iSto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7059" l="2451" r="97386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41" y="1639656"/>
            <a:ext cx="2731463" cy="29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36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r-Latn-ME" b="1" dirty="0">
                <a:solidFill>
                  <a:schemeClr val="bg2">
                    <a:lumMod val="10000"/>
                  </a:schemeClr>
                </a:solidFill>
              </a:rPr>
              <a:t>Kako se ostvaruje pravo na pomoć?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364" y="934559"/>
            <a:ext cx="92106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Odgovor: </a:t>
            </a: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Postupak za ostvarivanje prava na pomoć građanima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Uslov za dobijanje pomoći </a:t>
            </a: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(šteta je posledica nepogode, oštećena/uništena stvar je neophodna za zadovoljenje osnovnih životnih potreba itd.)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Prijaviti štetu, gubitak </a:t>
            </a: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(član 30)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Verifikacija procjene štete </a:t>
            </a: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(o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rganizaciona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jedinica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Ministarstva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nadležna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zaštitu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spašavanje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vrši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verifikaciju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procjene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štete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gubitaka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potreba</a:t>
            </a: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Izjašnjenje stranke </a:t>
            </a: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(nakon verifikacije procjene nadležni opštinski organ poziva stranku da se izjasni o verifikovanom zapisniku)</a:t>
            </a:r>
            <a:endParaRPr kumimoji="0" lang="sr-Latn-M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Prvostepeno rješenje o pravu na pomoć </a:t>
            </a: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(po završenoj procjeni opštinski organ je dužan da dostavi rješenje </a:t>
            </a:r>
            <a:r>
              <a:rPr kumimoji="0" lang="sr-Latn-M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podnosiocu zahtjeva, </a:t>
            </a: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organizacionoj jedinici </a:t>
            </a:r>
            <a:r>
              <a:rPr kumimoji="0" lang="sr-Latn-M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Ministarstva nadležnoj za zaštitu i spašavanje i organu nadležnom za pravnu zaštitu imovinskih prava i interesa Crne Gore </a:t>
            </a: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Žalba na prvostepeno rješenje  </a:t>
            </a: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prvostepeno rješenje - žalba Državnoj komisiji</a:t>
            </a: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                                                                          izvršno rješenje – upravni spor</a:t>
            </a: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                                                                          presuda Upravnog suda – preispitivanje sudske odluke Vrhovnom sudu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947474" y="342260"/>
            <a:ext cx="1865538" cy="4706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3"/>
          <a:stretch/>
        </p:blipFill>
        <p:spPr>
          <a:xfrm>
            <a:off x="7500486" y="5048780"/>
            <a:ext cx="3313379" cy="1273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Arrow Connector 4"/>
          <p:cNvCxnSpPr/>
          <p:nvPr/>
        </p:nvCxnSpPr>
        <p:spPr>
          <a:xfrm>
            <a:off x="3488631" y="2387110"/>
            <a:ext cx="5456426" cy="2553378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36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946731" y="73273"/>
            <a:ext cx="105060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sr-Latn-ME" b="1" dirty="0">
                <a:solidFill>
                  <a:schemeClr val="bg2">
                    <a:lumMod val="10000"/>
                  </a:schemeClr>
                </a:solidFill>
              </a:rPr>
              <a:t>Izvještavanje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42" y="999841"/>
            <a:ext cx="72411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Vlada </a:t>
            </a:r>
            <a:r>
              <a:rPr kumimoji="0" lang="sr-Latn-M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se svaka tri mjeseca izvještava o toku postupka dodjele pomoći, broju korisnika i procjenama štete, gubitaka i potreba, i podnosi joj se konačni izvještaj nakon okončanja postupka dodjele pomoći.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6" name="그림 개체 틀 10">
            <a:extLst>
              <a:ext uri="{FF2B5EF4-FFF2-40B4-BE49-F238E27FC236}">
                <a16:creationId xmlns:a16="http://schemas.microsoft.com/office/drawing/2014/main" id="{3E99CE14-B8EF-4E79-8535-5544DED01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2000"/>
                    </a14:imgEffect>
                    <a14:imgEffect>
                      <a14:colorTemperature colorTemp="8199"/>
                    </a14:imgEffect>
                    <a14:imgEffect>
                      <a14:saturation sat="64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66" r="25815" b="-66"/>
          <a:stretch/>
        </p:blipFill>
        <p:spPr>
          <a:xfrm>
            <a:off x="6199520" y="0"/>
            <a:ext cx="6159906" cy="6853275"/>
          </a:xfrm>
          <a:custGeom>
            <a:avLst/>
            <a:gdLst>
              <a:gd name="connsiteX0" fmla="*/ 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0 w 4572000"/>
              <a:gd name="connsiteY4" fmla="*/ 0 h 5140082"/>
              <a:gd name="connsiteX0" fmla="*/ 502920 w 4572000"/>
              <a:gd name="connsiteY0" fmla="*/ 0 h 5147702"/>
              <a:gd name="connsiteX1" fmla="*/ 4572000 w 4572000"/>
              <a:gd name="connsiteY1" fmla="*/ 7620 h 5147702"/>
              <a:gd name="connsiteX2" fmla="*/ 4572000 w 4572000"/>
              <a:gd name="connsiteY2" fmla="*/ 5147702 h 5147702"/>
              <a:gd name="connsiteX3" fmla="*/ 0 w 4572000"/>
              <a:gd name="connsiteY3" fmla="*/ 5147702 h 5147702"/>
              <a:gd name="connsiteX4" fmla="*/ 502920 w 4572000"/>
              <a:gd name="connsiteY4" fmla="*/ 0 h 5147702"/>
              <a:gd name="connsiteX0" fmla="*/ 48006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480060 w 4572000"/>
              <a:gd name="connsiteY4" fmla="*/ 0 h 5140082"/>
              <a:gd name="connsiteX0" fmla="*/ 14020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402080 w 5494020"/>
              <a:gd name="connsiteY4" fmla="*/ 0 h 5147702"/>
              <a:gd name="connsiteX0" fmla="*/ 17068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706880 w 5494020"/>
              <a:gd name="connsiteY4" fmla="*/ 0 h 51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020" h="5147702">
                <a:moveTo>
                  <a:pt x="1706880" y="0"/>
                </a:moveTo>
                <a:lnTo>
                  <a:pt x="5494020" y="0"/>
                </a:lnTo>
                <a:lnTo>
                  <a:pt x="5494020" y="5140082"/>
                </a:lnTo>
                <a:lnTo>
                  <a:pt x="0" y="5147702"/>
                </a:lnTo>
                <a:lnTo>
                  <a:pt x="170688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0"/>
              </a:schemeClr>
            </a:glow>
            <a:outerShdw blurRad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474630" y="2360173"/>
            <a:ext cx="3746779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Finansiranje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42" y="3084073"/>
            <a:ext cx="646194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Sredstva za pomoć i obnovu nakon nepogode obezbjeđuju se iz: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budžeta Crne Gore;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budžeta opština;    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donacija;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priloga i poklona;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primanja od zaduživanja;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primanja od prodaje finansijske imovine;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sredstava javnih preduzeća i drugih oblika organizovanja čiji je osnivač Crna Gora 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drugih izvora u skladu sa zakonom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53492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5778322" y="2135657"/>
            <a:ext cx="641367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맑은 고딕"/>
                <a:cs typeface="Arial" pitchFamily="34" charset="0"/>
              </a:rPr>
              <a:t>HVALA NA PAŽNJI 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맑은 고딕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ost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D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isaster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eeds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ssessment</a:t>
            </a:r>
            <a:r>
              <a:rPr lang="sr-Latn-ME" dirty="0">
                <a:solidFill>
                  <a:schemeClr val="bg2">
                    <a:lumMod val="10000"/>
                  </a:schemeClr>
                </a:solidFill>
              </a:rPr>
              <a:t> – Procjena potreba nakon katastrofa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C64550C-F597-834D-D5BB-6150B8B3A0D1}"/>
              </a:ext>
            </a:extLst>
          </p:cNvPr>
          <p:cNvSpPr txBox="1">
            <a:spLocks/>
          </p:cNvSpPr>
          <p:nvPr/>
        </p:nvSpPr>
        <p:spPr>
          <a:xfrm>
            <a:off x="523982" y="1420402"/>
            <a:ext cx="5852964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Latn-C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sr-Latn-C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Uvod</a:t>
            </a:r>
            <a:r>
              <a:rPr lang="sr-Latn-CS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C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iskustva, proces u Crnoj Gori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C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Ključna terminologija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C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Glavni učesnici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C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Sektori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C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Ograničenja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C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Prednosti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" b="100000" l="0" r="100000">
                        <a14:foregroundMark x1="25985" y1="10493" x2="25985" y2="10493"/>
                        <a14:foregroundMark x1="32409" y1="10064" x2="32409" y2="10064"/>
                        <a14:foregroundMark x1="21606" y1="7066" x2="21606" y2="7066"/>
                        <a14:foregroundMark x1="29781" y1="9208" x2="29781" y2="9208"/>
                        <a14:foregroundMark x1="23650" y1="10921" x2="23650" y2="10921"/>
                        <a14:foregroundMark x1="32993" y1="8779" x2="32993" y2="8779"/>
                        <a14:foregroundMark x1="36934" y1="7923" x2="36934" y2="7923"/>
                        <a14:foregroundMark x1="40876" y1="7923" x2="40876" y2="7923"/>
                        <a14:foregroundMark x1="44088" y1="7709" x2="44088" y2="7709"/>
                        <a14:foregroundMark x1="51533" y1="9850" x2="51533" y2="9850"/>
                        <a14:foregroundMark x1="49927" y1="8565" x2="49927" y2="8565"/>
                        <a14:foregroundMark x1="67591" y1="10064" x2="67591" y2="10064"/>
                        <a14:foregroundMark x1="65401" y1="9422" x2="65401" y2="9422"/>
                        <a14:foregroundMark x1="62482" y1="10278" x2="62482" y2="10278"/>
                        <a14:foregroundMark x1="61606" y1="10064" x2="61606" y2="10064"/>
                        <a14:foregroundMark x1="58686" y1="9636" x2="58686" y2="9636"/>
                        <a14:foregroundMark x1="56350" y1="10064" x2="56350" y2="10064"/>
                        <a14:foregroundMark x1="53723" y1="10493" x2="53723" y2="10493"/>
                        <a14:foregroundMark x1="47591" y1="10493" x2="47591" y2="10493"/>
                        <a14:foregroundMark x1="68759" y1="10493" x2="68759" y2="10493"/>
                        <a14:foregroundMark x1="69927" y1="9850" x2="69927" y2="9850"/>
                        <a14:foregroundMark x1="71241" y1="9850" x2="71241" y2="9850"/>
                        <a14:foregroundMark x1="69781" y1="7066" x2="69781" y2="7066"/>
                        <a14:foregroundMark x1="68613" y1="7495" x2="68613" y2="7495"/>
                        <a14:foregroundMark x1="33139" y1="7066" x2="33139" y2="7066"/>
                        <a14:backgroundMark x1="8175" y1="8137" x2="8175" y2="8137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2941" t="25594" r="14660" b="18126"/>
          <a:stretch/>
        </p:blipFill>
        <p:spPr>
          <a:xfrm>
            <a:off x="5804898" y="3246634"/>
            <a:ext cx="4813443" cy="2470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27870" y="2399015"/>
            <a:ext cx="313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Ra</a:t>
            </a:r>
            <a:r>
              <a:rPr kumimoji="0" lang="sr-Latn-ME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z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voj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 PDNA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metodologije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0709" y="3334492"/>
            <a:ext cx="1253201" cy="22139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defRPr/>
            </a:pPr>
            <a:endParaRPr lang="sr-Latn-CS" sz="1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sr-Latn-CS" sz="1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Zvanično predstavljen na Svjetskoj konferenciji o DRR-u 14.03.2015. u Sendaiu  </a:t>
            </a:r>
          </a:p>
          <a:p>
            <a:pPr lvl="0" algn="ctr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defRPr/>
            </a:pPr>
            <a:endParaRPr lang="sr-Latn-CS" sz="1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0767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r-Latn-ME" b="1" dirty="0">
                <a:solidFill>
                  <a:schemeClr val="bg2">
                    <a:lumMod val="10000"/>
                  </a:schemeClr>
                </a:solidFill>
              </a:rPr>
              <a:t>CRNA GORA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357DBD-3227-6EA6-3F23-E075999A381B}"/>
              </a:ext>
            </a:extLst>
          </p:cNvPr>
          <p:cNvSpPr txBox="1"/>
          <p:nvPr/>
        </p:nvSpPr>
        <p:spPr>
          <a:xfrm>
            <a:off x="356224" y="840937"/>
            <a:ext cx="41725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Zakon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o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obnovi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nakon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elementarne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nepogode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tehničko-tehnološke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druge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nesreće</a:t>
            </a:r>
            <a:r>
              <a:rPr lang="sr-Latn-ME" dirty="0">
                <a:solidFill>
                  <a:prstClr val="black"/>
                </a:solidFill>
                <a:latin typeface="Arial"/>
              </a:rPr>
              <a:t>,</a:t>
            </a:r>
            <a:endParaRPr kumimoji="0" lang="sr-Latn-M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ME" dirty="0">
                <a:solidFill>
                  <a:prstClr val="black"/>
                </a:solidFill>
                <a:latin typeface="Arial"/>
              </a:rPr>
              <a:t>Program pomoći,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Program obnove,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Jedinstvena</a:t>
            </a:r>
            <a:r>
              <a:rPr kumimoji="0" lang="sr-Latn-ME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Metodologija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za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procjenu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šteta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gubitaka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potreba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obrasci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sektorima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Obuke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Softver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rješenja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Radionice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vježbe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Mehanizmi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za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finansiranje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rizika</a:t>
            </a:r>
            <a:r>
              <a:rPr kumimoji="0" lang="sr-Latn-M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...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3" b="99516" l="9103" r="98897">
                        <a14:foregroundMark x1="30069" y1="51574" x2="30069" y2="51574"/>
                        <a14:foregroundMark x1="19862" y1="39709" x2="19862" y2="39709"/>
                        <a14:foregroundMark x1="51034" y1="34383" x2="51034" y2="34383"/>
                        <a14:foregroundMark x1="74897" y1="32446" x2="74897" y2="32446"/>
                        <a14:foregroundMark x1="75862" y1="69734" x2="75862" y2="69734"/>
                        <a14:foregroundMark x1="27724" y1="72639" x2="27724" y2="72639"/>
                      </a14:backgroundRemoval>
                    </a14:imgEffect>
                  </a14:imgLayer>
                </a14:imgProps>
              </a:ext>
            </a:extLst>
          </a:blip>
          <a:srcRect l="12615" t="21209" r="11491"/>
          <a:stretch/>
        </p:blipFill>
        <p:spPr>
          <a:xfrm>
            <a:off x="6002503" y="956878"/>
            <a:ext cx="5592858" cy="33076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63464" y="673783"/>
            <a:ext cx="2470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KLJUČNI PRINCIPI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sp>
        <p:nvSpPr>
          <p:cNvPr id="6" name="Arrow: Right 6">
            <a:extLst>
              <a:ext uri="{FF2B5EF4-FFF2-40B4-BE49-F238E27FC236}">
                <a16:creationId xmlns:a16="http://schemas.microsoft.com/office/drawing/2014/main" id="{576470BB-0952-4326-BA79-032B57B51A76}"/>
              </a:ext>
            </a:extLst>
          </p:cNvPr>
          <p:cNvSpPr/>
          <p:nvPr/>
        </p:nvSpPr>
        <p:spPr>
          <a:xfrm flipV="1">
            <a:off x="197083" y="6055752"/>
            <a:ext cx="1978311" cy="802248"/>
          </a:xfrm>
          <a:prstGeom prst="rightArrow">
            <a:avLst>
              <a:gd name="adj1" fmla="val 57185"/>
              <a:gd name="adj2" fmla="val 5431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reeform: Shape 5">
            <a:extLst>
              <a:ext uri="{FF2B5EF4-FFF2-40B4-BE49-F238E27FC236}">
                <a16:creationId xmlns:a16="http://schemas.microsoft.com/office/drawing/2014/main" id="{3BC2411F-9AB4-4C46-A36A-09363A2A66F1}"/>
              </a:ext>
            </a:extLst>
          </p:cNvPr>
          <p:cNvSpPr/>
          <p:nvPr/>
        </p:nvSpPr>
        <p:spPr>
          <a:xfrm rot="16200000" flipV="1">
            <a:off x="2107847" y="5394272"/>
            <a:ext cx="1205045" cy="1322959"/>
          </a:xfrm>
          <a:custGeom>
            <a:avLst/>
            <a:gdLst>
              <a:gd name="connsiteX0" fmla="*/ 0 w 2092156"/>
              <a:gd name="connsiteY0" fmla="*/ 2228571 h 2228571"/>
              <a:gd name="connsiteX1" fmla="*/ 0 w 2092156"/>
              <a:gd name="connsiteY1" fmla="*/ 1225208 h 2228571"/>
              <a:gd name="connsiteX2" fmla="*/ 953416 w 2092156"/>
              <a:gd name="connsiteY2" fmla="*/ 271792 h 2228571"/>
              <a:gd name="connsiteX3" fmla="*/ 1370425 w 2092156"/>
              <a:gd name="connsiteY3" fmla="*/ 271792 h 2228571"/>
              <a:gd name="connsiteX4" fmla="*/ 1370425 w 2092156"/>
              <a:gd name="connsiteY4" fmla="*/ 0 h 2228571"/>
              <a:gd name="connsiteX5" fmla="*/ 2092156 w 2092156"/>
              <a:gd name="connsiteY5" fmla="*/ 656895 h 2228571"/>
              <a:gd name="connsiteX6" fmla="*/ 1370425 w 2092156"/>
              <a:gd name="connsiteY6" fmla="*/ 1313790 h 2228571"/>
              <a:gd name="connsiteX7" fmla="*/ 1370425 w 2092156"/>
              <a:gd name="connsiteY7" fmla="*/ 1041998 h 2228571"/>
              <a:gd name="connsiteX8" fmla="*/ 953416 w 2092156"/>
              <a:gd name="connsiteY8" fmla="*/ 1041998 h 2228571"/>
              <a:gd name="connsiteX9" fmla="*/ 770206 w 2092156"/>
              <a:gd name="connsiteY9" fmla="*/ 1225208 h 2228571"/>
              <a:gd name="connsiteX10" fmla="*/ 770206 w 2092156"/>
              <a:gd name="connsiteY10" fmla="*/ 2228571 h 2228571"/>
              <a:gd name="connsiteX11" fmla="*/ 765700 w 2092156"/>
              <a:gd name="connsiteY11" fmla="*/ 2228571 h 2228571"/>
              <a:gd name="connsiteX12" fmla="*/ 383201 w 2092156"/>
              <a:gd name="connsiteY12" fmla="*/ 1813093 h 2228571"/>
              <a:gd name="connsiteX13" fmla="*/ 701 w 2092156"/>
              <a:gd name="connsiteY13" fmla="*/ 2228571 h 222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2156" h="2228571">
                <a:moveTo>
                  <a:pt x="0" y="2228571"/>
                </a:moveTo>
                <a:lnTo>
                  <a:pt x="0" y="1225208"/>
                </a:lnTo>
                <a:cubicBezTo>
                  <a:pt x="0" y="698651"/>
                  <a:pt x="426859" y="271792"/>
                  <a:pt x="953416" y="271792"/>
                </a:cubicBezTo>
                <a:lnTo>
                  <a:pt x="1370425" y="271792"/>
                </a:lnTo>
                <a:lnTo>
                  <a:pt x="1370425" y="0"/>
                </a:lnTo>
                <a:lnTo>
                  <a:pt x="2092156" y="656895"/>
                </a:lnTo>
                <a:lnTo>
                  <a:pt x="1370425" y="1313790"/>
                </a:lnTo>
                <a:lnTo>
                  <a:pt x="1370425" y="1041998"/>
                </a:lnTo>
                <a:lnTo>
                  <a:pt x="953416" y="1041998"/>
                </a:lnTo>
                <a:cubicBezTo>
                  <a:pt x="852232" y="1041998"/>
                  <a:pt x="770206" y="1124024"/>
                  <a:pt x="770206" y="1225208"/>
                </a:cubicBezTo>
                <a:lnTo>
                  <a:pt x="770206" y="2228571"/>
                </a:lnTo>
                <a:lnTo>
                  <a:pt x="765700" y="2228571"/>
                </a:lnTo>
                <a:lnTo>
                  <a:pt x="383201" y="1813093"/>
                </a:lnTo>
                <a:lnTo>
                  <a:pt x="701" y="222857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B6EEEED-5ACB-45F6-AEA8-573620E0F13D}"/>
              </a:ext>
            </a:extLst>
          </p:cNvPr>
          <p:cNvSpPr/>
          <p:nvPr/>
        </p:nvSpPr>
        <p:spPr>
          <a:xfrm flipV="1">
            <a:off x="3841167" y="4428424"/>
            <a:ext cx="1945324" cy="846938"/>
          </a:xfrm>
          <a:custGeom>
            <a:avLst/>
            <a:gdLst>
              <a:gd name="connsiteX0" fmla="*/ 3151629 w 3871660"/>
              <a:gd name="connsiteY0" fmla="*/ 0 h 1325755"/>
              <a:gd name="connsiteX1" fmla="*/ 3871660 w 3871660"/>
              <a:gd name="connsiteY1" fmla="*/ 662878 h 1325755"/>
              <a:gd name="connsiteX2" fmla="*/ 3151629 w 3871660"/>
              <a:gd name="connsiteY2" fmla="*/ 1325755 h 1325755"/>
              <a:gd name="connsiteX3" fmla="*/ 3151629 w 3871660"/>
              <a:gd name="connsiteY3" fmla="*/ 1041944 h 1325755"/>
              <a:gd name="connsiteX4" fmla="*/ 11447 w 3871660"/>
              <a:gd name="connsiteY4" fmla="*/ 1041944 h 1325755"/>
              <a:gd name="connsiteX5" fmla="*/ 421354 w 3871660"/>
              <a:gd name="connsiteY5" fmla="*/ 668860 h 1325755"/>
              <a:gd name="connsiteX6" fmla="*/ 0 w 3871660"/>
              <a:gd name="connsiteY6" fmla="*/ 285358 h 1325755"/>
              <a:gd name="connsiteX7" fmla="*/ 0 w 3871660"/>
              <a:gd name="connsiteY7" fmla="*/ 283811 h 1325755"/>
              <a:gd name="connsiteX8" fmla="*/ 3151629 w 3871660"/>
              <a:gd name="connsiteY8" fmla="*/ 283811 h 132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1660" h="1325755">
                <a:moveTo>
                  <a:pt x="3151629" y="0"/>
                </a:moveTo>
                <a:lnTo>
                  <a:pt x="3871660" y="662878"/>
                </a:lnTo>
                <a:lnTo>
                  <a:pt x="3151629" y="1325755"/>
                </a:lnTo>
                <a:lnTo>
                  <a:pt x="3151629" y="1041944"/>
                </a:lnTo>
                <a:lnTo>
                  <a:pt x="11447" y="1041944"/>
                </a:lnTo>
                <a:lnTo>
                  <a:pt x="421354" y="668860"/>
                </a:lnTo>
                <a:lnTo>
                  <a:pt x="0" y="285358"/>
                </a:lnTo>
                <a:lnTo>
                  <a:pt x="0" y="283811"/>
                </a:lnTo>
                <a:lnTo>
                  <a:pt x="3151629" y="2838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Freeform: Shape 4">
            <a:extLst>
              <a:ext uri="{FF2B5EF4-FFF2-40B4-BE49-F238E27FC236}">
                <a16:creationId xmlns:a16="http://schemas.microsoft.com/office/drawing/2014/main" id="{A5DCC228-D9F2-4E8B-A7BD-8D4DDFABE5E3}"/>
              </a:ext>
            </a:extLst>
          </p:cNvPr>
          <p:cNvSpPr/>
          <p:nvPr/>
        </p:nvSpPr>
        <p:spPr>
          <a:xfrm>
            <a:off x="2762117" y="4449369"/>
            <a:ext cx="1209308" cy="1296256"/>
          </a:xfrm>
          <a:custGeom>
            <a:avLst/>
            <a:gdLst>
              <a:gd name="connsiteX0" fmla="*/ 0 w 2092156"/>
              <a:gd name="connsiteY0" fmla="*/ 2193164 h 2193164"/>
              <a:gd name="connsiteX1" fmla="*/ 389182 w 2092156"/>
              <a:gd name="connsiteY1" fmla="*/ 1765570 h 2193164"/>
              <a:gd name="connsiteX2" fmla="*/ 770206 w 2092156"/>
              <a:gd name="connsiteY2" fmla="*/ 2184201 h 2193164"/>
              <a:gd name="connsiteX3" fmla="*/ 770206 w 2092156"/>
              <a:gd name="connsiteY3" fmla="*/ 1225208 h 2193164"/>
              <a:gd name="connsiteX4" fmla="*/ 953416 w 2092156"/>
              <a:gd name="connsiteY4" fmla="*/ 1041998 h 2193164"/>
              <a:gd name="connsiteX5" fmla="*/ 1370425 w 2092156"/>
              <a:gd name="connsiteY5" fmla="*/ 1041998 h 2193164"/>
              <a:gd name="connsiteX6" fmla="*/ 1370425 w 2092156"/>
              <a:gd name="connsiteY6" fmla="*/ 1313790 h 2193164"/>
              <a:gd name="connsiteX7" fmla="*/ 2092156 w 2092156"/>
              <a:gd name="connsiteY7" fmla="*/ 656895 h 2193164"/>
              <a:gd name="connsiteX8" fmla="*/ 1370425 w 2092156"/>
              <a:gd name="connsiteY8" fmla="*/ 0 h 2193164"/>
              <a:gd name="connsiteX9" fmla="*/ 1370425 w 2092156"/>
              <a:gd name="connsiteY9" fmla="*/ 271792 h 2193164"/>
              <a:gd name="connsiteX10" fmla="*/ 953416 w 2092156"/>
              <a:gd name="connsiteY10" fmla="*/ 271792 h 2193164"/>
              <a:gd name="connsiteX11" fmla="*/ 0 w 2092156"/>
              <a:gd name="connsiteY11" fmla="*/ 1225208 h 2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2156" h="2193164">
                <a:moveTo>
                  <a:pt x="0" y="2193164"/>
                </a:moveTo>
                <a:lnTo>
                  <a:pt x="389182" y="1765570"/>
                </a:lnTo>
                <a:lnTo>
                  <a:pt x="770206" y="2184201"/>
                </a:lnTo>
                <a:lnTo>
                  <a:pt x="770206" y="1225208"/>
                </a:lnTo>
                <a:cubicBezTo>
                  <a:pt x="770206" y="1124024"/>
                  <a:pt x="852232" y="1041998"/>
                  <a:pt x="953416" y="1041998"/>
                </a:cubicBezTo>
                <a:lnTo>
                  <a:pt x="1370425" y="1041998"/>
                </a:lnTo>
                <a:lnTo>
                  <a:pt x="1370425" y="1313790"/>
                </a:lnTo>
                <a:lnTo>
                  <a:pt x="2092156" y="656895"/>
                </a:lnTo>
                <a:lnTo>
                  <a:pt x="1370425" y="0"/>
                </a:lnTo>
                <a:lnTo>
                  <a:pt x="1370425" y="271792"/>
                </a:lnTo>
                <a:lnTo>
                  <a:pt x="953416" y="271792"/>
                </a:lnTo>
                <a:cubicBezTo>
                  <a:pt x="426859" y="271792"/>
                  <a:pt x="0" y="698651"/>
                  <a:pt x="0" y="122520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E3AAD-8322-4F7F-8436-6C022BCE3307}"/>
              </a:ext>
            </a:extLst>
          </p:cNvPr>
          <p:cNvSpPr txBox="1"/>
          <p:nvPr/>
        </p:nvSpPr>
        <p:spPr>
          <a:xfrm flipH="1">
            <a:off x="130202" y="5669213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62949"/>
                </a:solidFill>
                <a:effectLst/>
                <a:uLnTx/>
                <a:uFillTx/>
                <a:latin typeface="Arial"/>
                <a:cs typeface="Arial" pitchFamily="34" charset="0"/>
              </a:rPr>
              <a:t>Katastrofalan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E62949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62949"/>
                </a:solidFill>
                <a:effectLst/>
                <a:uLnTx/>
                <a:uFillTx/>
                <a:latin typeface="Arial"/>
                <a:cs typeface="Arial" pitchFamily="34" charset="0"/>
              </a:rPr>
              <a:t>doga</a:t>
            </a:r>
            <a:r>
              <a:rPr kumimoji="0" lang="sr-Latn-ME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E62949"/>
                </a:solidFill>
                <a:effectLst/>
                <a:uLnTx/>
                <a:uFillTx/>
                <a:latin typeface="Arial"/>
                <a:cs typeface="Arial" pitchFamily="34" charset="0"/>
              </a:rPr>
              <a:t>đaj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E62949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71D3B-7097-44BC-8FF9-A53DF8D00AF2}"/>
              </a:ext>
            </a:extLst>
          </p:cNvPr>
          <p:cNvSpPr txBox="1"/>
          <p:nvPr/>
        </p:nvSpPr>
        <p:spPr>
          <a:xfrm flipH="1">
            <a:off x="3371850" y="5523426"/>
            <a:ext cx="118562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 pitchFamily="34" charset="0"/>
              </a:rPr>
              <a:t>PDNA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 pitchFamily="34" charset="0"/>
              </a:rPr>
              <a:t>3 mjeseca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A9BCF-DF78-4C1D-A4F9-5736127B0BF9}"/>
              </a:ext>
            </a:extLst>
          </p:cNvPr>
          <p:cNvSpPr txBox="1"/>
          <p:nvPr/>
        </p:nvSpPr>
        <p:spPr>
          <a:xfrm flipH="1">
            <a:off x="5573330" y="4611210"/>
            <a:ext cx="166446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 pitchFamily="34" charset="0"/>
              </a:rPr>
              <a:t>Obnova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 pitchFamily="34" charset="0"/>
              </a:rPr>
              <a:t>6 mjeseci +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cxnSp>
        <p:nvCxnSpPr>
          <p:cNvPr id="18" name="직선 연결선 63">
            <a:extLst>
              <a:ext uri="{FF2B5EF4-FFF2-40B4-BE49-F238E27FC236}">
                <a16:creationId xmlns:a16="http://schemas.microsoft.com/office/drawing/2014/main" id="{7363015B-0581-4E96-81CF-7F0FF5A435BB}"/>
              </a:ext>
            </a:extLst>
          </p:cNvPr>
          <p:cNvCxnSpPr>
            <a:cxnSpLocks/>
          </p:cNvCxnSpPr>
          <p:nvPr/>
        </p:nvCxnSpPr>
        <p:spPr>
          <a:xfrm>
            <a:off x="356224" y="6456272"/>
            <a:ext cx="1533525" cy="604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63">
            <a:extLst>
              <a:ext uri="{FF2B5EF4-FFF2-40B4-BE49-F238E27FC236}">
                <a16:creationId xmlns:a16="http://schemas.microsoft.com/office/drawing/2014/main" id="{7363015B-0581-4E96-81CF-7F0FF5A435BB}"/>
              </a:ext>
            </a:extLst>
          </p:cNvPr>
          <p:cNvCxnSpPr>
            <a:cxnSpLocks/>
          </p:cNvCxnSpPr>
          <p:nvPr/>
        </p:nvCxnSpPr>
        <p:spPr>
          <a:xfrm>
            <a:off x="4122028" y="4845314"/>
            <a:ext cx="1379320" cy="6579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64">
            <a:extLst>
              <a:ext uri="{FF2B5EF4-FFF2-40B4-BE49-F238E27FC236}">
                <a16:creationId xmlns:a16="http://schemas.microsoft.com/office/drawing/2014/main" id="{C0EC8F51-ABF1-4580-8503-9D1E792DDEDC}"/>
              </a:ext>
            </a:extLst>
          </p:cNvPr>
          <p:cNvSpPr/>
          <p:nvPr/>
        </p:nvSpPr>
        <p:spPr>
          <a:xfrm>
            <a:off x="2334535" y="5745624"/>
            <a:ext cx="634264" cy="710647"/>
          </a:xfrm>
          <a:custGeom>
            <a:avLst/>
            <a:gdLst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79223"/>
              <a:gd name="connsiteY0" fmla="*/ 1358537 h 1367084"/>
              <a:gd name="connsiteX1" fmla="*/ 1863621 w 1979223"/>
              <a:gd name="connsiteY1" fmla="*/ 1130726 h 1367084"/>
              <a:gd name="connsiteX2" fmla="*/ 1942011 w 1979223"/>
              <a:gd name="connsiteY2" fmla="*/ 0 h 1367084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2000201"/>
              <a:gd name="connsiteY0" fmla="*/ 1372588 h 1372588"/>
              <a:gd name="connsiteX1" fmla="*/ 1863621 w 2000201"/>
              <a:gd name="connsiteY1" fmla="*/ 1144777 h 1372588"/>
              <a:gd name="connsiteX2" fmla="*/ 1985549 w 2000201"/>
              <a:gd name="connsiteY2" fmla="*/ 0 h 1372588"/>
              <a:gd name="connsiteX0" fmla="*/ 0 w 2000203"/>
              <a:gd name="connsiteY0" fmla="*/ 1372588 h 1372588"/>
              <a:gd name="connsiteX1" fmla="*/ 1863621 w 2000203"/>
              <a:gd name="connsiteY1" fmla="*/ 1144777 h 1372588"/>
              <a:gd name="connsiteX2" fmla="*/ 1985549 w 2000203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1995387"/>
              <a:gd name="connsiteY0" fmla="*/ 1372588 h 1372588"/>
              <a:gd name="connsiteX1" fmla="*/ 1863621 w 1995387"/>
              <a:gd name="connsiteY1" fmla="*/ 1144777 h 1372588"/>
              <a:gd name="connsiteX2" fmla="*/ 1985549 w 1995387"/>
              <a:gd name="connsiteY2" fmla="*/ 0 h 137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387" h="1372588">
                <a:moveTo>
                  <a:pt x="0" y="1372588"/>
                </a:moveTo>
                <a:cubicBezTo>
                  <a:pt x="1224957" y="1360977"/>
                  <a:pt x="1608744" y="1378561"/>
                  <a:pt x="1863621" y="1144777"/>
                </a:cubicBezTo>
                <a:cubicBezTo>
                  <a:pt x="2055016" y="936993"/>
                  <a:pt x="1979743" y="851801"/>
                  <a:pt x="1985549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자유형: 도형 65">
            <a:extLst>
              <a:ext uri="{FF2B5EF4-FFF2-40B4-BE49-F238E27FC236}">
                <a16:creationId xmlns:a16="http://schemas.microsoft.com/office/drawing/2014/main" id="{DEE7AC8D-E5DE-4EBF-BCFF-663757F1C6BE}"/>
              </a:ext>
            </a:extLst>
          </p:cNvPr>
          <p:cNvSpPr/>
          <p:nvPr/>
        </p:nvSpPr>
        <p:spPr>
          <a:xfrm rot="5400000" flipH="1">
            <a:off x="2965186" y="4865201"/>
            <a:ext cx="963930" cy="937311"/>
          </a:xfrm>
          <a:custGeom>
            <a:avLst/>
            <a:gdLst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79223"/>
              <a:gd name="connsiteY0" fmla="*/ 1358537 h 1367084"/>
              <a:gd name="connsiteX1" fmla="*/ 1863621 w 1979223"/>
              <a:gd name="connsiteY1" fmla="*/ 1130726 h 1367084"/>
              <a:gd name="connsiteX2" fmla="*/ 1942011 w 1979223"/>
              <a:gd name="connsiteY2" fmla="*/ 0 h 1367084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2000201"/>
              <a:gd name="connsiteY0" fmla="*/ 1372588 h 1372588"/>
              <a:gd name="connsiteX1" fmla="*/ 1863621 w 2000201"/>
              <a:gd name="connsiteY1" fmla="*/ 1144777 h 1372588"/>
              <a:gd name="connsiteX2" fmla="*/ 1985549 w 2000201"/>
              <a:gd name="connsiteY2" fmla="*/ 0 h 1372588"/>
              <a:gd name="connsiteX0" fmla="*/ 0 w 2000203"/>
              <a:gd name="connsiteY0" fmla="*/ 1372588 h 1372588"/>
              <a:gd name="connsiteX1" fmla="*/ 1863621 w 2000203"/>
              <a:gd name="connsiteY1" fmla="*/ 1144777 h 1372588"/>
              <a:gd name="connsiteX2" fmla="*/ 1985549 w 2000203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1995387"/>
              <a:gd name="connsiteY0" fmla="*/ 1372588 h 1372588"/>
              <a:gd name="connsiteX1" fmla="*/ 1863621 w 1995387"/>
              <a:gd name="connsiteY1" fmla="*/ 1144777 h 1372588"/>
              <a:gd name="connsiteX2" fmla="*/ 1985549 w 1995387"/>
              <a:gd name="connsiteY2" fmla="*/ 0 h 137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387" h="1372588">
                <a:moveTo>
                  <a:pt x="0" y="1372588"/>
                </a:moveTo>
                <a:cubicBezTo>
                  <a:pt x="1224957" y="1360977"/>
                  <a:pt x="1608744" y="1378561"/>
                  <a:pt x="1863621" y="1144777"/>
                </a:cubicBezTo>
                <a:cubicBezTo>
                  <a:pt x="2055016" y="936993"/>
                  <a:pt x="1979743" y="851801"/>
                  <a:pt x="1985549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30" name="Picture 6" descr="World map PNG transparent image download, size: 783x408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74" y="4703257"/>
            <a:ext cx="2385213" cy="1584014"/>
          </a:xfrm>
          <a:prstGeom prst="rect">
            <a:avLst/>
          </a:prstGeom>
          <a:noFill/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7337561" y="5151121"/>
            <a:ext cx="810759" cy="1914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ME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Ekvador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7530205" y="5399756"/>
            <a:ext cx="765435" cy="191017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ME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El Salvador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8295640" y="6158007"/>
            <a:ext cx="756920" cy="20308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ME" altLang="ko-KR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Dominikanska Republika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7801276" y="5641048"/>
            <a:ext cx="777525" cy="199887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ME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Gvatemala 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8012329" y="5891209"/>
            <a:ext cx="770992" cy="19486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ME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Honduras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8295640" y="5238156"/>
            <a:ext cx="810759" cy="1914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ME" altLang="ko-KR" sz="800" dirty="0">
                <a:solidFill>
                  <a:prstClr val="white"/>
                </a:solidFill>
                <a:latin typeface="Arial"/>
                <a:cs typeface="Arial" pitchFamily="34" charset="0"/>
              </a:rPr>
              <a:t>Hrvatska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8701019" y="5522347"/>
            <a:ext cx="810759" cy="1914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ME" altLang="ko-KR" sz="800" dirty="0">
                <a:solidFill>
                  <a:prstClr val="white"/>
                </a:solidFill>
                <a:latin typeface="Arial"/>
                <a:cs typeface="Arial" pitchFamily="34" charset="0"/>
              </a:rPr>
              <a:t>Slovenija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8990076" y="5842203"/>
            <a:ext cx="810759" cy="1914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ME" altLang="ko-KR" sz="800" dirty="0">
                <a:solidFill>
                  <a:prstClr val="white"/>
                </a:solidFill>
                <a:latin typeface="Arial"/>
                <a:cs typeface="Arial" pitchFamily="34" charset="0"/>
              </a:rPr>
              <a:t>Srbija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9335590" y="6169695"/>
            <a:ext cx="810759" cy="1914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ME" altLang="ko-KR" sz="800" dirty="0">
                <a:solidFill>
                  <a:prstClr val="white"/>
                </a:solidFill>
                <a:latin typeface="Arial"/>
                <a:cs typeface="Arial" pitchFamily="34" charset="0"/>
              </a:rPr>
              <a:t>Albanija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9800835" y="6497187"/>
            <a:ext cx="810759" cy="1914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ME" altLang="ko-KR" sz="800" dirty="0">
                <a:solidFill>
                  <a:prstClr val="white"/>
                </a:solidFill>
                <a:latin typeface="Arial"/>
                <a:cs typeface="Arial" pitchFamily="34" charset="0"/>
              </a:rPr>
              <a:t>Ukrajina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5953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46687" y="184108"/>
            <a:ext cx="8145294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sr-Latn-ME" b="1" dirty="0">
                <a:solidFill>
                  <a:schemeClr val="bg2">
                    <a:lumMod val="10000"/>
                  </a:schemeClr>
                </a:solidFill>
              </a:rPr>
              <a:t>Terminologija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8F2A7C6-0C44-4935-82F1-57AA8FE2A36C}"/>
              </a:ext>
            </a:extLst>
          </p:cNvPr>
          <p:cNvGrpSpPr/>
          <p:nvPr/>
        </p:nvGrpSpPr>
        <p:grpSpPr>
          <a:xfrm>
            <a:off x="9269918" y="617343"/>
            <a:ext cx="1751344" cy="5369799"/>
            <a:chOff x="10233304" y="1498370"/>
            <a:chExt cx="1751344" cy="536979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92AC972-E6B3-402E-A00D-CE73AF05CFF5}"/>
                </a:ext>
              </a:extLst>
            </p:cNvPr>
            <p:cNvGrpSpPr/>
            <p:nvPr/>
          </p:nvGrpSpPr>
          <p:grpSpPr>
            <a:xfrm>
              <a:off x="10233304" y="1498370"/>
              <a:ext cx="1628972" cy="5369799"/>
              <a:chOff x="6868736" y="821255"/>
              <a:chExt cx="1831874" cy="6038653"/>
            </a:xfrm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FBBE961A-07DC-49FC-83F6-B74B77050D9B}"/>
                  </a:ext>
                </a:extLst>
              </p:cNvPr>
              <p:cNvSpPr/>
              <p:nvPr/>
            </p:nvSpPr>
            <p:spPr>
              <a:xfrm>
                <a:off x="6868736" y="890454"/>
                <a:ext cx="1831874" cy="3470735"/>
              </a:xfrm>
              <a:custGeom>
                <a:avLst/>
                <a:gdLst>
                  <a:gd name="connsiteX0" fmla="*/ 1794631 w 1831874"/>
                  <a:gd name="connsiteY0" fmla="*/ 755428 h 3470735"/>
                  <a:gd name="connsiteX1" fmla="*/ 1711326 w 1831874"/>
                  <a:gd name="connsiteY1" fmla="*/ 660670 h 3470735"/>
                  <a:gd name="connsiteX2" fmla="*/ 1597071 w 1831874"/>
                  <a:gd name="connsiteY2" fmla="*/ 537144 h 3470735"/>
                  <a:gd name="connsiteX3" fmla="*/ 1536194 w 1831874"/>
                  <a:gd name="connsiteY3" fmla="*/ 465497 h 3470735"/>
                  <a:gd name="connsiteX4" fmla="*/ 1486702 w 1831874"/>
                  <a:gd name="connsiteY4" fmla="*/ 436047 h 3470735"/>
                  <a:gd name="connsiteX5" fmla="*/ 1481862 w 1831874"/>
                  <a:gd name="connsiteY5" fmla="*/ 422276 h 3470735"/>
                  <a:gd name="connsiteX6" fmla="*/ 1432643 w 1831874"/>
                  <a:gd name="connsiteY6" fmla="*/ 341153 h 3470735"/>
                  <a:gd name="connsiteX7" fmla="*/ 1400807 w 1831874"/>
                  <a:gd name="connsiteY7" fmla="*/ 322679 h 3470735"/>
                  <a:gd name="connsiteX8" fmla="*/ 1348315 w 1831874"/>
                  <a:gd name="connsiteY8" fmla="*/ 330109 h 3470735"/>
                  <a:gd name="connsiteX9" fmla="*/ 1332908 w 1831874"/>
                  <a:gd name="connsiteY9" fmla="*/ 346402 h 3470735"/>
                  <a:gd name="connsiteX10" fmla="*/ 1306254 w 1831874"/>
                  <a:gd name="connsiteY10" fmla="*/ 403529 h 3470735"/>
                  <a:gd name="connsiteX11" fmla="*/ 1298687 w 1831874"/>
                  <a:gd name="connsiteY11" fmla="*/ 420845 h 3470735"/>
                  <a:gd name="connsiteX12" fmla="*/ 1287779 w 1831874"/>
                  <a:gd name="connsiteY12" fmla="*/ 420640 h 3470735"/>
                  <a:gd name="connsiteX13" fmla="*/ 1181637 w 1831874"/>
                  <a:gd name="connsiteY13" fmla="*/ 379397 h 3470735"/>
                  <a:gd name="connsiteX14" fmla="*/ 1163981 w 1831874"/>
                  <a:gd name="connsiteY14" fmla="*/ 368421 h 3470735"/>
                  <a:gd name="connsiteX15" fmla="*/ 1144552 w 1831874"/>
                  <a:gd name="connsiteY15" fmla="*/ 360309 h 3470735"/>
                  <a:gd name="connsiteX16" fmla="*/ 1158527 w 1831874"/>
                  <a:gd name="connsiteY16" fmla="*/ 320633 h 3470735"/>
                  <a:gd name="connsiteX17" fmla="*/ 1106308 w 1831874"/>
                  <a:gd name="connsiteY17" fmla="*/ 162272 h 3470735"/>
                  <a:gd name="connsiteX18" fmla="*/ 949856 w 1831874"/>
                  <a:gd name="connsiteY18" fmla="*/ 3298 h 3470735"/>
                  <a:gd name="connsiteX19" fmla="*/ 811196 w 1831874"/>
                  <a:gd name="connsiteY19" fmla="*/ 35883 h 3470735"/>
                  <a:gd name="connsiteX20" fmla="*/ 722778 w 1831874"/>
                  <a:gd name="connsiteY20" fmla="*/ 153887 h 3470735"/>
                  <a:gd name="connsiteX21" fmla="*/ 707304 w 1831874"/>
                  <a:gd name="connsiteY21" fmla="*/ 229353 h 3470735"/>
                  <a:gd name="connsiteX22" fmla="*/ 717461 w 1831874"/>
                  <a:gd name="connsiteY22" fmla="*/ 248031 h 3470735"/>
                  <a:gd name="connsiteX23" fmla="*/ 717938 w 1831874"/>
                  <a:gd name="connsiteY23" fmla="*/ 248031 h 3470735"/>
                  <a:gd name="connsiteX24" fmla="*/ 717325 w 1831874"/>
                  <a:gd name="connsiteY24" fmla="*/ 267392 h 3470735"/>
                  <a:gd name="connsiteX25" fmla="*/ 753319 w 1831874"/>
                  <a:gd name="connsiteY25" fmla="*/ 376466 h 3470735"/>
                  <a:gd name="connsiteX26" fmla="*/ 764908 w 1831874"/>
                  <a:gd name="connsiteY26" fmla="*/ 398280 h 3470735"/>
                  <a:gd name="connsiteX27" fmla="*/ 862324 w 1831874"/>
                  <a:gd name="connsiteY27" fmla="*/ 513966 h 3470735"/>
                  <a:gd name="connsiteX28" fmla="*/ 888843 w 1831874"/>
                  <a:gd name="connsiteY28" fmla="*/ 526101 h 3470735"/>
                  <a:gd name="connsiteX29" fmla="*/ 950197 w 1831874"/>
                  <a:gd name="connsiteY29" fmla="*/ 497673 h 3470735"/>
                  <a:gd name="connsiteX30" fmla="*/ 950197 w 1831874"/>
                  <a:gd name="connsiteY30" fmla="*/ 497673 h 3470735"/>
                  <a:gd name="connsiteX31" fmla="*/ 950197 w 1831874"/>
                  <a:gd name="connsiteY31" fmla="*/ 497673 h 3470735"/>
                  <a:gd name="connsiteX32" fmla="*/ 943857 w 1831874"/>
                  <a:gd name="connsiteY32" fmla="*/ 539394 h 3470735"/>
                  <a:gd name="connsiteX33" fmla="*/ 800221 w 1831874"/>
                  <a:gd name="connsiteY33" fmla="*/ 664829 h 3470735"/>
                  <a:gd name="connsiteX34" fmla="*/ 670423 w 1831874"/>
                  <a:gd name="connsiteY34" fmla="*/ 762586 h 3470735"/>
                  <a:gd name="connsiteX35" fmla="*/ 615886 w 1831874"/>
                  <a:gd name="connsiteY35" fmla="*/ 877318 h 3470735"/>
                  <a:gd name="connsiteX36" fmla="*/ 603684 w 1831874"/>
                  <a:gd name="connsiteY36" fmla="*/ 908608 h 3470735"/>
                  <a:gd name="connsiteX37" fmla="*/ 522219 w 1831874"/>
                  <a:gd name="connsiteY37" fmla="*/ 1007251 h 3470735"/>
                  <a:gd name="connsiteX38" fmla="*/ 421053 w 1831874"/>
                  <a:gd name="connsiteY38" fmla="*/ 1055721 h 3470735"/>
                  <a:gd name="connsiteX39" fmla="*/ 381037 w 1831874"/>
                  <a:gd name="connsiteY39" fmla="*/ 1058107 h 3470735"/>
                  <a:gd name="connsiteX40" fmla="*/ 332841 w 1831874"/>
                  <a:gd name="connsiteY40" fmla="*/ 1050336 h 3470735"/>
                  <a:gd name="connsiteX41" fmla="*/ 332841 w 1831874"/>
                  <a:gd name="connsiteY41" fmla="*/ 1050336 h 3470735"/>
                  <a:gd name="connsiteX42" fmla="*/ 234674 w 1831874"/>
                  <a:gd name="connsiteY42" fmla="*/ 1010319 h 3470735"/>
                  <a:gd name="connsiteX43" fmla="*/ 191931 w 1831874"/>
                  <a:gd name="connsiteY43" fmla="*/ 1004525 h 3470735"/>
                  <a:gd name="connsiteX44" fmla="*/ 191931 w 1831874"/>
                  <a:gd name="connsiteY44" fmla="*/ 1004525 h 3470735"/>
                  <a:gd name="connsiteX45" fmla="*/ 191931 w 1831874"/>
                  <a:gd name="connsiteY45" fmla="*/ 1004525 h 3470735"/>
                  <a:gd name="connsiteX46" fmla="*/ 170935 w 1831874"/>
                  <a:gd name="connsiteY46" fmla="*/ 921288 h 3470735"/>
                  <a:gd name="connsiteX47" fmla="*/ 140871 w 1831874"/>
                  <a:gd name="connsiteY47" fmla="*/ 909835 h 3470735"/>
                  <a:gd name="connsiteX48" fmla="*/ 77267 w 1831874"/>
                  <a:gd name="connsiteY48" fmla="*/ 911880 h 3470735"/>
                  <a:gd name="connsiteX49" fmla="*/ 18913 w 1831874"/>
                  <a:gd name="connsiteY49" fmla="*/ 905540 h 3470735"/>
                  <a:gd name="connsiteX50" fmla="*/ 6506 w 1831874"/>
                  <a:gd name="connsiteY50" fmla="*/ 1012501 h 3470735"/>
                  <a:gd name="connsiteX51" fmla="*/ 19663 w 1831874"/>
                  <a:gd name="connsiteY51" fmla="*/ 1030907 h 3470735"/>
                  <a:gd name="connsiteX52" fmla="*/ 73927 w 1831874"/>
                  <a:gd name="connsiteY52" fmla="*/ 1069287 h 3470735"/>
                  <a:gd name="connsiteX53" fmla="*/ 132759 w 1831874"/>
                  <a:gd name="connsiteY53" fmla="*/ 1081831 h 3470735"/>
                  <a:gd name="connsiteX54" fmla="*/ 132759 w 1831874"/>
                  <a:gd name="connsiteY54" fmla="*/ 1081831 h 3470735"/>
                  <a:gd name="connsiteX55" fmla="*/ 131395 w 1831874"/>
                  <a:gd name="connsiteY55" fmla="*/ 1094510 h 3470735"/>
                  <a:gd name="connsiteX56" fmla="*/ 228403 w 1831874"/>
                  <a:gd name="connsiteY56" fmla="*/ 1190291 h 3470735"/>
                  <a:gd name="connsiteX57" fmla="*/ 386286 w 1831874"/>
                  <a:gd name="connsiteY57" fmla="*/ 1261802 h 3470735"/>
                  <a:gd name="connsiteX58" fmla="*/ 386286 w 1831874"/>
                  <a:gd name="connsiteY58" fmla="*/ 1261802 h 3470735"/>
                  <a:gd name="connsiteX59" fmla="*/ 386286 w 1831874"/>
                  <a:gd name="connsiteY59" fmla="*/ 1261802 h 3470735"/>
                  <a:gd name="connsiteX60" fmla="*/ 452003 w 1831874"/>
                  <a:gd name="connsiteY60" fmla="*/ 1274209 h 3470735"/>
                  <a:gd name="connsiteX61" fmla="*/ 517856 w 1831874"/>
                  <a:gd name="connsiteY61" fmla="*/ 1271073 h 3470735"/>
                  <a:gd name="connsiteX62" fmla="*/ 618613 w 1831874"/>
                  <a:gd name="connsiteY62" fmla="*/ 1217286 h 3470735"/>
                  <a:gd name="connsiteX63" fmla="*/ 670287 w 1831874"/>
                  <a:gd name="connsiteY63" fmla="*/ 1177952 h 3470735"/>
                  <a:gd name="connsiteX64" fmla="*/ 827080 w 1831874"/>
                  <a:gd name="connsiteY64" fmla="*/ 1070242 h 3470735"/>
                  <a:gd name="connsiteX65" fmla="*/ 868324 w 1831874"/>
                  <a:gd name="connsiteY65" fmla="*/ 1046245 h 3470735"/>
                  <a:gd name="connsiteX66" fmla="*/ 893888 w 1831874"/>
                  <a:gd name="connsiteY66" fmla="*/ 1052858 h 3470735"/>
                  <a:gd name="connsiteX67" fmla="*/ 918497 w 1831874"/>
                  <a:gd name="connsiteY67" fmla="*/ 1089261 h 3470735"/>
                  <a:gd name="connsiteX68" fmla="*/ 954628 w 1831874"/>
                  <a:gd name="connsiteY68" fmla="*/ 1182451 h 3470735"/>
                  <a:gd name="connsiteX69" fmla="*/ 961377 w 1831874"/>
                  <a:gd name="connsiteY69" fmla="*/ 1312385 h 3470735"/>
                  <a:gd name="connsiteX70" fmla="*/ 980124 w 1831874"/>
                  <a:gd name="connsiteY70" fmla="*/ 1443887 h 3470735"/>
                  <a:gd name="connsiteX71" fmla="*/ 1007529 w 1831874"/>
                  <a:gd name="connsiteY71" fmla="*/ 1462293 h 3470735"/>
                  <a:gd name="connsiteX72" fmla="*/ 1007051 w 1831874"/>
                  <a:gd name="connsiteY72" fmla="*/ 1463111 h 3470735"/>
                  <a:gd name="connsiteX73" fmla="*/ 1006710 w 1831874"/>
                  <a:gd name="connsiteY73" fmla="*/ 1463247 h 3470735"/>
                  <a:gd name="connsiteX74" fmla="*/ 1006915 w 1831874"/>
                  <a:gd name="connsiteY74" fmla="*/ 1463315 h 3470735"/>
                  <a:gd name="connsiteX75" fmla="*/ 1001189 w 1831874"/>
                  <a:gd name="connsiteY75" fmla="*/ 1488130 h 3470735"/>
                  <a:gd name="connsiteX76" fmla="*/ 975829 w 1831874"/>
                  <a:gd name="connsiteY76" fmla="*/ 1629175 h 3470735"/>
                  <a:gd name="connsiteX77" fmla="*/ 960490 w 1831874"/>
                  <a:gd name="connsiteY77" fmla="*/ 2084762 h 3470735"/>
                  <a:gd name="connsiteX78" fmla="*/ 954628 w 1831874"/>
                  <a:gd name="connsiteY78" fmla="*/ 2212855 h 3470735"/>
                  <a:gd name="connsiteX79" fmla="*/ 959468 w 1831874"/>
                  <a:gd name="connsiteY79" fmla="*/ 2386555 h 3470735"/>
                  <a:gd name="connsiteX80" fmla="*/ 1032070 w 1831874"/>
                  <a:gd name="connsiteY80" fmla="*/ 2766267 h 3470735"/>
                  <a:gd name="connsiteX81" fmla="*/ 1053407 w 1831874"/>
                  <a:gd name="connsiteY81" fmla="*/ 2886726 h 3470735"/>
                  <a:gd name="connsiteX82" fmla="*/ 1057225 w 1831874"/>
                  <a:gd name="connsiteY82" fmla="*/ 3271755 h 3470735"/>
                  <a:gd name="connsiteX83" fmla="*/ 1059543 w 1831874"/>
                  <a:gd name="connsiteY83" fmla="*/ 3304136 h 3470735"/>
                  <a:gd name="connsiteX84" fmla="*/ 1056543 w 1831874"/>
                  <a:gd name="connsiteY84" fmla="*/ 3366172 h 3470735"/>
                  <a:gd name="connsiteX85" fmla="*/ 1056543 w 1831874"/>
                  <a:gd name="connsiteY85" fmla="*/ 3366172 h 3470735"/>
                  <a:gd name="connsiteX86" fmla="*/ 1056543 w 1831874"/>
                  <a:gd name="connsiteY86" fmla="*/ 3366172 h 3470735"/>
                  <a:gd name="connsiteX87" fmla="*/ 969421 w 1831874"/>
                  <a:gd name="connsiteY87" fmla="*/ 3450227 h 3470735"/>
                  <a:gd name="connsiteX88" fmla="*/ 1004734 w 1831874"/>
                  <a:gd name="connsiteY88" fmla="*/ 3450295 h 3470735"/>
                  <a:gd name="connsiteX89" fmla="*/ 1048431 w 1831874"/>
                  <a:gd name="connsiteY89" fmla="*/ 3450227 h 3470735"/>
                  <a:gd name="connsiteX90" fmla="*/ 1209178 w 1831874"/>
                  <a:gd name="connsiteY90" fmla="*/ 3470678 h 3470735"/>
                  <a:gd name="connsiteX91" fmla="*/ 1251649 w 1831874"/>
                  <a:gd name="connsiteY91" fmla="*/ 3434479 h 3470735"/>
                  <a:gd name="connsiteX92" fmla="*/ 1252808 w 1831874"/>
                  <a:gd name="connsiteY92" fmla="*/ 3416891 h 3470735"/>
                  <a:gd name="connsiteX93" fmla="*/ 1252808 w 1831874"/>
                  <a:gd name="connsiteY93" fmla="*/ 3416891 h 3470735"/>
                  <a:gd name="connsiteX94" fmla="*/ 1275100 w 1831874"/>
                  <a:gd name="connsiteY94" fmla="*/ 3380011 h 3470735"/>
                  <a:gd name="connsiteX95" fmla="*/ 1294187 w 1831874"/>
                  <a:gd name="connsiteY95" fmla="*/ 3222399 h 3470735"/>
                  <a:gd name="connsiteX96" fmla="*/ 1267124 w 1831874"/>
                  <a:gd name="connsiteY96" fmla="*/ 2958441 h 3470735"/>
                  <a:gd name="connsiteX97" fmla="*/ 1263715 w 1831874"/>
                  <a:gd name="connsiteY97" fmla="*/ 2556232 h 3470735"/>
                  <a:gd name="connsiteX98" fmla="*/ 1280349 w 1831874"/>
                  <a:gd name="connsiteY98" fmla="*/ 2421458 h 3470735"/>
                  <a:gd name="connsiteX99" fmla="*/ 1314639 w 1831874"/>
                  <a:gd name="connsiteY99" fmla="*/ 2159750 h 3470735"/>
                  <a:gd name="connsiteX100" fmla="*/ 1319206 w 1831874"/>
                  <a:gd name="connsiteY100" fmla="*/ 2146048 h 3470735"/>
                  <a:gd name="connsiteX101" fmla="*/ 1312116 w 1831874"/>
                  <a:gd name="connsiteY101" fmla="*/ 2350220 h 3470735"/>
                  <a:gd name="connsiteX102" fmla="*/ 1298755 w 1831874"/>
                  <a:gd name="connsiteY102" fmla="*/ 2562095 h 3470735"/>
                  <a:gd name="connsiteX103" fmla="*/ 1317161 w 1831874"/>
                  <a:gd name="connsiteY103" fmla="*/ 2676214 h 3470735"/>
                  <a:gd name="connsiteX104" fmla="*/ 1322819 w 1831874"/>
                  <a:gd name="connsiteY104" fmla="*/ 2763608 h 3470735"/>
                  <a:gd name="connsiteX105" fmla="*/ 1329159 w 1831874"/>
                  <a:gd name="connsiteY105" fmla="*/ 2945352 h 3470735"/>
                  <a:gd name="connsiteX106" fmla="*/ 1341771 w 1831874"/>
                  <a:gd name="connsiteY106" fmla="*/ 3159000 h 3470735"/>
                  <a:gd name="connsiteX107" fmla="*/ 1328409 w 1831874"/>
                  <a:gd name="connsiteY107" fmla="*/ 3298546 h 3470735"/>
                  <a:gd name="connsiteX108" fmla="*/ 1325819 w 1831874"/>
                  <a:gd name="connsiteY108" fmla="*/ 3359286 h 3470735"/>
                  <a:gd name="connsiteX109" fmla="*/ 1290847 w 1831874"/>
                  <a:gd name="connsiteY109" fmla="*/ 3443341 h 3470735"/>
                  <a:gd name="connsiteX110" fmla="*/ 1311503 w 1831874"/>
                  <a:gd name="connsiteY110" fmla="*/ 3458066 h 3470735"/>
                  <a:gd name="connsiteX111" fmla="*/ 1389149 w 1831874"/>
                  <a:gd name="connsiteY111" fmla="*/ 3460793 h 3470735"/>
                  <a:gd name="connsiteX112" fmla="*/ 1451867 w 1831874"/>
                  <a:gd name="connsiteY112" fmla="*/ 3439456 h 3470735"/>
                  <a:gd name="connsiteX113" fmla="*/ 1459093 w 1831874"/>
                  <a:gd name="connsiteY113" fmla="*/ 3378238 h 3470735"/>
                  <a:gd name="connsiteX114" fmla="*/ 1520924 w 1831874"/>
                  <a:gd name="connsiteY114" fmla="*/ 3279731 h 3470735"/>
                  <a:gd name="connsiteX115" fmla="*/ 1528696 w 1831874"/>
                  <a:gd name="connsiteY115" fmla="*/ 3113939 h 3470735"/>
                  <a:gd name="connsiteX116" fmla="*/ 1532377 w 1831874"/>
                  <a:gd name="connsiteY116" fmla="*/ 3009774 h 3470735"/>
                  <a:gd name="connsiteX117" fmla="*/ 1535376 w 1831874"/>
                  <a:gd name="connsiteY117" fmla="*/ 2933627 h 3470735"/>
                  <a:gd name="connsiteX118" fmla="*/ 1544307 w 1831874"/>
                  <a:gd name="connsiteY118" fmla="*/ 2645946 h 3470735"/>
                  <a:gd name="connsiteX119" fmla="*/ 1544307 w 1831874"/>
                  <a:gd name="connsiteY119" fmla="*/ 2645946 h 3470735"/>
                  <a:gd name="connsiteX120" fmla="*/ 1549556 w 1831874"/>
                  <a:gd name="connsiteY120" fmla="*/ 2598567 h 3470735"/>
                  <a:gd name="connsiteX121" fmla="*/ 1614659 w 1831874"/>
                  <a:gd name="connsiteY121" fmla="*/ 2303932 h 3470735"/>
                  <a:gd name="connsiteX122" fmla="*/ 1646836 w 1831874"/>
                  <a:gd name="connsiteY122" fmla="*/ 2139299 h 3470735"/>
                  <a:gd name="connsiteX123" fmla="*/ 1651539 w 1831874"/>
                  <a:gd name="connsiteY123" fmla="*/ 2109099 h 3470735"/>
                  <a:gd name="connsiteX124" fmla="*/ 1686988 w 1831874"/>
                  <a:gd name="connsiteY124" fmla="*/ 1845959 h 3470735"/>
                  <a:gd name="connsiteX125" fmla="*/ 1688829 w 1831874"/>
                  <a:gd name="connsiteY125" fmla="*/ 1571503 h 3470735"/>
                  <a:gd name="connsiteX126" fmla="*/ 1651472 w 1831874"/>
                  <a:gd name="connsiteY126" fmla="*/ 1410960 h 3470735"/>
                  <a:gd name="connsiteX127" fmla="*/ 1650449 w 1831874"/>
                  <a:gd name="connsiteY127" fmla="*/ 1403325 h 3470735"/>
                  <a:gd name="connsiteX128" fmla="*/ 1650312 w 1831874"/>
                  <a:gd name="connsiteY128" fmla="*/ 1403120 h 3470735"/>
                  <a:gd name="connsiteX129" fmla="*/ 1660129 w 1831874"/>
                  <a:gd name="connsiteY129" fmla="*/ 1396644 h 3470735"/>
                  <a:gd name="connsiteX130" fmla="*/ 1669877 w 1831874"/>
                  <a:gd name="connsiteY130" fmla="*/ 1370398 h 3470735"/>
                  <a:gd name="connsiteX131" fmla="*/ 1661288 w 1831874"/>
                  <a:gd name="connsiteY131" fmla="*/ 1298273 h 3470735"/>
                  <a:gd name="connsiteX132" fmla="*/ 1623930 w 1831874"/>
                  <a:gd name="connsiteY132" fmla="*/ 1021704 h 3470735"/>
                  <a:gd name="connsiteX133" fmla="*/ 1642609 w 1831874"/>
                  <a:gd name="connsiteY133" fmla="*/ 1003570 h 3470735"/>
                  <a:gd name="connsiteX134" fmla="*/ 1708735 w 1831874"/>
                  <a:gd name="connsiteY134" fmla="*/ 1012092 h 3470735"/>
                  <a:gd name="connsiteX135" fmla="*/ 1808401 w 1831874"/>
                  <a:gd name="connsiteY135" fmla="*/ 959941 h 3470735"/>
                  <a:gd name="connsiteX136" fmla="*/ 1823058 w 1831874"/>
                  <a:gd name="connsiteY136" fmla="*/ 937853 h 3470735"/>
                  <a:gd name="connsiteX137" fmla="*/ 1794631 w 1831874"/>
                  <a:gd name="connsiteY137" fmla="*/ 755428 h 347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831874" h="3470735">
                    <a:moveTo>
                      <a:pt x="1794631" y="755428"/>
                    </a:moveTo>
                    <a:cubicBezTo>
                      <a:pt x="1769885" y="721138"/>
                      <a:pt x="1740230" y="691279"/>
                      <a:pt x="1711326" y="660670"/>
                    </a:cubicBezTo>
                    <a:cubicBezTo>
                      <a:pt x="1672809" y="619904"/>
                      <a:pt x="1632656" y="580638"/>
                      <a:pt x="1597071" y="537144"/>
                    </a:cubicBezTo>
                    <a:cubicBezTo>
                      <a:pt x="1584050" y="507149"/>
                      <a:pt x="1558555" y="487516"/>
                      <a:pt x="1536194" y="465497"/>
                    </a:cubicBezTo>
                    <a:cubicBezTo>
                      <a:pt x="1522288" y="451794"/>
                      <a:pt x="1505108" y="442523"/>
                      <a:pt x="1486702" y="436047"/>
                    </a:cubicBezTo>
                    <a:cubicBezTo>
                      <a:pt x="1485066" y="431479"/>
                      <a:pt x="1483430" y="426844"/>
                      <a:pt x="1481862" y="422276"/>
                    </a:cubicBezTo>
                    <a:cubicBezTo>
                      <a:pt x="1465433" y="395213"/>
                      <a:pt x="1449072" y="368217"/>
                      <a:pt x="1432643" y="341153"/>
                    </a:cubicBezTo>
                    <a:cubicBezTo>
                      <a:pt x="1430189" y="320906"/>
                      <a:pt x="1411714" y="328269"/>
                      <a:pt x="1400807" y="322679"/>
                    </a:cubicBezTo>
                    <a:cubicBezTo>
                      <a:pt x="1382878" y="322201"/>
                      <a:pt x="1365017" y="321929"/>
                      <a:pt x="1348315" y="330109"/>
                    </a:cubicBezTo>
                    <a:cubicBezTo>
                      <a:pt x="1340612" y="333109"/>
                      <a:pt x="1335022" y="338085"/>
                      <a:pt x="1332908" y="346402"/>
                    </a:cubicBezTo>
                    <a:cubicBezTo>
                      <a:pt x="1317366" y="362354"/>
                      <a:pt x="1310889" y="382533"/>
                      <a:pt x="1306254" y="403529"/>
                    </a:cubicBezTo>
                    <a:cubicBezTo>
                      <a:pt x="1298073" y="408710"/>
                      <a:pt x="1296505" y="414573"/>
                      <a:pt x="1298687" y="420845"/>
                    </a:cubicBezTo>
                    <a:cubicBezTo>
                      <a:pt x="1295074" y="420708"/>
                      <a:pt x="1291393" y="420777"/>
                      <a:pt x="1287779" y="420640"/>
                    </a:cubicBezTo>
                    <a:cubicBezTo>
                      <a:pt x="1247831" y="418731"/>
                      <a:pt x="1208496" y="415118"/>
                      <a:pt x="1181637" y="379397"/>
                    </a:cubicBezTo>
                    <a:cubicBezTo>
                      <a:pt x="1177206" y="373534"/>
                      <a:pt x="1170116" y="371762"/>
                      <a:pt x="1163981" y="368421"/>
                    </a:cubicBezTo>
                    <a:cubicBezTo>
                      <a:pt x="1159004" y="362081"/>
                      <a:pt x="1152392" y="359627"/>
                      <a:pt x="1144552" y="360309"/>
                    </a:cubicBezTo>
                    <a:cubicBezTo>
                      <a:pt x="1163845" y="352265"/>
                      <a:pt x="1162277" y="336108"/>
                      <a:pt x="1158527" y="320633"/>
                    </a:cubicBezTo>
                    <a:cubicBezTo>
                      <a:pt x="1145507" y="266438"/>
                      <a:pt x="1130168" y="212719"/>
                      <a:pt x="1106308" y="162272"/>
                    </a:cubicBezTo>
                    <a:cubicBezTo>
                      <a:pt x="1072768" y="91443"/>
                      <a:pt x="1035615" y="23067"/>
                      <a:pt x="949856" y="3298"/>
                    </a:cubicBezTo>
                    <a:cubicBezTo>
                      <a:pt x="879367" y="-11836"/>
                      <a:pt x="817604" y="29680"/>
                      <a:pt x="811196" y="35883"/>
                    </a:cubicBezTo>
                    <a:cubicBezTo>
                      <a:pt x="775679" y="70650"/>
                      <a:pt x="742139" y="106372"/>
                      <a:pt x="722778" y="153887"/>
                    </a:cubicBezTo>
                    <a:cubicBezTo>
                      <a:pt x="712689" y="178565"/>
                      <a:pt x="706213" y="202902"/>
                      <a:pt x="707304" y="229353"/>
                    </a:cubicBezTo>
                    <a:cubicBezTo>
                      <a:pt x="707644" y="237124"/>
                      <a:pt x="708531" y="244827"/>
                      <a:pt x="717461" y="248031"/>
                    </a:cubicBezTo>
                    <a:cubicBezTo>
                      <a:pt x="717665" y="248031"/>
                      <a:pt x="717802" y="248031"/>
                      <a:pt x="717938" y="248031"/>
                    </a:cubicBezTo>
                    <a:cubicBezTo>
                      <a:pt x="713371" y="254030"/>
                      <a:pt x="715007" y="260438"/>
                      <a:pt x="717325" y="267392"/>
                    </a:cubicBezTo>
                    <a:cubicBezTo>
                      <a:pt x="729595" y="303659"/>
                      <a:pt x="741457" y="340062"/>
                      <a:pt x="753319" y="376466"/>
                    </a:cubicBezTo>
                    <a:cubicBezTo>
                      <a:pt x="755910" y="384441"/>
                      <a:pt x="759386" y="391804"/>
                      <a:pt x="764908" y="398280"/>
                    </a:cubicBezTo>
                    <a:cubicBezTo>
                      <a:pt x="797494" y="436729"/>
                      <a:pt x="830148" y="475177"/>
                      <a:pt x="862324" y="513966"/>
                    </a:cubicBezTo>
                    <a:cubicBezTo>
                      <a:pt x="869551" y="522692"/>
                      <a:pt x="877935" y="526169"/>
                      <a:pt x="888843" y="526101"/>
                    </a:cubicBezTo>
                    <a:cubicBezTo>
                      <a:pt x="913725" y="526033"/>
                      <a:pt x="930904" y="509535"/>
                      <a:pt x="950197" y="497673"/>
                    </a:cubicBezTo>
                    <a:lnTo>
                      <a:pt x="950197" y="497673"/>
                    </a:lnTo>
                    <a:lnTo>
                      <a:pt x="950197" y="497673"/>
                    </a:lnTo>
                    <a:cubicBezTo>
                      <a:pt x="960014" y="513353"/>
                      <a:pt x="954969" y="528010"/>
                      <a:pt x="943857" y="539394"/>
                    </a:cubicBezTo>
                    <a:cubicBezTo>
                      <a:pt x="899341" y="584932"/>
                      <a:pt x="857075" y="632584"/>
                      <a:pt x="800221" y="664829"/>
                    </a:cubicBezTo>
                    <a:cubicBezTo>
                      <a:pt x="753046" y="691552"/>
                      <a:pt x="711939" y="727887"/>
                      <a:pt x="670423" y="762586"/>
                    </a:cubicBezTo>
                    <a:cubicBezTo>
                      <a:pt x="635997" y="791354"/>
                      <a:pt x="619704" y="832257"/>
                      <a:pt x="615886" y="877318"/>
                    </a:cubicBezTo>
                    <a:cubicBezTo>
                      <a:pt x="614864" y="888975"/>
                      <a:pt x="613227" y="900768"/>
                      <a:pt x="603684" y="908608"/>
                    </a:cubicBezTo>
                    <a:cubicBezTo>
                      <a:pt x="570007" y="936149"/>
                      <a:pt x="547511" y="973098"/>
                      <a:pt x="522219" y="1007251"/>
                    </a:cubicBezTo>
                    <a:cubicBezTo>
                      <a:pt x="496178" y="1042496"/>
                      <a:pt x="464683" y="1059743"/>
                      <a:pt x="421053" y="1055721"/>
                    </a:cubicBezTo>
                    <a:cubicBezTo>
                      <a:pt x="407760" y="1054494"/>
                      <a:pt x="394331" y="1055789"/>
                      <a:pt x="381037" y="1058107"/>
                    </a:cubicBezTo>
                    <a:cubicBezTo>
                      <a:pt x="364336" y="1060970"/>
                      <a:pt x="347906" y="1059130"/>
                      <a:pt x="332841" y="1050336"/>
                    </a:cubicBezTo>
                    <a:cubicBezTo>
                      <a:pt x="332841" y="1050336"/>
                      <a:pt x="332841" y="1050336"/>
                      <a:pt x="332841" y="1050336"/>
                    </a:cubicBezTo>
                    <a:cubicBezTo>
                      <a:pt x="300050" y="1037110"/>
                      <a:pt x="267055" y="1024499"/>
                      <a:pt x="234674" y="1010319"/>
                    </a:cubicBezTo>
                    <a:cubicBezTo>
                      <a:pt x="220563" y="1004116"/>
                      <a:pt x="207065" y="999957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88795" y="975825"/>
                      <a:pt x="178706" y="948829"/>
                      <a:pt x="170935" y="921288"/>
                    </a:cubicBezTo>
                    <a:cubicBezTo>
                      <a:pt x="164594" y="898860"/>
                      <a:pt x="160027" y="896474"/>
                      <a:pt x="140871" y="909835"/>
                    </a:cubicBezTo>
                    <a:cubicBezTo>
                      <a:pt x="119261" y="924901"/>
                      <a:pt x="99423" y="925446"/>
                      <a:pt x="77267" y="911880"/>
                    </a:cubicBezTo>
                    <a:cubicBezTo>
                      <a:pt x="59270" y="900837"/>
                      <a:pt x="39501" y="897019"/>
                      <a:pt x="18913" y="905540"/>
                    </a:cubicBezTo>
                    <a:cubicBezTo>
                      <a:pt x="-4401" y="938944"/>
                      <a:pt x="-3106" y="975347"/>
                      <a:pt x="6506" y="1012501"/>
                    </a:cubicBezTo>
                    <a:cubicBezTo>
                      <a:pt x="8415" y="1019795"/>
                      <a:pt x="13732" y="1025794"/>
                      <a:pt x="19663" y="1030907"/>
                    </a:cubicBezTo>
                    <a:cubicBezTo>
                      <a:pt x="36501" y="1045564"/>
                      <a:pt x="54839" y="1057630"/>
                      <a:pt x="73927" y="1069287"/>
                    </a:cubicBezTo>
                    <a:cubicBezTo>
                      <a:pt x="92879" y="1080876"/>
                      <a:pt x="114148" y="1073582"/>
                      <a:pt x="132759" y="1081831"/>
                    </a:cubicBezTo>
                    <a:lnTo>
                      <a:pt x="132759" y="1081831"/>
                    </a:lnTo>
                    <a:cubicBezTo>
                      <a:pt x="131463" y="1086057"/>
                      <a:pt x="127850" y="1091579"/>
                      <a:pt x="131395" y="1094510"/>
                    </a:cubicBezTo>
                    <a:cubicBezTo>
                      <a:pt x="166640" y="1123551"/>
                      <a:pt x="186614" y="1167999"/>
                      <a:pt x="228403" y="1190291"/>
                    </a:cubicBezTo>
                    <a:cubicBezTo>
                      <a:pt x="279463" y="1217559"/>
                      <a:pt x="330795" y="1244214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408578" y="1263779"/>
                      <a:pt x="430257" y="1268960"/>
                      <a:pt x="452003" y="1274209"/>
                    </a:cubicBezTo>
                    <a:cubicBezTo>
                      <a:pt x="474227" y="1279595"/>
                      <a:pt x="496246" y="1279390"/>
                      <a:pt x="517856" y="1271073"/>
                    </a:cubicBezTo>
                    <a:cubicBezTo>
                      <a:pt x="553646" y="1257371"/>
                      <a:pt x="588823" y="1242714"/>
                      <a:pt x="618613" y="1217286"/>
                    </a:cubicBezTo>
                    <a:cubicBezTo>
                      <a:pt x="635042" y="1203243"/>
                      <a:pt x="653039" y="1190972"/>
                      <a:pt x="670287" y="1177952"/>
                    </a:cubicBezTo>
                    <a:cubicBezTo>
                      <a:pt x="719574" y="1137731"/>
                      <a:pt x="772611" y="1102895"/>
                      <a:pt x="827080" y="1070242"/>
                    </a:cubicBezTo>
                    <a:cubicBezTo>
                      <a:pt x="840782" y="1062197"/>
                      <a:pt x="854416" y="1054017"/>
                      <a:pt x="868324" y="1046245"/>
                    </a:cubicBezTo>
                    <a:cubicBezTo>
                      <a:pt x="878685" y="1040451"/>
                      <a:pt x="887071" y="1040996"/>
                      <a:pt x="893888" y="1052858"/>
                    </a:cubicBezTo>
                    <a:cubicBezTo>
                      <a:pt x="901182" y="1065538"/>
                      <a:pt x="910999" y="1076718"/>
                      <a:pt x="918497" y="1089261"/>
                    </a:cubicBezTo>
                    <a:cubicBezTo>
                      <a:pt x="935881" y="1118166"/>
                      <a:pt x="954151" y="1146320"/>
                      <a:pt x="954628" y="1182451"/>
                    </a:cubicBezTo>
                    <a:cubicBezTo>
                      <a:pt x="955241" y="1225808"/>
                      <a:pt x="957355" y="1269233"/>
                      <a:pt x="961377" y="1312385"/>
                    </a:cubicBezTo>
                    <a:cubicBezTo>
                      <a:pt x="965467" y="1356423"/>
                      <a:pt x="957559" y="1402030"/>
                      <a:pt x="980124" y="1443887"/>
                    </a:cubicBezTo>
                    <a:cubicBezTo>
                      <a:pt x="986805" y="1456362"/>
                      <a:pt x="993690" y="1463111"/>
                      <a:pt x="1007529" y="1462293"/>
                    </a:cubicBezTo>
                    <a:cubicBezTo>
                      <a:pt x="1007324" y="1462565"/>
                      <a:pt x="1007256" y="1462838"/>
                      <a:pt x="1007051" y="1463111"/>
                    </a:cubicBezTo>
                    <a:cubicBezTo>
                      <a:pt x="1006915" y="1463179"/>
                      <a:pt x="1006779" y="1463247"/>
                      <a:pt x="1006710" y="1463247"/>
                    </a:cubicBezTo>
                    <a:cubicBezTo>
                      <a:pt x="1006779" y="1463247"/>
                      <a:pt x="1006847" y="1463315"/>
                      <a:pt x="1006915" y="1463315"/>
                    </a:cubicBezTo>
                    <a:cubicBezTo>
                      <a:pt x="1002279" y="1470882"/>
                      <a:pt x="1002961" y="1479881"/>
                      <a:pt x="1001189" y="1488130"/>
                    </a:cubicBezTo>
                    <a:cubicBezTo>
                      <a:pt x="991236" y="1534895"/>
                      <a:pt x="977670" y="1581251"/>
                      <a:pt x="975829" y="1629175"/>
                    </a:cubicBezTo>
                    <a:cubicBezTo>
                      <a:pt x="969966" y="1780992"/>
                      <a:pt x="965671" y="1932945"/>
                      <a:pt x="960490" y="2084762"/>
                    </a:cubicBezTo>
                    <a:cubicBezTo>
                      <a:pt x="958991" y="2127505"/>
                      <a:pt x="955105" y="2170180"/>
                      <a:pt x="954628" y="2212855"/>
                    </a:cubicBezTo>
                    <a:cubicBezTo>
                      <a:pt x="953946" y="2270733"/>
                      <a:pt x="947811" y="2328610"/>
                      <a:pt x="959468" y="2386555"/>
                    </a:cubicBezTo>
                    <a:cubicBezTo>
                      <a:pt x="984827" y="2512876"/>
                      <a:pt x="1008824" y="2639538"/>
                      <a:pt x="1032070" y="2766267"/>
                    </a:cubicBezTo>
                    <a:cubicBezTo>
                      <a:pt x="1039432" y="2806352"/>
                      <a:pt x="1052930" y="2845414"/>
                      <a:pt x="1053407" y="2886726"/>
                    </a:cubicBezTo>
                    <a:cubicBezTo>
                      <a:pt x="1054771" y="3015091"/>
                      <a:pt x="1055998" y="3143389"/>
                      <a:pt x="1057225" y="3271755"/>
                    </a:cubicBezTo>
                    <a:cubicBezTo>
                      <a:pt x="1057362" y="3282594"/>
                      <a:pt x="1058861" y="3293365"/>
                      <a:pt x="1059543" y="3304136"/>
                    </a:cubicBezTo>
                    <a:cubicBezTo>
                      <a:pt x="1060838" y="3324792"/>
                      <a:pt x="1065610" y="3345925"/>
                      <a:pt x="1056543" y="3366172"/>
                    </a:cubicBezTo>
                    <a:lnTo>
                      <a:pt x="1056543" y="3366172"/>
                    </a:lnTo>
                    <a:lnTo>
                      <a:pt x="1056543" y="3366172"/>
                    </a:lnTo>
                    <a:cubicBezTo>
                      <a:pt x="1024026" y="3389554"/>
                      <a:pt x="989600" y="3411028"/>
                      <a:pt x="969421" y="3450227"/>
                    </a:cubicBezTo>
                    <a:cubicBezTo>
                      <a:pt x="983123" y="3450227"/>
                      <a:pt x="993963" y="3449886"/>
                      <a:pt x="1004734" y="3450295"/>
                    </a:cubicBezTo>
                    <a:cubicBezTo>
                      <a:pt x="1019254" y="3450840"/>
                      <a:pt x="1033570" y="3446409"/>
                      <a:pt x="1048431" y="3450227"/>
                    </a:cubicBezTo>
                    <a:cubicBezTo>
                      <a:pt x="1101059" y="3463929"/>
                      <a:pt x="1154914" y="3469860"/>
                      <a:pt x="1209178" y="3470678"/>
                    </a:cubicBezTo>
                    <a:cubicBezTo>
                      <a:pt x="1244218" y="3471223"/>
                      <a:pt x="1246263" y="3468496"/>
                      <a:pt x="1251649" y="3434479"/>
                    </a:cubicBezTo>
                    <a:cubicBezTo>
                      <a:pt x="1252058" y="3428617"/>
                      <a:pt x="1252467" y="3422754"/>
                      <a:pt x="1252808" y="3416891"/>
                    </a:cubicBezTo>
                    <a:cubicBezTo>
                      <a:pt x="1252808" y="3416891"/>
                      <a:pt x="1252808" y="3416891"/>
                      <a:pt x="1252808" y="3416891"/>
                    </a:cubicBezTo>
                    <a:cubicBezTo>
                      <a:pt x="1254785" y="3401280"/>
                      <a:pt x="1270941" y="3394258"/>
                      <a:pt x="1275100" y="3380011"/>
                    </a:cubicBezTo>
                    <a:cubicBezTo>
                      <a:pt x="1290097" y="3328542"/>
                      <a:pt x="1305777" y="3277345"/>
                      <a:pt x="1294187" y="3222399"/>
                    </a:cubicBezTo>
                    <a:cubicBezTo>
                      <a:pt x="1275849" y="3135413"/>
                      <a:pt x="1268760" y="3047472"/>
                      <a:pt x="1267124" y="2958441"/>
                    </a:cubicBezTo>
                    <a:cubicBezTo>
                      <a:pt x="1264669" y="2824349"/>
                      <a:pt x="1265760" y="2690325"/>
                      <a:pt x="1263715" y="2556232"/>
                    </a:cubicBezTo>
                    <a:cubicBezTo>
                      <a:pt x="1263033" y="2510558"/>
                      <a:pt x="1275031" y="2466451"/>
                      <a:pt x="1280349" y="2421458"/>
                    </a:cubicBezTo>
                    <a:cubicBezTo>
                      <a:pt x="1290711" y="2334063"/>
                      <a:pt x="1303050" y="2246941"/>
                      <a:pt x="1314639" y="2159750"/>
                    </a:cubicBezTo>
                    <a:cubicBezTo>
                      <a:pt x="1315252" y="2155046"/>
                      <a:pt x="1316888" y="2150411"/>
                      <a:pt x="1319206" y="2146048"/>
                    </a:cubicBezTo>
                    <a:cubicBezTo>
                      <a:pt x="1322410" y="2214491"/>
                      <a:pt x="1321797" y="2282321"/>
                      <a:pt x="1312116" y="2350220"/>
                    </a:cubicBezTo>
                    <a:cubicBezTo>
                      <a:pt x="1302095" y="2420368"/>
                      <a:pt x="1296437" y="2491334"/>
                      <a:pt x="1298755" y="2562095"/>
                    </a:cubicBezTo>
                    <a:cubicBezTo>
                      <a:pt x="1299982" y="2600203"/>
                      <a:pt x="1303254" y="2638856"/>
                      <a:pt x="1317161" y="2676214"/>
                    </a:cubicBezTo>
                    <a:cubicBezTo>
                      <a:pt x="1327318" y="2703482"/>
                      <a:pt x="1322956" y="2734500"/>
                      <a:pt x="1322819" y="2763608"/>
                    </a:cubicBezTo>
                    <a:cubicBezTo>
                      <a:pt x="1322615" y="2824349"/>
                      <a:pt x="1330250" y="2884680"/>
                      <a:pt x="1329159" y="2945352"/>
                    </a:cubicBezTo>
                    <a:cubicBezTo>
                      <a:pt x="1327864" y="3016932"/>
                      <a:pt x="1336453" y="3087830"/>
                      <a:pt x="1341771" y="3159000"/>
                    </a:cubicBezTo>
                    <a:cubicBezTo>
                      <a:pt x="1345180" y="3204743"/>
                      <a:pt x="1345247" y="3253212"/>
                      <a:pt x="1328409" y="3298546"/>
                    </a:cubicBezTo>
                    <a:cubicBezTo>
                      <a:pt x="1321047" y="3318384"/>
                      <a:pt x="1328614" y="3339108"/>
                      <a:pt x="1325819" y="3359286"/>
                    </a:cubicBezTo>
                    <a:cubicBezTo>
                      <a:pt x="1314161" y="3387305"/>
                      <a:pt x="1305913" y="3416755"/>
                      <a:pt x="1290847" y="3443341"/>
                    </a:cubicBezTo>
                    <a:cubicBezTo>
                      <a:pt x="1292279" y="3455885"/>
                      <a:pt x="1301413" y="3457794"/>
                      <a:pt x="1311503" y="3458066"/>
                    </a:cubicBezTo>
                    <a:cubicBezTo>
                      <a:pt x="1337408" y="3458748"/>
                      <a:pt x="1363449" y="3461066"/>
                      <a:pt x="1389149" y="3460793"/>
                    </a:cubicBezTo>
                    <a:cubicBezTo>
                      <a:pt x="1411033" y="3460521"/>
                      <a:pt x="1437142" y="3464270"/>
                      <a:pt x="1451867" y="3439456"/>
                    </a:cubicBezTo>
                    <a:cubicBezTo>
                      <a:pt x="1452685" y="3418868"/>
                      <a:pt x="1463729" y="3399439"/>
                      <a:pt x="1459093" y="3378238"/>
                    </a:cubicBezTo>
                    <a:cubicBezTo>
                      <a:pt x="1503063" y="3360104"/>
                      <a:pt x="1518674" y="3323974"/>
                      <a:pt x="1520924" y="3279731"/>
                    </a:cubicBezTo>
                    <a:cubicBezTo>
                      <a:pt x="1523719" y="3224444"/>
                      <a:pt x="1526105" y="3169158"/>
                      <a:pt x="1528696" y="3113939"/>
                    </a:cubicBezTo>
                    <a:cubicBezTo>
                      <a:pt x="1526173" y="3079104"/>
                      <a:pt x="1533263" y="3044609"/>
                      <a:pt x="1532377" y="3009774"/>
                    </a:cubicBezTo>
                    <a:cubicBezTo>
                      <a:pt x="1529923" y="2984278"/>
                      <a:pt x="1534627" y="2959055"/>
                      <a:pt x="1535376" y="2933627"/>
                    </a:cubicBezTo>
                    <a:cubicBezTo>
                      <a:pt x="1538103" y="2837711"/>
                      <a:pt x="1541307" y="2741794"/>
                      <a:pt x="1544307" y="2645946"/>
                    </a:cubicBezTo>
                    <a:lnTo>
                      <a:pt x="1544307" y="2645946"/>
                    </a:lnTo>
                    <a:cubicBezTo>
                      <a:pt x="1544307" y="2629993"/>
                      <a:pt x="1546216" y="2614178"/>
                      <a:pt x="1549556" y="2598567"/>
                    </a:cubicBezTo>
                    <a:cubicBezTo>
                      <a:pt x="1570621" y="2500196"/>
                      <a:pt x="1595912" y="2402780"/>
                      <a:pt x="1614659" y="2303932"/>
                    </a:cubicBezTo>
                    <a:cubicBezTo>
                      <a:pt x="1625090" y="2248986"/>
                      <a:pt x="1633338" y="2193631"/>
                      <a:pt x="1646836" y="2139299"/>
                    </a:cubicBezTo>
                    <a:cubicBezTo>
                      <a:pt x="1646291" y="2128869"/>
                      <a:pt x="1648472" y="2118916"/>
                      <a:pt x="1651539" y="2109099"/>
                    </a:cubicBezTo>
                    <a:cubicBezTo>
                      <a:pt x="1667696" y="2021976"/>
                      <a:pt x="1683921" y="1934854"/>
                      <a:pt x="1686988" y="1845959"/>
                    </a:cubicBezTo>
                    <a:cubicBezTo>
                      <a:pt x="1690193" y="1754474"/>
                      <a:pt x="1707235" y="1662920"/>
                      <a:pt x="1688829" y="1571503"/>
                    </a:cubicBezTo>
                    <a:cubicBezTo>
                      <a:pt x="1677990" y="1517648"/>
                      <a:pt x="1679967" y="1460725"/>
                      <a:pt x="1651472" y="1410960"/>
                    </a:cubicBezTo>
                    <a:cubicBezTo>
                      <a:pt x="1651130" y="1408438"/>
                      <a:pt x="1650790" y="1405847"/>
                      <a:pt x="1650449" y="1403325"/>
                    </a:cubicBezTo>
                    <a:cubicBezTo>
                      <a:pt x="1650381" y="1403257"/>
                      <a:pt x="1650312" y="1403189"/>
                      <a:pt x="1650312" y="1403120"/>
                    </a:cubicBezTo>
                    <a:cubicBezTo>
                      <a:pt x="1653448" y="1400871"/>
                      <a:pt x="1657062" y="1398008"/>
                      <a:pt x="1660129" y="1396644"/>
                    </a:cubicBezTo>
                    <a:cubicBezTo>
                      <a:pt x="1672605" y="1391327"/>
                      <a:pt x="1671377" y="1380351"/>
                      <a:pt x="1669877" y="1370398"/>
                    </a:cubicBezTo>
                    <a:cubicBezTo>
                      <a:pt x="1666128" y="1346402"/>
                      <a:pt x="1664288" y="1322270"/>
                      <a:pt x="1661288" y="1298273"/>
                    </a:cubicBezTo>
                    <a:cubicBezTo>
                      <a:pt x="1649631" y="1205970"/>
                      <a:pt x="1636542" y="1113871"/>
                      <a:pt x="1623930" y="1021704"/>
                    </a:cubicBezTo>
                    <a:cubicBezTo>
                      <a:pt x="1621340" y="1002548"/>
                      <a:pt x="1623181" y="1001253"/>
                      <a:pt x="1642609" y="1003570"/>
                    </a:cubicBezTo>
                    <a:cubicBezTo>
                      <a:pt x="1664629" y="1006161"/>
                      <a:pt x="1685830" y="1013591"/>
                      <a:pt x="1708735" y="1012092"/>
                    </a:cubicBezTo>
                    <a:cubicBezTo>
                      <a:pt x="1750115" y="1009365"/>
                      <a:pt x="1778883" y="984210"/>
                      <a:pt x="1808401" y="959941"/>
                    </a:cubicBezTo>
                    <a:cubicBezTo>
                      <a:pt x="1815286" y="954283"/>
                      <a:pt x="1820808" y="946579"/>
                      <a:pt x="1823058" y="937853"/>
                    </a:cubicBezTo>
                    <a:cubicBezTo>
                      <a:pt x="1839146" y="873159"/>
                      <a:pt x="1835192" y="811533"/>
                      <a:pt x="1794631" y="755428"/>
                    </a:cubicBez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5DD9C09B-E5C3-45D5-818D-ADEC255F3FFD}"/>
                  </a:ext>
                </a:extLst>
              </p:cNvPr>
              <p:cNvSpPr/>
              <p:nvPr/>
            </p:nvSpPr>
            <p:spPr>
              <a:xfrm>
                <a:off x="7603122" y="821255"/>
                <a:ext cx="1045469" cy="6038653"/>
              </a:xfrm>
              <a:custGeom>
                <a:avLst/>
                <a:gdLst>
                  <a:gd name="connsiteX0" fmla="*/ 1045470 w 1045469"/>
                  <a:gd name="connsiteY0" fmla="*/ 6033813 h 6038653"/>
                  <a:gd name="connsiteX1" fmla="*/ 820097 w 1045469"/>
                  <a:gd name="connsiteY1" fmla="*/ 0 h 6038653"/>
                  <a:gd name="connsiteX2" fmla="*/ 724317 w 1045469"/>
                  <a:gd name="connsiteY2" fmla="*/ 3477 h 6038653"/>
                  <a:gd name="connsiteX3" fmla="*/ 749335 w 1045469"/>
                  <a:gd name="connsiteY3" fmla="*/ 672711 h 6038653"/>
                  <a:gd name="connsiteX4" fmla="*/ 189788 w 1045469"/>
                  <a:gd name="connsiteY4" fmla="*/ 672711 h 6038653"/>
                  <a:gd name="connsiteX5" fmla="*/ 201582 w 1045469"/>
                  <a:gd name="connsiteY5" fmla="*/ 1636 h 6038653"/>
                  <a:gd name="connsiteX6" fmla="*/ 105801 w 1045469"/>
                  <a:gd name="connsiteY6" fmla="*/ 0 h 6038653"/>
                  <a:gd name="connsiteX7" fmla="*/ 0 w 1045469"/>
                  <a:gd name="connsiteY7" fmla="*/ 6037017 h 6038653"/>
                  <a:gd name="connsiteX8" fmla="*/ 80373 w 1045469"/>
                  <a:gd name="connsiteY8" fmla="*/ 6038381 h 6038653"/>
                  <a:gd name="connsiteX9" fmla="*/ 80373 w 1045469"/>
                  <a:gd name="connsiteY9" fmla="*/ 6038654 h 6038653"/>
                  <a:gd name="connsiteX10" fmla="*/ 993864 w 1045469"/>
                  <a:gd name="connsiteY10" fmla="*/ 6038654 h 6038653"/>
                  <a:gd name="connsiteX11" fmla="*/ 993864 w 1045469"/>
                  <a:gd name="connsiteY11" fmla="*/ 6035722 h 6038653"/>
                  <a:gd name="connsiteX12" fmla="*/ 1045470 w 1045469"/>
                  <a:gd name="connsiteY12" fmla="*/ 6033813 h 6038653"/>
                  <a:gd name="connsiteX13" fmla="*/ 163065 w 1045469"/>
                  <a:gd name="connsiteY13" fmla="*/ 2193810 h 6038653"/>
                  <a:gd name="connsiteX14" fmla="*/ 806054 w 1045469"/>
                  <a:gd name="connsiteY14" fmla="*/ 2193810 h 6038653"/>
                  <a:gd name="connsiteX15" fmla="*/ 819279 w 1045469"/>
                  <a:gd name="connsiteY15" fmla="*/ 2548299 h 6038653"/>
                  <a:gd name="connsiteX16" fmla="*/ 156793 w 1045469"/>
                  <a:gd name="connsiteY16" fmla="*/ 2548299 h 6038653"/>
                  <a:gd name="connsiteX17" fmla="*/ 163065 w 1045469"/>
                  <a:gd name="connsiteY17" fmla="*/ 2193810 h 6038653"/>
                  <a:gd name="connsiteX18" fmla="*/ 155089 w 1045469"/>
                  <a:gd name="connsiteY18" fmla="*/ 2650556 h 6038653"/>
                  <a:gd name="connsiteX19" fmla="*/ 823164 w 1045469"/>
                  <a:gd name="connsiteY19" fmla="*/ 2650556 h 6038653"/>
                  <a:gd name="connsiteX20" fmla="*/ 837139 w 1045469"/>
                  <a:gd name="connsiteY20" fmla="*/ 3025496 h 6038653"/>
                  <a:gd name="connsiteX21" fmla="*/ 148544 w 1045469"/>
                  <a:gd name="connsiteY21" fmla="*/ 3025496 h 6038653"/>
                  <a:gd name="connsiteX22" fmla="*/ 155089 w 1045469"/>
                  <a:gd name="connsiteY22" fmla="*/ 2650556 h 6038653"/>
                  <a:gd name="connsiteX23" fmla="*/ 164906 w 1045469"/>
                  <a:gd name="connsiteY23" fmla="*/ 2091554 h 6038653"/>
                  <a:gd name="connsiteX24" fmla="*/ 171586 w 1045469"/>
                  <a:gd name="connsiteY24" fmla="*/ 1709796 h 6038653"/>
                  <a:gd name="connsiteX25" fmla="*/ 788056 w 1045469"/>
                  <a:gd name="connsiteY25" fmla="*/ 1709796 h 6038653"/>
                  <a:gd name="connsiteX26" fmla="*/ 802304 w 1045469"/>
                  <a:gd name="connsiteY26" fmla="*/ 2091554 h 6038653"/>
                  <a:gd name="connsiteX27" fmla="*/ 164906 w 1045469"/>
                  <a:gd name="connsiteY27" fmla="*/ 2091554 h 6038653"/>
                  <a:gd name="connsiteX28" fmla="*/ 784239 w 1045469"/>
                  <a:gd name="connsiteY28" fmla="*/ 1607540 h 6038653"/>
                  <a:gd name="connsiteX29" fmla="*/ 173427 w 1045469"/>
                  <a:gd name="connsiteY29" fmla="*/ 1607540 h 6038653"/>
                  <a:gd name="connsiteX30" fmla="*/ 179630 w 1045469"/>
                  <a:gd name="connsiteY30" fmla="*/ 1253051 h 6038653"/>
                  <a:gd name="connsiteX31" fmla="*/ 771014 w 1045469"/>
                  <a:gd name="connsiteY31" fmla="*/ 1253051 h 6038653"/>
                  <a:gd name="connsiteX32" fmla="*/ 784239 w 1045469"/>
                  <a:gd name="connsiteY32" fmla="*/ 1607540 h 6038653"/>
                  <a:gd name="connsiteX33" fmla="*/ 146704 w 1045469"/>
                  <a:gd name="connsiteY33" fmla="*/ 3127753 h 6038653"/>
                  <a:gd name="connsiteX34" fmla="*/ 840957 w 1045469"/>
                  <a:gd name="connsiteY34" fmla="*/ 3127753 h 6038653"/>
                  <a:gd name="connsiteX35" fmla="*/ 855750 w 1045469"/>
                  <a:gd name="connsiteY35" fmla="*/ 3523144 h 6038653"/>
                  <a:gd name="connsiteX36" fmla="*/ 139819 w 1045469"/>
                  <a:gd name="connsiteY36" fmla="*/ 3523144 h 6038653"/>
                  <a:gd name="connsiteX37" fmla="*/ 146704 w 1045469"/>
                  <a:gd name="connsiteY37" fmla="*/ 3127753 h 6038653"/>
                  <a:gd name="connsiteX38" fmla="*/ 859568 w 1045469"/>
                  <a:gd name="connsiteY38" fmla="*/ 3625401 h 6038653"/>
                  <a:gd name="connsiteX39" fmla="*/ 872793 w 1045469"/>
                  <a:gd name="connsiteY39" fmla="*/ 3979890 h 6038653"/>
                  <a:gd name="connsiteX40" fmla="*/ 131774 w 1045469"/>
                  <a:gd name="connsiteY40" fmla="*/ 3979890 h 6038653"/>
                  <a:gd name="connsiteX41" fmla="*/ 137978 w 1045469"/>
                  <a:gd name="connsiteY41" fmla="*/ 3625401 h 6038653"/>
                  <a:gd name="connsiteX42" fmla="*/ 859568 w 1045469"/>
                  <a:gd name="connsiteY42" fmla="*/ 3625401 h 6038653"/>
                  <a:gd name="connsiteX43" fmla="*/ 876679 w 1045469"/>
                  <a:gd name="connsiteY43" fmla="*/ 4082146 h 6038653"/>
                  <a:gd name="connsiteX44" fmla="*/ 890926 w 1045469"/>
                  <a:gd name="connsiteY44" fmla="*/ 4463904 h 6038653"/>
                  <a:gd name="connsiteX45" fmla="*/ 123321 w 1045469"/>
                  <a:gd name="connsiteY45" fmla="*/ 4463904 h 6038653"/>
                  <a:gd name="connsiteX46" fmla="*/ 130002 w 1045469"/>
                  <a:gd name="connsiteY46" fmla="*/ 4082146 h 6038653"/>
                  <a:gd name="connsiteX47" fmla="*/ 876679 w 1045469"/>
                  <a:gd name="connsiteY47" fmla="*/ 4082146 h 6038653"/>
                  <a:gd name="connsiteX48" fmla="*/ 894744 w 1045469"/>
                  <a:gd name="connsiteY48" fmla="*/ 4566160 h 6038653"/>
                  <a:gd name="connsiteX49" fmla="*/ 907969 w 1045469"/>
                  <a:gd name="connsiteY49" fmla="*/ 4920650 h 6038653"/>
                  <a:gd name="connsiteX50" fmla="*/ 115277 w 1045469"/>
                  <a:gd name="connsiteY50" fmla="*/ 4920650 h 6038653"/>
                  <a:gd name="connsiteX51" fmla="*/ 121481 w 1045469"/>
                  <a:gd name="connsiteY51" fmla="*/ 4566160 h 6038653"/>
                  <a:gd name="connsiteX52" fmla="*/ 894744 w 1045469"/>
                  <a:gd name="connsiteY52" fmla="*/ 4566160 h 6038653"/>
                  <a:gd name="connsiteX53" fmla="*/ 911787 w 1045469"/>
                  <a:gd name="connsiteY53" fmla="*/ 5022906 h 6038653"/>
                  <a:gd name="connsiteX54" fmla="*/ 925762 w 1045469"/>
                  <a:gd name="connsiteY54" fmla="*/ 5397846 h 6038653"/>
                  <a:gd name="connsiteX55" fmla="*/ 106960 w 1045469"/>
                  <a:gd name="connsiteY55" fmla="*/ 5397846 h 6038653"/>
                  <a:gd name="connsiteX56" fmla="*/ 113504 w 1045469"/>
                  <a:gd name="connsiteY56" fmla="*/ 5022906 h 6038653"/>
                  <a:gd name="connsiteX57" fmla="*/ 911787 w 1045469"/>
                  <a:gd name="connsiteY57" fmla="*/ 5022906 h 6038653"/>
                  <a:gd name="connsiteX58" fmla="*/ 753085 w 1045469"/>
                  <a:gd name="connsiteY58" fmla="*/ 774968 h 6038653"/>
                  <a:gd name="connsiteX59" fmla="*/ 767128 w 1045469"/>
                  <a:gd name="connsiteY59" fmla="*/ 1150794 h 6038653"/>
                  <a:gd name="connsiteX60" fmla="*/ 181335 w 1045469"/>
                  <a:gd name="connsiteY60" fmla="*/ 1150794 h 6038653"/>
                  <a:gd name="connsiteX61" fmla="*/ 187947 w 1045469"/>
                  <a:gd name="connsiteY61" fmla="*/ 774968 h 6038653"/>
                  <a:gd name="connsiteX62" fmla="*/ 753085 w 1045469"/>
                  <a:gd name="connsiteY62" fmla="*/ 774968 h 6038653"/>
                  <a:gd name="connsiteX63" fmla="*/ 105120 w 1045469"/>
                  <a:gd name="connsiteY63" fmla="*/ 5500103 h 6038653"/>
                  <a:gd name="connsiteX64" fmla="*/ 929579 w 1045469"/>
                  <a:gd name="connsiteY64" fmla="*/ 5500103 h 6038653"/>
                  <a:gd name="connsiteX65" fmla="*/ 945872 w 1045469"/>
                  <a:gd name="connsiteY65" fmla="*/ 5936397 h 6038653"/>
                  <a:gd name="connsiteX66" fmla="*/ 97484 w 1045469"/>
                  <a:gd name="connsiteY66" fmla="*/ 5936397 h 6038653"/>
                  <a:gd name="connsiteX67" fmla="*/ 105120 w 1045469"/>
                  <a:gd name="connsiteY67" fmla="*/ 5500103 h 603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45469" h="6038653">
                    <a:moveTo>
                      <a:pt x="1045470" y="6033813"/>
                    </a:moveTo>
                    <a:lnTo>
                      <a:pt x="820097" y="0"/>
                    </a:lnTo>
                    <a:lnTo>
                      <a:pt x="724317" y="3477"/>
                    </a:lnTo>
                    <a:lnTo>
                      <a:pt x="749335" y="672711"/>
                    </a:lnTo>
                    <a:lnTo>
                      <a:pt x="189788" y="672711"/>
                    </a:lnTo>
                    <a:lnTo>
                      <a:pt x="201582" y="1636"/>
                    </a:lnTo>
                    <a:lnTo>
                      <a:pt x="105801" y="0"/>
                    </a:lnTo>
                    <a:lnTo>
                      <a:pt x="0" y="6037017"/>
                    </a:lnTo>
                    <a:lnTo>
                      <a:pt x="80373" y="6038381"/>
                    </a:lnTo>
                    <a:lnTo>
                      <a:pt x="80373" y="6038654"/>
                    </a:lnTo>
                    <a:lnTo>
                      <a:pt x="993864" y="6038654"/>
                    </a:lnTo>
                    <a:lnTo>
                      <a:pt x="993864" y="6035722"/>
                    </a:lnTo>
                    <a:lnTo>
                      <a:pt x="1045470" y="6033813"/>
                    </a:lnTo>
                    <a:close/>
                    <a:moveTo>
                      <a:pt x="163065" y="2193810"/>
                    </a:moveTo>
                    <a:lnTo>
                      <a:pt x="806054" y="2193810"/>
                    </a:lnTo>
                    <a:lnTo>
                      <a:pt x="819279" y="2548299"/>
                    </a:lnTo>
                    <a:lnTo>
                      <a:pt x="156793" y="2548299"/>
                    </a:lnTo>
                    <a:lnTo>
                      <a:pt x="163065" y="2193810"/>
                    </a:lnTo>
                    <a:close/>
                    <a:moveTo>
                      <a:pt x="155089" y="2650556"/>
                    </a:moveTo>
                    <a:lnTo>
                      <a:pt x="823164" y="2650556"/>
                    </a:lnTo>
                    <a:lnTo>
                      <a:pt x="837139" y="3025496"/>
                    </a:lnTo>
                    <a:lnTo>
                      <a:pt x="148544" y="3025496"/>
                    </a:lnTo>
                    <a:lnTo>
                      <a:pt x="155089" y="2650556"/>
                    </a:lnTo>
                    <a:close/>
                    <a:moveTo>
                      <a:pt x="164906" y="2091554"/>
                    </a:moveTo>
                    <a:lnTo>
                      <a:pt x="171586" y="1709796"/>
                    </a:lnTo>
                    <a:lnTo>
                      <a:pt x="788056" y="1709796"/>
                    </a:lnTo>
                    <a:lnTo>
                      <a:pt x="802304" y="2091554"/>
                    </a:lnTo>
                    <a:lnTo>
                      <a:pt x="164906" y="2091554"/>
                    </a:lnTo>
                    <a:close/>
                    <a:moveTo>
                      <a:pt x="784239" y="1607540"/>
                    </a:moveTo>
                    <a:lnTo>
                      <a:pt x="173427" y="1607540"/>
                    </a:lnTo>
                    <a:lnTo>
                      <a:pt x="179630" y="1253051"/>
                    </a:lnTo>
                    <a:lnTo>
                      <a:pt x="771014" y="1253051"/>
                    </a:lnTo>
                    <a:lnTo>
                      <a:pt x="784239" y="1607540"/>
                    </a:lnTo>
                    <a:close/>
                    <a:moveTo>
                      <a:pt x="146704" y="3127753"/>
                    </a:moveTo>
                    <a:lnTo>
                      <a:pt x="840957" y="3127753"/>
                    </a:lnTo>
                    <a:lnTo>
                      <a:pt x="855750" y="3523144"/>
                    </a:lnTo>
                    <a:lnTo>
                      <a:pt x="139819" y="3523144"/>
                    </a:lnTo>
                    <a:lnTo>
                      <a:pt x="146704" y="3127753"/>
                    </a:lnTo>
                    <a:close/>
                    <a:moveTo>
                      <a:pt x="859568" y="3625401"/>
                    </a:moveTo>
                    <a:lnTo>
                      <a:pt x="872793" y="3979890"/>
                    </a:lnTo>
                    <a:lnTo>
                      <a:pt x="131774" y="3979890"/>
                    </a:lnTo>
                    <a:lnTo>
                      <a:pt x="137978" y="3625401"/>
                    </a:lnTo>
                    <a:lnTo>
                      <a:pt x="859568" y="3625401"/>
                    </a:lnTo>
                    <a:close/>
                    <a:moveTo>
                      <a:pt x="876679" y="4082146"/>
                    </a:moveTo>
                    <a:lnTo>
                      <a:pt x="890926" y="4463904"/>
                    </a:lnTo>
                    <a:lnTo>
                      <a:pt x="123321" y="4463904"/>
                    </a:lnTo>
                    <a:lnTo>
                      <a:pt x="130002" y="4082146"/>
                    </a:lnTo>
                    <a:lnTo>
                      <a:pt x="876679" y="4082146"/>
                    </a:lnTo>
                    <a:close/>
                    <a:moveTo>
                      <a:pt x="894744" y="4566160"/>
                    </a:moveTo>
                    <a:lnTo>
                      <a:pt x="907969" y="4920650"/>
                    </a:lnTo>
                    <a:lnTo>
                      <a:pt x="115277" y="4920650"/>
                    </a:lnTo>
                    <a:lnTo>
                      <a:pt x="121481" y="4566160"/>
                    </a:lnTo>
                    <a:lnTo>
                      <a:pt x="894744" y="4566160"/>
                    </a:lnTo>
                    <a:close/>
                    <a:moveTo>
                      <a:pt x="911787" y="5022906"/>
                    </a:moveTo>
                    <a:lnTo>
                      <a:pt x="925762" y="5397846"/>
                    </a:lnTo>
                    <a:lnTo>
                      <a:pt x="106960" y="5397846"/>
                    </a:lnTo>
                    <a:lnTo>
                      <a:pt x="113504" y="5022906"/>
                    </a:lnTo>
                    <a:lnTo>
                      <a:pt x="911787" y="5022906"/>
                    </a:lnTo>
                    <a:close/>
                    <a:moveTo>
                      <a:pt x="753085" y="774968"/>
                    </a:moveTo>
                    <a:lnTo>
                      <a:pt x="767128" y="1150794"/>
                    </a:lnTo>
                    <a:lnTo>
                      <a:pt x="181335" y="1150794"/>
                    </a:lnTo>
                    <a:lnTo>
                      <a:pt x="187947" y="774968"/>
                    </a:lnTo>
                    <a:lnTo>
                      <a:pt x="753085" y="774968"/>
                    </a:lnTo>
                    <a:close/>
                    <a:moveTo>
                      <a:pt x="105120" y="5500103"/>
                    </a:moveTo>
                    <a:lnTo>
                      <a:pt x="929579" y="5500103"/>
                    </a:lnTo>
                    <a:lnTo>
                      <a:pt x="945872" y="5936397"/>
                    </a:lnTo>
                    <a:lnTo>
                      <a:pt x="97484" y="5936397"/>
                    </a:lnTo>
                    <a:lnTo>
                      <a:pt x="105120" y="5500103"/>
                    </a:ln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420C41EF-C251-4054-B4FD-54227F3C4B04}"/>
                </a:ext>
              </a:extLst>
            </p:cNvPr>
            <p:cNvSpPr/>
            <p:nvPr/>
          </p:nvSpPr>
          <p:spPr>
            <a:xfrm>
              <a:off x="11017531" y="1498370"/>
              <a:ext cx="929673" cy="5369799"/>
            </a:xfrm>
            <a:custGeom>
              <a:avLst/>
              <a:gdLst>
                <a:gd name="connsiteX0" fmla="*/ 1045470 w 1045470"/>
                <a:gd name="connsiteY0" fmla="*/ 6033813 h 6038653"/>
                <a:gd name="connsiteX1" fmla="*/ 820097 w 1045470"/>
                <a:gd name="connsiteY1" fmla="*/ 0 h 6038653"/>
                <a:gd name="connsiteX2" fmla="*/ 724317 w 1045470"/>
                <a:gd name="connsiteY2" fmla="*/ 3477 h 6038653"/>
                <a:gd name="connsiteX3" fmla="*/ 749336 w 1045470"/>
                <a:gd name="connsiteY3" fmla="*/ 672711 h 6038653"/>
                <a:gd name="connsiteX4" fmla="*/ 189788 w 1045470"/>
                <a:gd name="connsiteY4" fmla="*/ 672711 h 6038653"/>
                <a:gd name="connsiteX5" fmla="*/ 201582 w 1045470"/>
                <a:gd name="connsiteY5" fmla="*/ 1636 h 6038653"/>
                <a:gd name="connsiteX6" fmla="*/ 105801 w 1045470"/>
                <a:gd name="connsiteY6" fmla="*/ 0 h 6038653"/>
                <a:gd name="connsiteX7" fmla="*/ 0 w 1045470"/>
                <a:gd name="connsiteY7" fmla="*/ 6037017 h 6038653"/>
                <a:gd name="connsiteX8" fmla="*/ 80374 w 1045470"/>
                <a:gd name="connsiteY8" fmla="*/ 6038380 h 6038653"/>
                <a:gd name="connsiteX9" fmla="*/ 80374 w 1045470"/>
                <a:gd name="connsiteY9" fmla="*/ 6038653 h 6038653"/>
                <a:gd name="connsiteX10" fmla="*/ 993865 w 1045470"/>
                <a:gd name="connsiteY10" fmla="*/ 6038653 h 6038653"/>
                <a:gd name="connsiteX11" fmla="*/ 993865 w 1045470"/>
                <a:gd name="connsiteY11" fmla="*/ 6035722 h 6038653"/>
                <a:gd name="connsiteX12" fmla="*/ 1045470 w 1045470"/>
                <a:gd name="connsiteY12" fmla="*/ 6033813 h 6038653"/>
                <a:gd name="connsiteX13" fmla="*/ 163134 w 1045470"/>
                <a:gd name="connsiteY13" fmla="*/ 2193742 h 6038653"/>
                <a:gd name="connsiteX14" fmla="*/ 806122 w 1045470"/>
                <a:gd name="connsiteY14" fmla="*/ 2193742 h 6038653"/>
                <a:gd name="connsiteX15" fmla="*/ 819347 w 1045470"/>
                <a:gd name="connsiteY15" fmla="*/ 2548231 h 6038653"/>
                <a:gd name="connsiteX16" fmla="*/ 156861 w 1045470"/>
                <a:gd name="connsiteY16" fmla="*/ 2548231 h 6038653"/>
                <a:gd name="connsiteX17" fmla="*/ 163134 w 1045470"/>
                <a:gd name="connsiteY17" fmla="*/ 2193742 h 6038653"/>
                <a:gd name="connsiteX18" fmla="*/ 155157 w 1045470"/>
                <a:gd name="connsiteY18" fmla="*/ 2650488 h 6038653"/>
                <a:gd name="connsiteX19" fmla="*/ 823233 w 1045470"/>
                <a:gd name="connsiteY19" fmla="*/ 2650488 h 6038653"/>
                <a:gd name="connsiteX20" fmla="*/ 837208 w 1045470"/>
                <a:gd name="connsiteY20" fmla="*/ 3025428 h 6038653"/>
                <a:gd name="connsiteX21" fmla="*/ 148545 w 1045470"/>
                <a:gd name="connsiteY21" fmla="*/ 3025428 h 6038653"/>
                <a:gd name="connsiteX22" fmla="*/ 155157 w 1045470"/>
                <a:gd name="connsiteY22" fmla="*/ 2650488 h 6038653"/>
                <a:gd name="connsiteX23" fmla="*/ 164906 w 1045470"/>
                <a:gd name="connsiteY23" fmla="*/ 2091486 h 6038653"/>
                <a:gd name="connsiteX24" fmla="*/ 171587 w 1045470"/>
                <a:gd name="connsiteY24" fmla="*/ 1709728 h 6038653"/>
                <a:gd name="connsiteX25" fmla="*/ 788057 w 1045470"/>
                <a:gd name="connsiteY25" fmla="*/ 1709728 h 6038653"/>
                <a:gd name="connsiteX26" fmla="*/ 802304 w 1045470"/>
                <a:gd name="connsiteY26" fmla="*/ 2091486 h 6038653"/>
                <a:gd name="connsiteX27" fmla="*/ 164906 w 1045470"/>
                <a:gd name="connsiteY27" fmla="*/ 2091486 h 6038653"/>
                <a:gd name="connsiteX28" fmla="*/ 784239 w 1045470"/>
                <a:gd name="connsiteY28" fmla="*/ 1607472 h 6038653"/>
                <a:gd name="connsiteX29" fmla="*/ 173427 w 1045470"/>
                <a:gd name="connsiteY29" fmla="*/ 1607472 h 6038653"/>
                <a:gd name="connsiteX30" fmla="*/ 179631 w 1045470"/>
                <a:gd name="connsiteY30" fmla="*/ 1252983 h 6038653"/>
                <a:gd name="connsiteX31" fmla="*/ 771014 w 1045470"/>
                <a:gd name="connsiteY31" fmla="*/ 1252983 h 6038653"/>
                <a:gd name="connsiteX32" fmla="*/ 784239 w 1045470"/>
                <a:gd name="connsiteY32" fmla="*/ 1607472 h 6038653"/>
                <a:gd name="connsiteX33" fmla="*/ 146772 w 1045470"/>
                <a:gd name="connsiteY33" fmla="*/ 3127684 h 6038653"/>
                <a:gd name="connsiteX34" fmla="*/ 841026 w 1045470"/>
                <a:gd name="connsiteY34" fmla="*/ 3127684 h 6038653"/>
                <a:gd name="connsiteX35" fmla="*/ 855819 w 1045470"/>
                <a:gd name="connsiteY35" fmla="*/ 3523076 h 6038653"/>
                <a:gd name="connsiteX36" fmla="*/ 139819 w 1045470"/>
                <a:gd name="connsiteY36" fmla="*/ 3523076 h 6038653"/>
                <a:gd name="connsiteX37" fmla="*/ 146772 w 1045470"/>
                <a:gd name="connsiteY37" fmla="*/ 3127684 h 6038653"/>
                <a:gd name="connsiteX38" fmla="*/ 859636 w 1045470"/>
                <a:gd name="connsiteY38" fmla="*/ 3625333 h 6038653"/>
                <a:gd name="connsiteX39" fmla="*/ 872861 w 1045470"/>
                <a:gd name="connsiteY39" fmla="*/ 3979822 h 6038653"/>
                <a:gd name="connsiteX40" fmla="*/ 131843 w 1045470"/>
                <a:gd name="connsiteY40" fmla="*/ 3979822 h 6038653"/>
                <a:gd name="connsiteX41" fmla="*/ 138046 w 1045470"/>
                <a:gd name="connsiteY41" fmla="*/ 3625333 h 6038653"/>
                <a:gd name="connsiteX42" fmla="*/ 859636 w 1045470"/>
                <a:gd name="connsiteY42" fmla="*/ 3625333 h 6038653"/>
                <a:gd name="connsiteX43" fmla="*/ 876679 w 1045470"/>
                <a:gd name="connsiteY43" fmla="*/ 4082078 h 6038653"/>
                <a:gd name="connsiteX44" fmla="*/ 890926 w 1045470"/>
                <a:gd name="connsiteY44" fmla="*/ 4463836 h 6038653"/>
                <a:gd name="connsiteX45" fmla="*/ 123321 w 1045470"/>
                <a:gd name="connsiteY45" fmla="*/ 4463836 h 6038653"/>
                <a:gd name="connsiteX46" fmla="*/ 130002 w 1045470"/>
                <a:gd name="connsiteY46" fmla="*/ 4082078 h 6038653"/>
                <a:gd name="connsiteX47" fmla="*/ 876679 w 1045470"/>
                <a:gd name="connsiteY47" fmla="*/ 4082078 h 6038653"/>
                <a:gd name="connsiteX48" fmla="*/ 894744 w 1045470"/>
                <a:gd name="connsiteY48" fmla="*/ 4566092 h 6038653"/>
                <a:gd name="connsiteX49" fmla="*/ 907969 w 1045470"/>
                <a:gd name="connsiteY49" fmla="*/ 4920581 h 6038653"/>
                <a:gd name="connsiteX50" fmla="*/ 115346 w 1045470"/>
                <a:gd name="connsiteY50" fmla="*/ 4920581 h 6038653"/>
                <a:gd name="connsiteX51" fmla="*/ 121549 w 1045470"/>
                <a:gd name="connsiteY51" fmla="*/ 4566092 h 6038653"/>
                <a:gd name="connsiteX52" fmla="*/ 894744 w 1045470"/>
                <a:gd name="connsiteY52" fmla="*/ 4566092 h 6038653"/>
                <a:gd name="connsiteX53" fmla="*/ 911855 w 1045470"/>
                <a:gd name="connsiteY53" fmla="*/ 5022838 h 6038653"/>
                <a:gd name="connsiteX54" fmla="*/ 925830 w 1045470"/>
                <a:gd name="connsiteY54" fmla="*/ 5397778 h 6038653"/>
                <a:gd name="connsiteX55" fmla="*/ 106960 w 1045470"/>
                <a:gd name="connsiteY55" fmla="*/ 5397778 h 6038653"/>
                <a:gd name="connsiteX56" fmla="*/ 113505 w 1045470"/>
                <a:gd name="connsiteY56" fmla="*/ 5022838 h 6038653"/>
                <a:gd name="connsiteX57" fmla="*/ 911855 w 1045470"/>
                <a:gd name="connsiteY57" fmla="*/ 5022838 h 6038653"/>
                <a:gd name="connsiteX58" fmla="*/ 753153 w 1045470"/>
                <a:gd name="connsiteY58" fmla="*/ 774968 h 6038653"/>
                <a:gd name="connsiteX59" fmla="*/ 767196 w 1045470"/>
                <a:gd name="connsiteY59" fmla="*/ 1150794 h 6038653"/>
                <a:gd name="connsiteX60" fmla="*/ 181403 w 1045470"/>
                <a:gd name="connsiteY60" fmla="*/ 1150794 h 6038653"/>
                <a:gd name="connsiteX61" fmla="*/ 188016 w 1045470"/>
                <a:gd name="connsiteY61" fmla="*/ 774968 h 6038653"/>
                <a:gd name="connsiteX62" fmla="*/ 753153 w 1045470"/>
                <a:gd name="connsiteY62" fmla="*/ 774968 h 6038653"/>
                <a:gd name="connsiteX63" fmla="*/ 105188 w 1045470"/>
                <a:gd name="connsiteY63" fmla="*/ 5500034 h 6038653"/>
                <a:gd name="connsiteX64" fmla="*/ 929648 w 1045470"/>
                <a:gd name="connsiteY64" fmla="*/ 5500034 h 6038653"/>
                <a:gd name="connsiteX65" fmla="*/ 945940 w 1045470"/>
                <a:gd name="connsiteY65" fmla="*/ 5936329 h 6038653"/>
                <a:gd name="connsiteX66" fmla="*/ 97553 w 1045470"/>
                <a:gd name="connsiteY66" fmla="*/ 5936329 h 6038653"/>
                <a:gd name="connsiteX67" fmla="*/ 105188 w 1045470"/>
                <a:gd name="connsiteY67" fmla="*/ 5500034 h 603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45470" h="6038653">
                  <a:moveTo>
                    <a:pt x="1045470" y="6033813"/>
                  </a:moveTo>
                  <a:lnTo>
                    <a:pt x="820097" y="0"/>
                  </a:lnTo>
                  <a:lnTo>
                    <a:pt x="724317" y="3477"/>
                  </a:lnTo>
                  <a:lnTo>
                    <a:pt x="749336" y="672711"/>
                  </a:lnTo>
                  <a:lnTo>
                    <a:pt x="189788" y="672711"/>
                  </a:lnTo>
                  <a:lnTo>
                    <a:pt x="201582" y="1636"/>
                  </a:lnTo>
                  <a:lnTo>
                    <a:pt x="105801" y="0"/>
                  </a:lnTo>
                  <a:lnTo>
                    <a:pt x="0" y="6037017"/>
                  </a:lnTo>
                  <a:lnTo>
                    <a:pt x="80374" y="6038380"/>
                  </a:lnTo>
                  <a:lnTo>
                    <a:pt x="80374" y="6038653"/>
                  </a:lnTo>
                  <a:lnTo>
                    <a:pt x="993865" y="6038653"/>
                  </a:lnTo>
                  <a:lnTo>
                    <a:pt x="993865" y="6035722"/>
                  </a:lnTo>
                  <a:lnTo>
                    <a:pt x="1045470" y="6033813"/>
                  </a:lnTo>
                  <a:close/>
                  <a:moveTo>
                    <a:pt x="163134" y="2193742"/>
                  </a:moveTo>
                  <a:lnTo>
                    <a:pt x="806122" y="2193742"/>
                  </a:lnTo>
                  <a:lnTo>
                    <a:pt x="819347" y="2548231"/>
                  </a:lnTo>
                  <a:lnTo>
                    <a:pt x="156861" y="2548231"/>
                  </a:lnTo>
                  <a:lnTo>
                    <a:pt x="163134" y="2193742"/>
                  </a:lnTo>
                  <a:close/>
                  <a:moveTo>
                    <a:pt x="155157" y="2650488"/>
                  </a:moveTo>
                  <a:lnTo>
                    <a:pt x="823233" y="2650488"/>
                  </a:lnTo>
                  <a:lnTo>
                    <a:pt x="837208" y="3025428"/>
                  </a:lnTo>
                  <a:lnTo>
                    <a:pt x="148545" y="3025428"/>
                  </a:lnTo>
                  <a:lnTo>
                    <a:pt x="155157" y="2650488"/>
                  </a:lnTo>
                  <a:close/>
                  <a:moveTo>
                    <a:pt x="164906" y="2091486"/>
                  </a:moveTo>
                  <a:lnTo>
                    <a:pt x="171587" y="1709728"/>
                  </a:lnTo>
                  <a:lnTo>
                    <a:pt x="788057" y="1709728"/>
                  </a:lnTo>
                  <a:lnTo>
                    <a:pt x="802304" y="2091486"/>
                  </a:lnTo>
                  <a:lnTo>
                    <a:pt x="164906" y="2091486"/>
                  </a:lnTo>
                  <a:close/>
                  <a:moveTo>
                    <a:pt x="784239" y="1607472"/>
                  </a:moveTo>
                  <a:lnTo>
                    <a:pt x="173427" y="1607472"/>
                  </a:lnTo>
                  <a:lnTo>
                    <a:pt x="179631" y="1252983"/>
                  </a:lnTo>
                  <a:lnTo>
                    <a:pt x="771014" y="1252983"/>
                  </a:lnTo>
                  <a:lnTo>
                    <a:pt x="784239" y="1607472"/>
                  </a:lnTo>
                  <a:close/>
                  <a:moveTo>
                    <a:pt x="146772" y="3127684"/>
                  </a:moveTo>
                  <a:lnTo>
                    <a:pt x="841026" y="3127684"/>
                  </a:lnTo>
                  <a:lnTo>
                    <a:pt x="855819" y="3523076"/>
                  </a:lnTo>
                  <a:lnTo>
                    <a:pt x="139819" y="3523076"/>
                  </a:lnTo>
                  <a:lnTo>
                    <a:pt x="146772" y="3127684"/>
                  </a:lnTo>
                  <a:close/>
                  <a:moveTo>
                    <a:pt x="859636" y="3625333"/>
                  </a:moveTo>
                  <a:lnTo>
                    <a:pt x="872861" y="3979822"/>
                  </a:lnTo>
                  <a:lnTo>
                    <a:pt x="131843" y="3979822"/>
                  </a:lnTo>
                  <a:lnTo>
                    <a:pt x="138046" y="3625333"/>
                  </a:lnTo>
                  <a:lnTo>
                    <a:pt x="859636" y="3625333"/>
                  </a:lnTo>
                  <a:close/>
                  <a:moveTo>
                    <a:pt x="876679" y="4082078"/>
                  </a:moveTo>
                  <a:lnTo>
                    <a:pt x="890926" y="4463836"/>
                  </a:lnTo>
                  <a:lnTo>
                    <a:pt x="123321" y="4463836"/>
                  </a:lnTo>
                  <a:lnTo>
                    <a:pt x="130002" y="4082078"/>
                  </a:lnTo>
                  <a:lnTo>
                    <a:pt x="876679" y="4082078"/>
                  </a:lnTo>
                  <a:close/>
                  <a:moveTo>
                    <a:pt x="894744" y="4566092"/>
                  </a:moveTo>
                  <a:lnTo>
                    <a:pt x="907969" y="4920581"/>
                  </a:lnTo>
                  <a:lnTo>
                    <a:pt x="115346" y="4920581"/>
                  </a:lnTo>
                  <a:lnTo>
                    <a:pt x="121549" y="4566092"/>
                  </a:lnTo>
                  <a:lnTo>
                    <a:pt x="894744" y="4566092"/>
                  </a:lnTo>
                  <a:close/>
                  <a:moveTo>
                    <a:pt x="911855" y="5022838"/>
                  </a:moveTo>
                  <a:lnTo>
                    <a:pt x="925830" y="5397778"/>
                  </a:lnTo>
                  <a:lnTo>
                    <a:pt x="106960" y="5397778"/>
                  </a:lnTo>
                  <a:lnTo>
                    <a:pt x="113505" y="5022838"/>
                  </a:lnTo>
                  <a:lnTo>
                    <a:pt x="911855" y="5022838"/>
                  </a:lnTo>
                  <a:close/>
                  <a:moveTo>
                    <a:pt x="753153" y="774968"/>
                  </a:moveTo>
                  <a:lnTo>
                    <a:pt x="767196" y="1150794"/>
                  </a:lnTo>
                  <a:lnTo>
                    <a:pt x="181403" y="1150794"/>
                  </a:lnTo>
                  <a:lnTo>
                    <a:pt x="188016" y="774968"/>
                  </a:lnTo>
                  <a:lnTo>
                    <a:pt x="753153" y="774968"/>
                  </a:lnTo>
                  <a:close/>
                  <a:moveTo>
                    <a:pt x="105188" y="5500034"/>
                  </a:moveTo>
                  <a:lnTo>
                    <a:pt x="929648" y="5500034"/>
                  </a:lnTo>
                  <a:lnTo>
                    <a:pt x="945940" y="5936329"/>
                  </a:lnTo>
                  <a:lnTo>
                    <a:pt x="97553" y="5936329"/>
                  </a:lnTo>
                  <a:lnTo>
                    <a:pt x="105188" y="5500034"/>
                  </a:lnTo>
                  <a:close/>
                </a:path>
              </a:pathLst>
            </a:custGeom>
            <a:solidFill>
              <a:srgbClr val="686F66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15F8B3A-4D03-4B9A-868E-2555B6998443}"/>
                </a:ext>
              </a:extLst>
            </p:cNvPr>
            <p:cNvGrpSpPr/>
            <p:nvPr/>
          </p:nvGrpSpPr>
          <p:grpSpPr>
            <a:xfrm>
              <a:off x="10355367" y="1554580"/>
              <a:ext cx="1629281" cy="3086393"/>
              <a:chOff x="7006002" y="884466"/>
              <a:chExt cx="1832222" cy="3470829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F01953F8-DDD7-45E7-997A-6D2898081E7C}"/>
                  </a:ext>
                </a:extLst>
              </p:cNvPr>
              <p:cNvSpPr/>
              <p:nvPr/>
            </p:nvSpPr>
            <p:spPr>
              <a:xfrm>
                <a:off x="7975473" y="4250732"/>
                <a:ext cx="283386" cy="104563"/>
              </a:xfrm>
              <a:custGeom>
                <a:avLst/>
                <a:gdLst>
                  <a:gd name="connsiteX0" fmla="*/ 283387 w 283386"/>
                  <a:gd name="connsiteY0" fmla="*/ 50719 h 104563"/>
                  <a:gd name="connsiteX1" fmla="*/ 282228 w 283386"/>
                  <a:gd name="connsiteY1" fmla="*/ 68307 h 104563"/>
                  <a:gd name="connsiteX2" fmla="*/ 239757 w 283386"/>
                  <a:gd name="connsiteY2" fmla="*/ 104506 h 104563"/>
                  <a:gd name="connsiteX3" fmla="*/ 79010 w 283386"/>
                  <a:gd name="connsiteY3" fmla="*/ 84055 h 104563"/>
                  <a:gd name="connsiteX4" fmla="*/ 35313 w 283386"/>
                  <a:gd name="connsiteY4" fmla="*/ 84123 h 104563"/>
                  <a:gd name="connsiteX5" fmla="*/ 0 w 283386"/>
                  <a:gd name="connsiteY5" fmla="*/ 84055 h 104563"/>
                  <a:gd name="connsiteX6" fmla="*/ 87122 w 283386"/>
                  <a:gd name="connsiteY6" fmla="*/ 0 h 104563"/>
                  <a:gd name="connsiteX7" fmla="*/ 215079 w 283386"/>
                  <a:gd name="connsiteY7" fmla="*/ 48674 h 104563"/>
                  <a:gd name="connsiteX8" fmla="*/ 273638 w 283386"/>
                  <a:gd name="connsiteY8" fmla="*/ 43970 h 104563"/>
                  <a:gd name="connsiteX9" fmla="*/ 283387 w 283386"/>
                  <a:gd name="connsiteY9" fmla="*/ 50719 h 1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386" h="104563">
                    <a:moveTo>
                      <a:pt x="283387" y="50719"/>
                    </a:moveTo>
                    <a:cubicBezTo>
                      <a:pt x="282978" y="56582"/>
                      <a:pt x="282569" y="62445"/>
                      <a:pt x="282228" y="68307"/>
                    </a:cubicBezTo>
                    <a:cubicBezTo>
                      <a:pt x="276842" y="102325"/>
                      <a:pt x="274729" y="105052"/>
                      <a:pt x="239757" y="104506"/>
                    </a:cubicBezTo>
                    <a:cubicBezTo>
                      <a:pt x="185493" y="103620"/>
                      <a:pt x="131706" y="97689"/>
                      <a:pt x="79010" y="84055"/>
                    </a:cubicBezTo>
                    <a:cubicBezTo>
                      <a:pt x="64217" y="80169"/>
                      <a:pt x="49901" y="84669"/>
                      <a:pt x="35313" y="84123"/>
                    </a:cubicBezTo>
                    <a:cubicBezTo>
                      <a:pt x="24473" y="83714"/>
                      <a:pt x="13702" y="84055"/>
                      <a:pt x="0" y="84055"/>
                    </a:cubicBezTo>
                    <a:cubicBezTo>
                      <a:pt x="20178" y="44857"/>
                      <a:pt x="54537" y="23315"/>
                      <a:pt x="87122" y="0"/>
                    </a:cubicBezTo>
                    <a:cubicBezTo>
                      <a:pt x="127207" y="23042"/>
                      <a:pt x="170768" y="37767"/>
                      <a:pt x="215079" y="48674"/>
                    </a:cubicBezTo>
                    <a:cubicBezTo>
                      <a:pt x="233145" y="53105"/>
                      <a:pt x="254209" y="47106"/>
                      <a:pt x="273638" y="43970"/>
                    </a:cubicBezTo>
                    <a:cubicBezTo>
                      <a:pt x="281274" y="42607"/>
                      <a:pt x="282364" y="45197"/>
                      <a:pt x="283387" y="50719"/>
                    </a:cubicBezTo>
                    <a:close/>
                  </a:path>
                </a:pathLst>
              </a:custGeom>
              <a:solidFill>
                <a:srgbClr val="0101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4E273B01-4B25-444D-86FE-5EFBC87894E5}"/>
                  </a:ext>
                </a:extLst>
              </p:cNvPr>
              <p:cNvSpPr/>
              <p:nvPr/>
            </p:nvSpPr>
            <p:spPr>
              <a:xfrm>
                <a:off x="8296899" y="4243779"/>
                <a:ext cx="169378" cy="101565"/>
              </a:xfrm>
              <a:custGeom>
                <a:avLst/>
                <a:gdLst>
                  <a:gd name="connsiteX0" fmla="*/ 168246 w 169378"/>
                  <a:gd name="connsiteY0" fmla="*/ 18951 h 101565"/>
                  <a:gd name="connsiteX1" fmla="*/ 161020 w 169378"/>
                  <a:gd name="connsiteY1" fmla="*/ 80169 h 101565"/>
                  <a:gd name="connsiteX2" fmla="*/ 98303 w 169378"/>
                  <a:gd name="connsiteY2" fmla="*/ 101506 h 101565"/>
                  <a:gd name="connsiteX3" fmla="*/ 20656 w 169378"/>
                  <a:gd name="connsiteY3" fmla="*/ 98780 h 101565"/>
                  <a:gd name="connsiteX4" fmla="*/ 0 w 169378"/>
                  <a:gd name="connsiteY4" fmla="*/ 84055 h 101565"/>
                  <a:gd name="connsiteX5" fmla="*/ 34972 w 169378"/>
                  <a:gd name="connsiteY5" fmla="*/ 0 h 101565"/>
                  <a:gd name="connsiteX6" fmla="*/ 143705 w 169378"/>
                  <a:gd name="connsiteY6" fmla="*/ 21065 h 101565"/>
                  <a:gd name="connsiteX7" fmla="*/ 168246 w 169378"/>
                  <a:gd name="connsiteY7" fmla="*/ 18951 h 10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78" h="101565">
                    <a:moveTo>
                      <a:pt x="168246" y="18951"/>
                    </a:moveTo>
                    <a:cubicBezTo>
                      <a:pt x="172882" y="40221"/>
                      <a:pt x="161838" y="59581"/>
                      <a:pt x="161020" y="80169"/>
                    </a:cubicBezTo>
                    <a:cubicBezTo>
                      <a:pt x="146295" y="104983"/>
                      <a:pt x="120185" y="101234"/>
                      <a:pt x="98303" y="101506"/>
                    </a:cubicBezTo>
                    <a:cubicBezTo>
                      <a:pt x="72602" y="101779"/>
                      <a:pt x="46561" y="99529"/>
                      <a:pt x="20656" y="98780"/>
                    </a:cubicBezTo>
                    <a:cubicBezTo>
                      <a:pt x="10567" y="98507"/>
                      <a:pt x="1432" y="96598"/>
                      <a:pt x="0" y="84055"/>
                    </a:cubicBezTo>
                    <a:cubicBezTo>
                      <a:pt x="15066" y="57468"/>
                      <a:pt x="23315" y="28018"/>
                      <a:pt x="34972" y="0"/>
                    </a:cubicBezTo>
                    <a:cubicBezTo>
                      <a:pt x="65990" y="34085"/>
                      <a:pt x="106006" y="21474"/>
                      <a:pt x="143705" y="21065"/>
                    </a:cubicBezTo>
                    <a:cubicBezTo>
                      <a:pt x="151817" y="20996"/>
                      <a:pt x="159997" y="19701"/>
                      <a:pt x="168246" y="189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FDFF3921-C287-43C9-8288-623B540A615D}"/>
                  </a:ext>
                </a:extLst>
              </p:cNvPr>
              <p:cNvSpPr/>
              <p:nvPr/>
            </p:nvSpPr>
            <p:spPr>
              <a:xfrm>
                <a:off x="7958596" y="2284942"/>
                <a:ext cx="744664" cy="2023330"/>
              </a:xfrm>
              <a:custGeom>
                <a:avLst/>
                <a:gdLst>
                  <a:gd name="connsiteX0" fmla="*/ 736284 w 744664"/>
                  <a:gd name="connsiteY0" fmla="*/ 171053 h 2023330"/>
                  <a:gd name="connsiteX1" fmla="*/ 698927 w 744664"/>
                  <a:gd name="connsiteY1" fmla="*/ 10510 h 2023330"/>
                  <a:gd name="connsiteX2" fmla="*/ 697904 w 744664"/>
                  <a:gd name="connsiteY2" fmla="*/ 2875 h 2023330"/>
                  <a:gd name="connsiteX3" fmla="*/ 568584 w 744664"/>
                  <a:gd name="connsiteY3" fmla="*/ 7102 h 2023330"/>
                  <a:gd name="connsiteX4" fmla="*/ 338370 w 744664"/>
                  <a:gd name="connsiteY4" fmla="*/ 28303 h 2023330"/>
                  <a:gd name="connsiteX5" fmla="*/ 88319 w 744664"/>
                  <a:gd name="connsiteY5" fmla="*/ 55980 h 2023330"/>
                  <a:gd name="connsiteX6" fmla="*/ 55052 w 744664"/>
                  <a:gd name="connsiteY6" fmla="*/ 61843 h 2023330"/>
                  <a:gd name="connsiteX7" fmla="*/ 48780 w 744664"/>
                  <a:gd name="connsiteY7" fmla="*/ 87680 h 2023330"/>
                  <a:gd name="connsiteX8" fmla="*/ 23420 w 744664"/>
                  <a:gd name="connsiteY8" fmla="*/ 228726 h 2023330"/>
                  <a:gd name="connsiteX9" fmla="*/ 8082 w 744664"/>
                  <a:gd name="connsiteY9" fmla="*/ 684312 h 2023330"/>
                  <a:gd name="connsiteX10" fmla="*/ 2219 w 744664"/>
                  <a:gd name="connsiteY10" fmla="*/ 812406 h 2023330"/>
                  <a:gd name="connsiteX11" fmla="*/ 7060 w 744664"/>
                  <a:gd name="connsiteY11" fmla="*/ 986105 h 2023330"/>
                  <a:gd name="connsiteX12" fmla="*/ 79661 w 744664"/>
                  <a:gd name="connsiteY12" fmla="*/ 1365818 h 2023330"/>
                  <a:gd name="connsiteX13" fmla="*/ 100999 w 744664"/>
                  <a:gd name="connsiteY13" fmla="*/ 1486276 h 2023330"/>
                  <a:gd name="connsiteX14" fmla="*/ 104817 w 744664"/>
                  <a:gd name="connsiteY14" fmla="*/ 1871305 h 2023330"/>
                  <a:gd name="connsiteX15" fmla="*/ 107135 w 744664"/>
                  <a:gd name="connsiteY15" fmla="*/ 1903686 h 2023330"/>
                  <a:gd name="connsiteX16" fmla="*/ 104135 w 744664"/>
                  <a:gd name="connsiteY16" fmla="*/ 1965722 h 2023330"/>
                  <a:gd name="connsiteX17" fmla="*/ 122609 w 744664"/>
                  <a:gd name="connsiteY17" fmla="*/ 1986923 h 2023330"/>
                  <a:gd name="connsiteX18" fmla="*/ 152741 w 744664"/>
                  <a:gd name="connsiteY18" fmla="*/ 1998376 h 2023330"/>
                  <a:gd name="connsiteX19" fmla="*/ 297127 w 744664"/>
                  <a:gd name="connsiteY19" fmla="*/ 2019918 h 2023330"/>
                  <a:gd name="connsiteX20" fmla="*/ 300399 w 744664"/>
                  <a:gd name="connsiteY20" fmla="*/ 2016441 h 2023330"/>
                  <a:gd name="connsiteX21" fmla="*/ 322691 w 744664"/>
                  <a:gd name="connsiteY21" fmla="*/ 1979561 h 2023330"/>
                  <a:gd name="connsiteX22" fmla="*/ 341779 w 744664"/>
                  <a:gd name="connsiteY22" fmla="*/ 1821949 h 2023330"/>
                  <a:gd name="connsiteX23" fmla="*/ 314715 w 744664"/>
                  <a:gd name="connsiteY23" fmla="*/ 1557991 h 2023330"/>
                  <a:gd name="connsiteX24" fmla="*/ 311307 w 744664"/>
                  <a:gd name="connsiteY24" fmla="*/ 1155783 h 2023330"/>
                  <a:gd name="connsiteX25" fmla="*/ 327940 w 744664"/>
                  <a:gd name="connsiteY25" fmla="*/ 1021009 h 2023330"/>
                  <a:gd name="connsiteX26" fmla="*/ 362230 w 744664"/>
                  <a:gd name="connsiteY26" fmla="*/ 759300 h 2023330"/>
                  <a:gd name="connsiteX27" fmla="*/ 366798 w 744664"/>
                  <a:gd name="connsiteY27" fmla="*/ 745598 h 2023330"/>
                  <a:gd name="connsiteX28" fmla="*/ 359708 w 744664"/>
                  <a:gd name="connsiteY28" fmla="*/ 949770 h 2023330"/>
                  <a:gd name="connsiteX29" fmla="*/ 346347 w 744664"/>
                  <a:gd name="connsiteY29" fmla="*/ 1161645 h 2023330"/>
                  <a:gd name="connsiteX30" fmla="*/ 364752 w 744664"/>
                  <a:gd name="connsiteY30" fmla="*/ 1275764 h 2023330"/>
                  <a:gd name="connsiteX31" fmla="*/ 370411 w 744664"/>
                  <a:gd name="connsiteY31" fmla="*/ 1363159 h 2023330"/>
                  <a:gd name="connsiteX32" fmla="*/ 376751 w 744664"/>
                  <a:gd name="connsiteY32" fmla="*/ 1544903 h 2023330"/>
                  <a:gd name="connsiteX33" fmla="*/ 389363 w 744664"/>
                  <a:gd name="connsiteY33" fmla="*/ 1758551 h 2023330"/>
                  <a:gd name="connsiteX34" fmla="*/ 376001 w 744664"/>
                  <a:gd name="connsiteY34" fmla="*/ 1898096 h 2023330"/>
                  <a:gd name="connsiteX35" fmla="*/ 373410 w 744664"/>
                  <a:gd name="connsiteY35" fmla="*/ 1958837 h 2023330"/>
                  <a:gd name="connsiteX36" fmla="*/ 376478 w 744664"/>
                  <a:gd name="connsiteY36" fmla="*/ 1971448 h 2023330"/>
                  <a:gd name="connsiteX37" fmla="*/ 415199 w 744664"/>
                  <a:gd name="connsiteY37" fmla="*/ 1990332 h 2023330"/>
                  <a:gd name="connsiteX38" fmla="*/ 501708 w 744664"/>
                  <a:gd name="connsiteY38" fmla="*/ 1985355 h 2023330"/>
                  <a:gd name="connsiteX39" fmla="*/ 506753 w 744664"/>
                  <a:gd name="connsiteY39" fmla="*/ 1977720 h 2023330"/>
                  <a:gd name="connsiteX40" fmla="*/ 568584 w 744664"/>
                  <a:gd name="connsiteY40" fmla="*/ 1879213 h 2023330"/>
                  <a:gd name="connsiteX41" fmla="*/ 576355 w 744664"/>
                  <a:gd name="connsiteY41" fmla="*/ 1713421 h 2023330"/>
                  <a:gd name="connsiteX42" fmla="*/ 580037 w 744664"/>
                  <a:gd name="connsiteY42" fmla="*/ 1609256 h 2023330"/>
                  <a:gd name="connsiteX43" fmla="*/ 583036 w 744664"/>
                  <a:gd name="connsiteY43" fmla="*/ 1533109 h 2023330"/>
                  <a:gd name="connsiteX44" fmla="*/ 591966 w 744664"/>
                  <a:gd name="connsiteY44" fmla="*/ 1245428 h 2023330"/>
                  <a:gd name="connsiteX45" fmla="*/ 591966 w 744664"/>
                  <a:gd name="connsiteY45" fmla="*/ 1245428 h 2023330"/>
                  <a:gd name="connsiteX46" fmla="*/ 597216 w 744664"/>
                  <a:gd name="connsiteY46" fmla="*/ 1198049 h 2023330"/>
                  <a:gd name="connsiteX47" fmla="*/ 662319 w 744664"/>
                  <a:gd name="connsiteY47" fmla="*/ 903414 h 2023330"/>
                  <a:gd name="connsiteX48" fmla="*/ 694495 w 744664"/>
                  <a:gd name="connsiteY48" fmla="*/ 738781 h 2023330"/>
                  <a:gd name="connsiteX49" fmla="*/ 699199 w 744664"/>
                  <a:gd name="connsiteY49" fmla="*/ 708581 h 2023330"/>
                  <a:gd name="connsiteX50" fmla="*/ 734648 w 744664"/>
                  <a:gd name="connsiteY50" fmla="*/ 445441 h 2023330"/>
                  <a:gd name="connsiteX51" fmla="*/ 736284 w 744664"/>
                  <a:gd name="connsiteY51" fmla="*/ 171053 h 202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744664" h="2023330">
                    <a:moveTo>
                      <a:pt x="736284" y="171053"/>
                    </a:moveTo>
                    <a:cubicBezTo>
                      <a:pt x="725445" y="117198"/>
                      <a:pt x="727422" y="60275"/>
                      <a:pt x="698927" y="10510"/>
                    </a:cubicBezTo>
                    <a:cubicBezTo>
                      <a:pt x="698586" y="7988"/>
                      <a:pt x="698245" y="5397"/>
                      <a:pt x="697904" y="2875"/>
                    </a:cubicBezTo>
                    <a:cubicBezTo>
                      <a:pt x="654547" y="-4078"/>
                      <a:pt x="611531" y="3284"/>
                      <a:pt x="568584" y="7102"/>
                    </a:cubicBezTo>
                    <a:cubicBezTo>
                      <a:pt x="491823" y="13919"/>
                      <a:pt x="415063" y="20531"/>
                      <a:pt x="338370" y="28303"/>
                    </a:cubicBezTo>
                    <a:cubicBezTo>
                      <a:pt x="254929" y="36824"/>
                      <a:pt x="170670" y="37506"/>
                      <a:pt x="88319" y="55980"/>
                    </a:cubicBezTo>
                    <a:cubicBezTo>
                      <a:pt x="77753" y="60889"/>
                      <a:pt x="66232" y="60411"/>
                      <a:pt x="55052" y="61843"/>
                    </a:cubicBezTo>
                    <a:cubicBezTo>
                      <a:pt x="49735" y="69615"/>
                      <a:pt x="50553" y="79022"/>
                      <a:pt x="48780" y="87680"/>
                    </a:cubicBezTo>
                    <a:cubicBezTo>
                      <a:pt x="38827" y="134445"/>
                      <a:pt x="25261" y="180801"/>
                      <a:pt x="23420" y="228726"/>
                    </a:cubicBezTo>
                    <a:cubicBezTo>
                      <a:pt x="17558" y="380542"/>
                      <a:pt x="13263" y="532496"/>
                      <a:pt x="8082" y="684312"/>
                    </a:cubicBezTo>
                    <a:cubicBezTo>
                      <a:pt x="6582" y="727055"/>
                      <a:pt x="2697" y="769730"/>
                      <a:pt x="2219" y="812406"/>
                    </a:cubicBezTo>
                    <a:cubicBezTo>
                      <a:pt x="1538" y="870283"/>
                      <a:pt x="-4598" y="928160"/>
                      <a:pt x="7060" y="986105"/>
                    </a:cubicBezTo>
                    <a:cubicBezTo>
                      <a:pt x="32419" y="1112426"/>
                      <a:pt x="56415" y="1239088"/>
                      <a:pt x="79661" y="1365818"/>
                    </a:cubicBezTo>
                    <a:cubicBezTo>
                      <a:pt x="87024" y="1405902"/>
                      <a:pt x="100522" y="1444964"/>
                      <a:pt x="100999" y="1486276"/>
                    </a:cubicBezTo>
                    <a:cubicBezTo>
                      <a:pt x="102362" y="1614642"/>
                      <a:pt x="103590" y="1742939"/>
                      <a:pt x="104817" y="1871305"/>
                    </a:cubicBezTo>
                    <a:cubicBezTo>
                      <a:pt x="104953" y="1882145"/>
                      <a:pt x="106453" y="1892915"/>
                      <a:pt x="107135" y="1903686"/>
                    </a:cubicBezTo>
                    <a:cubicBezTo>
                      <a:pt x="108430" y="1924342"/>
                      <a:pt x="113202" y="1945475"/>
                      <a:pt x="104135" y="1965722"/>
                    </a:cubicBezTo>
                    <a:cubicBezTo>
                      <a:pt x="103658" y="1978606"/>
                      <a:pt x="113270" y="1982833"/>
                      <a:pt x="122609" y="1986923"/>
                    </a:cubicBezTo>
                    <a:cubicBezTo>
                      <a:pt x="132426" y="1991218"/>
                      <a:pt x="142993" y="1993740"/>
                      <a:pt x="152741" y="1998376"/>
                    </a:cubicBezTo>
                    <a:cubicBezTo>
                      <a:pt x="198893" y="2020532"/>
                      <a:pt x="246953" y="2028576"/>
                      <a:pt x="297127" y="2019918"/>
                    </a:cubicBezTo>
                    <a:cubicBezTo>
                      <a:pt x="297945" y="2018759"/>
                      <a:pt x="298968" y="2017600"/>
                      <a:pt x="300399" y="2016441"/>
                    </a:cubicBezTo>
                    <a:cubicBezTo>
                      <a:pt x="302376" y="2000830"/>
                      <a:pt x="318533" y="1993809"/>
                      <a:pt x="322691" y="1979561"/>
                    </a:cubicBezTo>
                    <a:cubicBezTo>
                      <a:pt x="337689" y="1928092"/>
                      <a:pt x="353368" y="1876895"/>
                      <a:pt x="341779" y="1821949"/>
                    </a:cubicBezTo>
                    <a:cubicBezTo>
                      <a:pt x="323441" y="1734963"/>
                      <a:pt x="316351" y="1647023"/>
                      <a:pt x="314715" y="1557991"/>
                    </a:cubicBezTo>
                    <a:cubicBezTo>
                      <a:pt x="312261" y="1423899"/>
                      <a:pt x="313352" y="1289875"/>
                      <a:pt x="311307" y="1155783"/>
                    </a:cubicBezTo>
                    <a:cubicBezTo>
                      <a:pt x="310625" y="1110108"/>
                      <a:pt x="322623" y="1066001"/>
                      <a:pt x="327940" y="1021009"/>
                    </a:cubicBezTo>
                    <a:cubicBezTo>
                      <a:pt x="338302" y="933614"/>
                      <a:pt x="350641" y="846491"/>
                      <a:pt x="362230" y="759300"/>
                    </a:cubicBezTo>
                    <a:cubicBezTo>
                      <a:pt x="362844" y="754596"/>
                      <a:pt x="364480" y="749961"/>
                      <a:pt x="366798" y="745598"/>
                    </a:cubicBezTo>
                    <a:cubicBezTo>
                      <a:pt x="370002" y="814042"/>
                      <a:pt x="369388" y="881872"/>
                      <a:pt x="359708" y="949770"/>
                    </a:cubicBezTo>
                    <a:cubicBezTo>
                      <a:pt x="349687" y="1019918"/>
                      <a:pt x="344029" y="1090884"/>
                      <a:pt x="346347" y="1161645"/>
                    </a:cubicBezTo>
                    <a:cubicBezTo>
                      <a:pt x="347574" y="1199753"/>
                      <a:pt x="350846" y="1238406"/>
                      <a:pt x="364752" y="1275764"/>
                    </a:cubicBezTo>
                    <a:cubicBezTo>
                      <a:pt x="374910" y="1303032"/>
                      <a:pt x="370547" y="1334050"/>
                      <a:pt x="370411" y="1363159"/>
                    </a:cubicBezTo>
                    <a:cubicBezTo>
                      <a:pt x="370206" y="1423899"/>
                      <a:pt x="377842" y="1484231"/>
                      <a:pt x="376751" y="1544903"/>
                    </a:cubicBezTo>
                    <a:cubicBezTo>
                      <a:pt x="375455" y="1616482"/>
                      <a:pt x="384045" y="1687380"/>
                      <a:pt x="389363" y="1758551"/>
                    </a:cubicBezTo>
                    <a:cubicBezTo>
                      <a:pt x="392771" y="1804293"/>
                      <a:pt x="392839" y="1852763"/>
                      <a:pt x="376001" y="1898096"/>
                    </a:cubicBezTo>
                    <a:cubicBezTo>
                      <a:pt x="368638" y="1917934"/>
                      <a:pt x="376205" y="1938658"/>
                      <a:pt x="373410" y="1958837"/>
                    </a:cubicBezTo>
                    <a:cubicBezTo>
                      <a:pt x="376205" y="1962927"/>
                      <a:pt x="376819" y="1967085"/>
                      <a:pt x="376478" y="1971448"/>
                    </a:cubicBezTo>
                    <a:cubicBezTo>
                      <a:pt x="386295" y="1982492"/>
                      <a:pt x="398088" y="1990332"/>
                      <a:pt x="415199" y="1990332"/>
                    </a:cubicBezTo>
                    <a:cubicBezTo>
                      <a:pt x="444172" y="1990332"/>
                      <a:pt x="473281" y="1992445"/>
                      <a:pt x="501708" y="1985355"/>
                    </a:cubicBezTo>
                    <a:cubicBezTo>
                      <a:pt x="503072" y="1982765"/>
                      <a:pt x="504639" y="1980174"/>
                      <a:pt x="506753" y="1977720"/>
                    </a:cubicBezTo>
                    <a:cubicBezTo>
                      <a:pt x="550723" y="1959587"/>
                      <a:pt x="566334" y="1923456"/>
                      <a:pt x="568584" y="1879213"/>
                    </a:cubicBezTo>
                    <a:cubicBezTo>
                      <a:pt x="571379" y="1823926"/>
                      <a:pt x="573765" y="1768640"/>
                      <a:pt x="576355" y="1713421"/>
                    </a:cubicBezTo>
                    <a:cubicBezTo>
                      <a:pt x="573833" y="1678586"/>
                      <a:pt x="580923" y="1644091"/>
                      <a:pt x="580037" y="1609256"/>
                    </a:cubicBezTo>
                    <a:cubicBezTo>
                      <a:pt x="577582" y="1583760"/>
                      <a:pt x="582286" y="1558537"/>
                      <a:pt x="583036" y="1533109"/>
                    </a:cubicBezTo>
                    <a:cubicBezTo>
                      <a:pt x="585763" y="1437192"/>
                      <a:pt x="588967" y="1341276"/>
                      <a:pt x="591966" y="1245428"/>
                    </a:cubicBezTo>
                    <a:lnTo>
                      <a:pt x="591966" y="1245428"/>
                    </a:lnTo>
                    <a:cubicBezTo>
                      <a:pt x="591966" y="1229476"/>
                      <a:pt x="593875" y="1213660"/>
                      <a:pt x="597216" y="1198049"/>
                    </a:cubicBezTo>
                    <a:cubicBezTo>
                      <a:pt x="618280" y="1099678"/>
                      <a:pt x="643572" y="1002262"/>
                      <a:pt x="662319" y="903414"/>
                    </a:cubicBezTo>
                    <a:cubicBezTo>
                      <a:pt x="672749" y="848468"/>
                      <a:pt x="680998" y="793113"/>
                      <a:pt x="694495" y="738781"/>
                    </a:cubicBezTo>
                    <a:cubicBezTo>
                      <a:pt x="693950" y="728351"/>
                      <a:pt x="696132" y="718398"/>
                      <a:pt x="699199" y="708581"/>
                    </a:cubicBezTo>
                    <a:cubicBezTo>
                      <a:pt x="715356" y="621459"/>
                      <a:pt x="731580" y="534336"/>
                      <a:pt x="734648" y="445441"/>
                    </a:cubicBezTo>
                    <a:cubicBezTo>
                      <a:pt x="737580" y="354024"/>
                      <a:pt x="754622" y="262538"/>
                      <a:pt x="736284" y="171053"/>
                    </a:cubicBezTo>
                    <a:close/>
                  </a:path>
                </a:pathLst>
              </a:custGeom>
              <a:solidFill>
                <a:srgbClr val="322E2C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4E5387B-3F0D-472E-AD8C-D2A67C9CD7FE}"/>
                  </a:ext>
                </a:extLst>
              </p:cNvPr>
              <p:cNvSpPr/>
              <p:nvPr/>
            </p:nvSpPr>
            <p:spPr>
              <a:xfrm>
                <a:off x="7713508" y="884466"/>
                <a:ext cx="453569" cy="405206"/>
              </a:xfrm>
              <a:custGeom>
                <a:avLst/>
                <a:gdLst>
                  <a:gd name="connsiteX0" fmla="*/ 437232 w 453569"/>
                  <a:gd name="connsiteY0" fmla="*/ 360267 h 405206"/>
                  <a:gd name="connsiteX1" fmla="*/ 319023 w 453569"/>
                  <a:gd name="connsiteY1" fmla="*/ 394557 h 405206"/>
                  <a:gd name="connsiteX2" fmla="*/ 269668 w 453569"/>
                  <a:gd name="connsiteY2" fmla="*/ 403760 h 405206"/>
                  <a:gd name="connsiteX3" fmla="*/ 238582 w 453569"/>
                  <a:gd name="connsiteY3" fmla="*/ 383854 h 405206"/>
                  <a:gd name="connsiteX4" fmla="*/ 198088 w 453569"/>
                  <a:gd name="connsiteY4" fmla="*/ 310980 h 405206"/>
                  <a:gd name="connsiteX5" fmla="*/ 181181 w 453569"/>
                  <a:gd name="connsiteY5" fmla="*/ 267078 h 405206"/>
                  <a:gd name="connsiteX6" fmla="*/ 167956 w 453569"/>
                  <a:gd name="connsiteY6" fmla="*/ 256647 h 405206"/>
                  <a:gd name="connsiteX7" fmla="*/ 139461 w 453569"/>
                  <a:gd name="connsiteY7" fmla="*/ 258352 h 405206"/>
                  <a:gd name="connsiteX8" fmla="*/ 142938 w 453569"/>
                  <a:gd name="connsiteY8" fmla="*/ 283098 h 405206"/>
                  <a:gd name="connsiteX9" fmla="*/ 163321 w 453569"/>
                  <a:gd name="connsiteY9" fmla="*/ 313025 h 405206"/>
                  <a:gd name="connsiteX10" fmla="*/ 171570 w 453569"/>
                  <a:gd name="connsiteY10" fmla="*/ 325841 h 405206"/>
                  <a:gd name="connsiteX11" fmla="*/ 165979 w 453569"/>
                  <a:gd name="connsiteY11" fmla="*/ 350860 h 405206"/>
                  <a:gd name="connsiteX12" fmla="*/ 142597 w 453569"/>
                  <a:gd name="connsiteY12" fmla="*/ 345133 h 405206"/>
                  <a:gd name="connsiteX13" fmla="*/ 119010 w 453569"/>
                  <a:gd name="connsiteY13" fmla="*/ 310366 h 405206"/>
                  <a:gd name="connsiteX14" fmla="*/ 58883 w 453569"/>
                  <a:gd name="connsiteY14" fmla="*/ 234083 h 405206"/>
                  <a:gd name="connsiteX15" fmla="*/ 29978 w 453569"/>
                  <a:gd name="connsiteY15" fmla="*/ 235583 h 405206"/>
                  <a:gd name="connsiteX16" fmla="*/ 10277 w 453569"/>
                  <a:gd name="connsiteY16" fmla="*/ 248058 h 405206"/>
                  <a:gd name="connsiteX17" fmla="*/ 119 w 453569"/>
                  <a:gd name="connsiteY17" fmla="*/ 229379 h 405206"/>
                  <a:gd name="connsiteX18" fmla="*/ 15594 w 453569"/>
                  <a:gd name="connsiteY18" fmla="*/ 153914 h 405206"/>
                  <a:gd name="connsiteX19" fmla="*/ 104012 w 453569"/>
                  <a:gd name="connsiteY19" fmla="*/ 35910 h 405206"/>
                  <a:gd name="connsiteX20" fmla="*/ 242672 w 453569"/>
                  <a:gd name="connsiteY20" fmla="*/ 3324 h 405206"/>
                  <a:gd name="connsiteX21" fmla="*/ 399193 w 453569"/>
                  <a:gd name="connsiteY21" fmla="*/ 162299 h 405206"/>
                  <a:gd name="connsiteX22" fmla="*/ 451411 w 453569"/>
                  <a:gd name="connsiteY22" fmla="*/ 320660 h 405206"/>
                  <a:gd name="connsiteX23" fmla="*/ 437232 w 453569"/>
                  <a:gd name="connsiteY23" fmla="*/ 360267 h 4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569" h="405206">
                    <a:moveTo>
                      <a:pt x="437232" y="360267"/>
                    </a:moveTo>
                    <a:cubicBezTo>
                      <a:pt x="396261" y="366266"/>
                      <a:pt x="358835" y="384672"/>
                      <a:pt x="319023" y="394557"/>
                    </a:cubicBezTo>
                    <a:cubicBezTo>
                      <a:pt x="302799" y="398579"/>
                      <a:pt x="287665" y="409010"/>
                      <a:pt x="269668" y="403760"/>
                    </a:cubicBezTo>
                    <a:cubicBezTo>
                      <a:pt x="254670" y="404510"/>
                      <a:pt x="246762" y="392580"/>
                      <a:pt x="238582" y="383854"/>
                    </a:cubicBezTo>
                    <a:cubicBezTo>
                      <a:pt x="219221" y="363199"/>
                      <a:pt x="198633" y="342952"/>
                      <a:pt x="198088" y="310980"/>
                    </a:cubicBezTo>
                    <a:cubicBezTo>
                      <a:pt x="197815" y="294959"/>
                      <a:pt x="191544" y="279962"/>
                      <a:pt x="181181" y="267078"/>
                    </a:cubicBezTo>
                    <a:cubicBezTo>
                      <a:pt x="177500" y="262510"/>
                      <a:pt x="173683" y="257943"/>
                      <a:pt x="167956" y="256647"/>
                    </a:cubicBezTo>
                    <a:cubicBezTo>
                      <a:pt x="158344" y="254534"/>
                      <a:pt x="147641" y="248535"/>
                      <a:pt x="139461" y="258352"/>
                    </a:cubicBezTo>
                    <a:cubicBezTo>
                      <a:pt x="132303" y="266941"/>
                      <a:pt x="139393" y="275190"/>
                      <a:pt x="142938" y="283098"/>
                    </a:cubicBezTo>
                    <a:cubicBezTo>
                      <a:pt x="147914" y="294278"/>
                      <a:pt x="156299" y="303208"/>
                      <a:pt x="163321" y="313025"/>
                    </a:cubicBezTo>
                    <a:cubicBezTo>
                      <a:pt x="166252" y="317183"/>
                      <a:pt x="169252" y="321273"/>
                      <a:pt x="171570" y="325841"/>
                    </a:cubicBezTo>
                    <a:cubicBezTo>
                      <a:pt x="176546" y="335794"/>
                      <a:pt x="175660" y="344861"/>
                      <a:pt x="165979" y="350860"/>
                    </a:cubicBezTo>
                    <a:cubicBezTo>
                      <a:pt x="156913" y="356518"/>
                      <a:pt x="148869" y="353041"/>
                      <a:pt x="142597" y="345133"/>
                    </a:cubicBezTo>
                    <a:cubicBezTo>
                      <a:pt x="133871" y="334158"/>
                      <a:pt x="126100" y="322432"/>
                      <a:pt x="119010" y="310366"/>
                    </a:cubicBezTo>
                    <a:cubicBezTo>
                      <a:pt x="102444" y="282143"/>
                      <a:pt x="81447" y="257465"/>
                      <a:pt x="58883" y="234083"/>
                    </a:cubicBezTo>
                    <a:cubicBezTo>
                      <a:pt x="44090" y="218744"/>
                      <a:pt x="42385" y="219085"/>
                      <a:pt x="29978" y="235583"/>
                    </a:cubicBezTo>
                    <a:cubicBezTo>
                      <a:pt x="24865" y="242400"/>
                      <a:pt x="20230" y="249217"/>
                      <a:pt x="10277" y="248058"/>
                    </a:cubicBezTo>
                    <a:cubicBezTo>
                      <a:pt x="1346" y="244854"/>
                      <a:pt x="461" y="237150"/>
                      <a:pt x="119" y="229379"/>
                    </a:cubicBezTo>
                    <a:cubicBezTo>
                      <a:pt x="-971" y="202929"/>
                      <a:pt x="5505" y="178660"/>
                      <a:pt x="15594" y="153914"/>
                    </a:cubicBezTo>
                    <a:cubicBezTo>
                      <a:pt x="34955" y="106467"/>
                      <a:pt x="68495" y="70677"/>
                      <a:pt x="104012" y="35910"/>
                    </a:cubicBezTo>
                    <a:cubicBezTo>
                      <a:pt x="110420" y="29638"/>
                      <a:pt x="172183" y="-11878"/>
                      <a:pt x="242672" y="3324"/>
                    </a:cubicBezTo>
                    <a:cubicBezTo>
                      <a:pt x="328499" y="23094"/>
                      <a:pt x="365652" y="91401"/>
                      <a:pt x="399193" y="162299"/>
                    </a:cubicBezTo>
                    <a:cubicBezTo>
                      <a:pt x="423052" y="212745"/>
                      <a:pt x="438391" y="266464"/>
                      <a:pt x="451411" y="320660"/>
                    </a:cubicBezTo>
                    <a:cubicBezTo>
                      <a:pt x="454888" y="336067"/>
                      <a:pt x="456524" y="352223"/>
                      <a:pt x="437232" y="360267"/>
                    </a:cubicBezTo>
                    <a:close/>
                  </a:path>
                </a:pathLst>
              </a:custGeom>
              <a:solidFill>
                <a:srgbClr val="160B09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2DFC1984-8D1D-490A-B352-9E3BB972980C}"/>
                  </a:ext>
                </a:extLst>
              </p:cNvPr>
              <p:cNvSpPr/>
              <p:nvPr/>
            </p:nvSpPr>
            <p:spPr>
              <a:xfrm>
                <a:off x="8303967" y="1206946"/>
                <a:ext cx="189741" cy="123073"/>
              </a:xfrm>
              <a:custGeom>
                <a:avLst/>
                <a:gdLst>
                  <a:gd name="connsiteX0" fmla="*/ 184288 w 189741"/>
                  <a:gd name="connsiteY0" fmla="*/ 99754 h 123073"/>
                  <a:gd name="connsiteX1" fmla="*/ 189741 w 189741"/>
                  <a:gd name="connsiteY1" fmla="*/ 115297 h 123073"/>
                  <a:gd name="connsiteX2" fmla="*/ 167995 w 189741"/>
                  <a:gd name="connsiteY2" fmla="*/ 121705 h 123073"/>
                  <a:gd name="connsiteX3" fmla="*/ 24972 w 189741"/>
                  <a:gd name="connsiteY3" fmla="*/ 107390 h 123073"/>
                  <a:gd name="connsiteX4" fmla="*/ 5884 w 189741"/>
                  <a:gd name="connsiteY4" fmla="*/ 106912 h 123073"/>
                  <a:gd name="connsiteX5" fmla="*/ 8543 w 189741"/>
                  <a:gd name="connsiteY5" fmla="*/ 81076 h 123073"/>
                  <a:gd name="connsiteX6" fmla="*/ 35198 w 189741"/>
                  <a:gd name="connsiteY6" fmla="*/ 23948 h 123073"/>
                  <a:gd name="connsiteX7" fmla="*/ 50604 w 189741"/>
                  <a:gd name="connsiteY7" fmla="*/ 7655 h 123073"/>
                  <a:gd name="connsiteX8" fmla="*/ 103096 w 189741"/>
                  <a:gd name="connsiteY8" fmla="*/ 225 h 123073"/>
                  <a:gd name="connsiteX9" fmla="*/ 134932 w 189741"/>
                  <a:gd name="connsiteY9" fmla="*/ 18699 h 123073"/>
                  <a:gd name="connsiteX10" fmla="*/ 184288 w 189741"/>
                  <a:gd name="connsiteY10" fmla="*/ 99754 h 12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741" h="123073">
                    <a:moveTo>
                      <a:pt x="184288" y="99754"/>
                    </a:moveTo>
                    <a:cubicBezTo>
                      <a:pt x="186128" y="104935"/>
                      <a:pt x="187969" y="110116"/>
                      <a:pt x="189741" y="115297"/>
                    </a:cubicBezTo>
                    <a:cubicBezTo>
                      <a:pt x="184833" y="125318"/>
                      <a:pt x="175698" y="123410"/>
                      <a:pt x="167995" y="121705"/>
                    </a:cubicBezTo>
                    <a:cubicBezTo>
                      <a:pt x="120889" y="111139"/>
                      <a:pt x="73101" y="107867"/>
                      <a:pt x="24972" y="107390"/>
                    </a:cubicBezTo>
                    <a:cubicBezTo>
                      <a:pt x="18632" y="107321"/>
                      <a:pt x="12224" y="107117"/>
                      <a:pt x="5884" y="106912"/>
                    </a:cubicBezTo>
                    <a:cubicBezTo>
                      <a:pt x="-1546" y="97437"/>
                      <a:pt x="-3251" y="88574"/>
                      <a:pt x="8543" y="81076"/>
                    </a:cubicBezTo>
                    <a:cubicBezTo>
                      <a:pt x="13179" y="60011"/>
                      <a:pt x="19655" y="39900"/>
                      <a:pt x="35198" y="23948"/>
                    </a:cubicBezTo>
                    <a:cubicBezTo>
                      <a:pt x="37311" y="15631"/>
                      <a:pt x="42901" y="10655"/>
                      <a:pt x="50604" y="7655"/>
                    </a:cubicBezTo>
                    <a:cubicBezTo>
                      <a:pt x="67306" y="-525"/>
                      <a:pt x="85167" y="-321"/>
                      <a:pt x="103096" y="225"/>
                    </a:cubicBezTo>
                    <a:cubicBezTo>
                      <a:pt x="114003" y="5815"/>
                      <a:pt x="132478" y="-1479"/>
                      <a:pt x="134932" y="18699"/>
                    </a:cubicBezTo>
                    <a:cubicBezTo>
                      <a:pt x="151429" y="45627"/>
                      <a:pt x="167859" y="72691"/>
                      <a:pt x="184288" y="99754"/>
                    </a:cubicBezTo>
                    <a:close/>
                  </a:path>
                </a:pathLst>
              </a:custGeom>
              <a:solidFill>
                <a:srgbClr val="FCC1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B7989110-F410-400D-B20E-FDF30B5106A1}"/>
                  </a:ext>
                </a:extLst>
              </p:cNvPr>
              <p:cNvSpPr/>
              <p:nvPr/>
            </p:nvSpPr>
            <p:spPr>
              <a:xfrm>
                <a:off x="7136000" y="1237161"/>
                <a:ext cx="1702224" cy="1111502"/>
              </a:xfrm>
              <a:custGeom>
                <a:avLst/>
                <a:gdLst>
                  <a:gd name="connsiteX0" fmla="*/ 1665092 w 1702224"/>
                  <a:gd name="connsiteY0" fmla="*/ 402760 h 1111502"/>
                  <a:gd name="connsiteX1" fmla="*/ 1581787 w 1702224"/>
                  <a:gd name="connsiteY1" fmla="*/ 308002 h 1111502"/>
                  <a:gd name="connsiteX2" fmla="*/ 1467532 w 1702224"/>
                  <a:gd name="connsiteY2" fmla="*/ 184476 h 1111502"/>
                  <a:gd name="connsiteX3" fmla="*/ 1406656 w 1702224"/>
                  <a:gd name="connsiteY3" fmla="*/ 112829 h 1111502"/>
                  <a:gd name="connsiteX4" fmla="*/ 1352051 w 1702224"/>
                  <a:gd name="connsiteY4" fmla="*/ 81606 h 1111502"/>
                  <a:gd name="connsiteX5" fmla="*/ 1338894 w 1702224"/>
                  <a:gd name="connsiteY5" fmla="*/ 81606 h 1111502"/>
                  <a:gd name="connsiteX6" fmla="*/ 1175283 w 1702224"/>
                  <a:gd name="connsiteY6" fmla="*/ 68722 h 1111502"/>
                  <a:gd name="connsiteX7" fmla="*/ 1158104 w 1702224"/>
                  <a:gd name="connsiteY7" fmla="*/ 67904 h 1111502"/>
                  <a:gd name="connsiteX8" fmla="*/ 1051962 w 1702224"/>
                  <a:gd name="connsiteY8" fmla="*/ 26660 h 1111502"/>
                  <a:gd name="connsiteX9" fmla="*/ 1034306 w 1702224"/>
                  <a:gd name="connsiteY9" fmla="*/ 15685 h 1111502"/>
                  <a:gd name="connsiteX10" fmla="*/ 1014877 w 1702224"/>
                  <a:gd name="connsiteY10" fmla="*/ 7573 h 1111502"/>
                  <a:gd name="connsiteX11" fmla="*/ 985700 w 1702224"/>
                  <a:gd name="connsiteY11" fmla="*/ 3687 h 1111502"/>
                  <a:gd name="connsiteX12" fmla="*/ 843972 w 1702224"/>
                  <a:gd name="connsiteY12" fmla="*/ 46021 h 1111502"/>
                  <a:gd name="connsiteX13" fmla="*/ 808046 w 1702224"/>
                  <a:gd name="connsiteY13" fmla="*/ 103080 h 1111502"/>
                  <a:gd name="connsiteX14" fmla="*/ 811932 w 1702224"/>
                  <a:gd name="connsiteY14" fmla="*/ 143301 h 1111502"/>
                  <a:gd name="connsiteX15" fmla="*/ 820453 w 1702224"/>
                  <a:gd name="connsiteY15" fmla="*/ 144937 h 1111502"/>
                  <a:gd name="connsiteX16" fmla="*/ 814113 w 1702224"/>
                  <a:gd name="connsiteY16" fmla="*/ 186658 h 1111502"/>
                  <a:gd name="connsiteX17" fmla="*/ 670477 w 1702224"/>
                  <a:gd name="connsiteY17" fmla="*/ 312092 h 1111502"/>
                  <a:gd name="connsiteX18" fmla="*/ 540680 w 1702224"/>
                  <a:gd name="connsiteY18" fmla="*/ 409850 h 1111502"/>
                  <a:gd name="connsiteX19" fmla="*/ 486143 w 1702224"/>
                  <a:gd name="connsiteY19" fmla="*/ 524581 h 1111502"/>
                  <a:gd name="connsiteX20" fmla="*/ 473940 w 1702224"/>
                  <a:gd name="connsiteY20" fmla="*/ 555872 h 1111502"/>
                  <a:gd name="connsiteX21" fmla="*/ 392476 w 1702224"/>
                  <a:gd name="connsiteY21" fmla="*/ 654515 h 1111502"/>
                  <a:gd name="connsiteX22" fmla="*/ 291310 w 1702224"/>
                  <a:gd name="connsiteY22" fmla="*/ 702985 h 1111502"/>
                  <a:gd name="connsiteX23" fmla="*/ 251294 w 1702224"/>
                  <a:gd name="connsiteY23" fmla="*/ 705371 h 1111502"/>
                  <a:gd name="connsiteX24" fmla="*/ 203097 w 1702224"/>
                  <a:gd name="connsiteY24" fmla="*/ 697599 h 1111502"/>
                  <a:gd name="connsiteX25" fmla="*/ 203097 w 1702224"/>
                  <a:gd name="connsiteY25" fmla="*/ 697599 h 1111502"/>
                  <a:gd name="connsiteX26" fmla="*/ 104931 w 1702224"/>
                  <a:gd name="connsiteY26" fmla="*/ 657583 h 1111502"/>
                  <a:gd name="connsiteX27" fmla="*/ 62188 w 1702224"/>
                  <a:gd name="connsiteY27" fmla="*/ 651788 h 1111502"/>
                  <a:gd name="connsiteX28" fmla="*/ 356 w 1702224"/>
                  <a:gd name="connsiteY28" fmla="*/ 722823 h 1111502"/>
                  <a:gd name="connsiteX29" fmla="*/ 2879 w 1702224"/>
                  <a:gd name="connsiteY29" fmla="*/ 729094 h 1111502"/>
                  <a:gd name="connsiteX30" fmla="*/ 1516 w 1702224"/>
                  <a:gd name="connsiteY30" fmla="*/ 741774 h 1111502"/>
                  <a:gd name="connsiteX31" fmla="*/ 98523 w 1702224"/>
                  <a:gd name="connsiteY31" fmla="*/ 837554 h 1111502"/>
                  <a:gd name="connsiteX32" fmla="*/ 256407 w 1702224"/>
                  <a:gd name="connsiteY32" fmla="*/ 909065 h 1111502"/>
                  <a:gd name="connsiteX33" fmla="*/ 256407 w 1702224"/>
                  <a:gd name="connsiteY33" fmla="*/ 909065 h 1111502"/>
                  <a:gd name="connsiteX34" fmla="*/ 256407 w 1702224"/>
                  <a:gd name="connsiteY34" fmla="*/ 909065 h 1111502"/>
                  <a:gd name="connsiteX35" fmla="*/ 322123 w 1702224"/>
                  <a:gd name="connsiteY35" fmla="*/ 921473 h 1111502"/>
                  <a:gd name="connsiteX36" fmla="*/ 387976 w 1702224"/>
                  <a:gd name="connsiteY36" fmla="*/ 918337 h 1111502"/>
                  <a:gd name="connsiteX37" fmla="*/ 488733 w 1702224"/>
                  <a:gd name="connsiteY37" fmla="*/ 864550 h 1111502"/>
                  <a:gd name="connsiteX38" fmla="*/ 540407 w 1702224"/>
                  <a:gd name="connsiteY38" fmla="*/ 825215 h 1111502"/>
                  <a:gd name="connsiteX39" fmla="*/ 697200 w 1702224"/>
                  <a:gd name="connsiteY39" fmla="*/ 717505 h 1111502"/>
                  <a:gd name="connsiteX40" fmla="*/ 697200 w 1702224"/>
                  <a:gd name="connsiteY40" fmla="*/ 717505 h 1111502"/>
                  <a:gd name="connsiteX41" fmla="*/ 738444 w 1702224"/>
                  <a:gd name="connsiteY41" fmla="*/ 693509 h 1111502"/>
                  <a:gd name="connsiteX42" fmla="*/ 764008 w 1702224"/>
                  <a:gd name="connsiteY42" fmla="*/ 700121 h 1111502"/>
                  <a:gd name="connsiteX43" fmla="*/ 788617 w 1702224"/>
                  <a:gd name="connsiteY43" fmla="*/ 736525 h 1111502"/>
                  <a:gd name="connsiteX44" fmla="*/ 824748 w 1702224"/>
                  <a:gd name="connsiteY44" fmla="*/ 829715 h 1111502"/>
                  <a:gd name="connsiteX45" fmla="*/ 831497 w 1702224"/>
                  <a:gd name="connsiteY45" fmla="*/ 959648 h 1111502"/>
                  <a:gd name="connsiteX46" fmla="*/ 850244 w 1702224"/>
                  <a:gd name="connsiteY46" fmla="*/ 1091150 h 1111502"/>
                  <a:gd name="connsiteX47" fmla="*/ 877649 w 1702224"/>
                  <a:gd name="connsiteY47" fmla="*/ 1109556 h 1111502"/>
                  <a:gd name="connsiteX48" fmla="*/ 1027966 w 1702224"/>
                  <a:gd name="connsiteY48" fmla="*/ 1075880 h 1111502"/>
                  <a:gd name="connsiteX49" fmla="*/ 1194644 w 1702224"/>
                  <a:gd name="connsiteY49" fmla="*/ 1053929 h 1111502"/>
                  <a:gd name="connsiteX50" fmla="*/ 1316124 w 1702224"/>
                  <a:gd name="connsiteY50" fmla="*/ 1040363 h 1111502"/>
                  <a:gd name="connsiteX51" fmla="*/ 1487847 w 1702224"/>
                  <a:gd name="connsiteY51" fmla="*/ 1047725 h 1111502"/>
                  <a:gd name="connsiteX52" fmla="*/ 1513343 w 1702224"/>
                  <a:gd name="connsiteY52" fmla="*/ 1053247 h 1111502"/>
                  <a:gd name="connsiteX53" fmla="*/ 1530181 w 1702224"/>
                  <a:gd name="connsiteY53" fmla="*/ 1044044 h 1111502"/>
                  <a:gd name="connsiteX54" fmla="*/ 1539930 w 1702224"/>
                  <a:gd name="connsiteY54" fmla="*/ 1017798 h 1111502"/>
                  <a:gd name="connsiteX55" fmla="*/ 1531340 w 1702224"/>
                  <a:gd name="connsiteY55" fmla="*/ 945673 h 1111502"/>
                  <a:gd name="connsiteX56" fmla="*/ 1493983 w 1702224"/>
                  <a:gd name="connsiteY56" fmla="*/ 669104 h 1111502"/>
                  <a:gd name="connsiteX57" fmla="*/ 1512661 w 1702224"/>
                  <a:gd name="connsiteY57" fmla="*/ 650970 h 1111502"/>
                  <a:gd name="connsiteX58" fmla="*/ 1578787 w 1702224"/>
                  <a:gd name="connsiteY58" fmla="*/ 659492 h 1111502"/>
                  <a:gd name="connsiteX59" fmla="*/ 1678453 w 1702224"/>
                  <a:gd name="connsiteY59" fmla="*/ 607341 h 1111502"/>
                  <a:gd name="connsiteX60" fmla="*/ 1693110 w 1702224"/>
                  <a:gd name="connsiteY60" fmla="*/ 585253 h 1111502"/>
                  <a:gd name="connsiteX61" fmla="*/ 1665092 w 1702224"/>
                  <a:gd name="connsiteY61" fmla="*/ 402760 h 111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702224" h="1111502">
                    <a:moveTo>
                      <a:pt x="1665092" y="402760"/>
                    </a:moveTo>
                    <a:cubicBezTo>
                      <a:pt x="1640346" y="368470"/>
                      <a:pt x="1610691" y="338611"/>
                      <a:pt x="1581787" y="308002"/>
                    </a:cubicBezTo>
                    <a:cubicBezTo>
                      <a:pt x="1543270" y="267236"/>
                      <a:pt x="1503117" y="227969"/>
                      <a:pt x="1467532" y="184476"/>
                    </a:cubicBezTo>
                    <a:cubicBezTo>
                      <a:pt x="1454511" y="154481"/>
                      <a:pt x="1429016" y="134848"/>
                      <a:pt x="1406656" y="112829"/>
                    </a:cubicBezTo>
                    <a:cubicBezTo>
                      <a:pt x="1391453" y="97899"/>
                      <a:pt x="1372434" y="88151"/>
                      <a:pt x="1352051" y="81606"/>
                    </a:cubicBezTo>
                    <a:cubicBezTo>
                      <a:pt x="1347688" y="82629"/>
                      <a:pt x="1343256" y="82288"/>
                      <a:pt x="1338894" y="81606"/>
                    </a:cubicBezTo>
                    <a:cubicBezTo>
                      <a:pt x="1284629" y="73426"/>
                      <a:pt x="1230433" y="65109"/>
                      <a:pt x="1175283" y="68722"/>
                    </a:cubicBezTo>
                    <a:cubicBezTo>
                      <a:pt x="1169557" y="67768"/>
                      <a:pt x="1163831" y="68177"/>
                      <a:pt x="1158104" y="67904"/>
                    </a:cubicBezTo>
                    <a:cubicBezTo>
                      <a:pt x="1118156" y="65995"/>
                      <a:pt x="1078821" y="62382"/>
                      <a:pt x="1051962" y="26660"/>
                    </a:cubicBezTo>
                    <a:cubicBezTo>
                      <a:pt x="1047531" y="20798"/>
                      <a:pt x="1040441" y="19025"/>
                      <a:pt x="1034306" y="15685"/>
                    </a:cubicBezTo>
                    <a:cubicBezTo>
                      <a:pt x="1029329" y="9345"/>
                      <a:pt x="1022717" y="6891"/>
                      <a:pt x="1014877" y="7573"/>
                    </a:cubicBezTo>
                    <a:cubicBezTo>
                      <a:pt x="1006560" y="-4289"/>
                      <a:pt x="995857" y="551"/>
                      <a:pt x="985700" y="3687"/>
                    </a:cubicBezTo>
                    <a:cubicBezTo>
                      <a:pt x="938662" y="18548"/>
                      <a:pt x="892237" y="35182"/>
                      <a:pt x="843972" y="46021"/>
                    </a:cubicBezTo>
                    <a:cubicBezTo>
                      <a:pt x="824680" y="60473"/>
                      <a:pt x="803888" y="74244"/>
                      <a:pt x="808046" y="103080"/>
                    </a:cubicBezTo>
                    <a:cubicBezTo>
                      <a:pt x="809955" y="116442"/>
                      <a:pt x="810296" y="129871"/>
                      <a:pt x="811932" y="143301"/>
                    </a:cubicBezTo>
                    <a:cubicBezTo>
                      <a:pt x="814590" y="143165"/>
                      <a:pt x="817386" y="143642"/>
                      <a:pt x="820453" y="144937"/>
                    </a:cubicBezTo>
                    <a:cubicBezTo>
                      <a:pt x="830270" y="160616"/>
                      <a:pt x="825225" y="175273"/>
                      <a:pt x="814113" y="186658"/>
                    </a:cubicBezTo>
                    <a:cubicBezTo>
                      <a:pt x="769598" y="232196"/>
                      <a:pt x="727332" y="279847"/>
                      <a:pt x="670477" y="312092"/>
                    </a:cubicBezTo>
                    <a:cubicBezTo>
                      <a:pt x="623303" y="338815"/>
                      <a:pt x="582196" y="375150"/>
                      <a:pt x="540680" y="409850"/>
                    </a:cubicBezTo>
                    <a:cubicBezTo>
                      <a:pt x="506253" y="438618"/>
                      <a:pt x="489960" y="479520"/>
                      <a:pt x="486143" y="524581"/>
                    </a:cubicBezTo>
                    <a:cubicBezTo>
                      <a:pt x="485120" y="536239"/>
                      <a:pt x="483484" y="548032"/>
                      <a:pt x="473940" y="555872"/>
                    </a:cubicBezTo>
                    <a:cubicBezTo>
                      <a:pt x="440264" y="583413"/>
                      <a:pt x="417768" y="620362"/>
                      <a:pt x="392476" y="654515"/>
                    </a:cubicBezTo>
                    <a:cubicBezTo>
                      <a:pt x="366435" y="689760"/>
                      <a:pt x="334940" y="707007"/>
                      <a:pt x="291310" y="702985"/>
                    </a:cubicBezTo>
                    <a:cubicBezTo>
                      <a:pt x="278017" y="701758"/>
                      <a:pt x="264587" y="703053"/>
                      <a:pt x="251294" y="705371"/>
                    </a:cubicBezTo>
                    <a:cubicBezTo>
                      <a:pt x="234592" y="708234"/>
                      <a:pt x="218163" y="706393"/>
                      <a:pt x="203097" y="697599"/>
                    </a:cubicBezTo>
                    <a:cubicBezTo>
                      <a:pt x="203097" y="697599"/>
                      <a:pt x="203097" y="697599"/>
                      <a:pt x="203097" y="697599"/>
                    </a:cubicBezTo>
                    <a:cubicBezTo>
                      <a:pt x="170307" y="684374"/>
                      <a:pt x="137312" y="671762"/>
                      <a:pt x="104931" y="657583"/>
                    </a:cubicBezTo>
                    <a:cubicBezTo>
                      <a:pt x="90819" y="651379"/>
                      <a:pt x="77322" y="647221"/>
                      <a:pt x="62188" y="651788"/>
                    </a:cubicBezTo>
                    <a:cubicBezTo>
                      <a:pt x="35124" y="669854"/>
                      <a:pt x="19376" y="697804"/>
                      <a:pt x="356" y="722823"/>
                    </a:cubicBezTo>
                    <a:cubicBezTo>
                      <a:pt x="1516" y="724527"/>
                      <a:pt x="2401" y="726572"/>
                      <a:pt x="2879" y="729094"/>
                    </a:cubicBezTo>
                    <a:cubicBezTo>
                      <a:pt x="1583" y="733321"/>
                      <a:pt x="-2029" y="738843"/>
                      <a:pt x="1516" y="741774"/>
                    </a:cubicBezTo>
                    <a:cubicBezTo>
                      <a:pt x="36760" y="770815"/>
                      <a:pt x="56734" y="815262"/>
                      <a:pt x="98523" y="837554"/>
                    </a:cubicBezTo>
                    <a:cubicBezTo>
                      <a:pt x="149583" y="864823"/>
                      <a:pt x="200916" y="891477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78699" y="911043"/>
                      <a:pt x="300377" y="916224"/>
                      <a:pt x="322123" y="921473"/>
                    </a:cubicBezTo>
                    <a:cubicBezTo>
                      <a:pt x="344347" y="926858"/>
                      <a:pt x="366366" y="926654"/>
                      <a:pt x="387976" y="918337"/>
                    </a:cubicBezTo>
                    <a:cubicBezTo>
                      <a:pt x="423834" y="904634"/>
                      <a:pt x="458943" y="889978"/>
                      <a:pt x="488733" y="864550"/>
                    </a:cubicBezTo>
                    <a:cubicBezTo>
                      <a:pt x="505162" y="850507"/>
                      <a:pt x="523160" y="838236"/>
                      <a:pt x="540407" y="825215"/>
                    </a:cubicBezTo>
                    <a:cubicBezTo>
                      <a:pt x="589695" y="784994"/>
                      <a:pt x="642732" y="750159"/>
                      <a:pt x="697200" y="717505"/>
                    </a:cubicBezTo>
                    <a:lnTo>
                      <a:pt x="697200" y="717505"/>
                    </a:lnTo>
                    <a:cubicBezTo>
                      <a:pt x="710903" y="709461"/>
                      <a:pt x="724537" y="701280"/>
                      <a:pt x="738444" y="693509"/>
                    </a:cubicBezTo>
                    <a:cubicBezTo>
                      <a:pt x="748806" y="687714"/>
                      <a:pt x="757191" y="688260"/>
                      <a:pt x="764008" y="700121"/>
                    </a:cubicBezTo>
                    <a:cubicBezTo>
                      <a:pt x="771302" y="712801"/>
                      <a:pt x="781119" y="723981"/>
                      <a:pt x="788617" y="736525"/>
                    </a:cubicBezTo>
                    <a:cubicBezTo>
                      <a:pt x="806001" y="765429"/>
                      <a:pt x="824271" y="793584"/>
                      <a:pt x="824748" y="829715"/>
                    </a:cubicBezTo>
                    <a:cubicBezTo>
                      <a:pt x="825362" y="873071"/>
                      <a:pt x="827475" y="916496"/>
                      <a:pt x="831497" y="959648"/>
                    </a:cubicBezTo>
                    <a:cubicBezTo>
                      <a:pt x="835587" y="1003687"/>
                      <a:pt x="827679" y="1049293"/>
                      <a:pt x="850244" y="1091150"/>
                    </a:cubicBezTo>
                    <a:cubicBezTo>
                      <a:pt x="856925" y="1103626"/>
                      <a:pt x="863810" y="1110374"/>
                      <a:pt x="877649" y="1109556"/>
                    </a:cubicBezTo>
                    <a:cubicBezTo>
                      <a:pt x="889101" y="1120668"/>
                      <a:pt x="988290" y="1080788"/>
                      <a:pt x="1027966" y="1075880"/>
                    </a:cubicBezTo>
                    <a:cubicBezTo>
                      <a:pt x="1083593" y="1068995"/>
                      <a:pt x="1138880" y="1058701"/>
                      <a:pt x="1194644" y="1053929"/>
                    </a:cubicBezTo>
                    <a:cubicBezTo>
                      <a:pt x="1235274" y="1050452"/>
                      <a:pt x="1275085" y="1041249"/>
                      <a:pt x="1316124" y="1040363"/>
                    </a:cubicBezTo>
                    <a:cubicBezTo>
                      <a:pt x="1373592" y="1039136"/>
                      <a:pt x="1430652" y="1044794"/>
                      <a:pt x="1487847" y="1047725"/>
                    </a:cubicBezTo>
                    <a:cubicBezTo>
                      <a:pt x="1496164" y="1048134"/>
                      <a:pt x="1506049" y="1046157"/>
                      <a:pt x="1513343" y="1053247"/>
                    </a:cubicBezTo>
                    <a:cubicBezTo>
                      <a:pt x="1515729" y="1055429"/>
                      <a:pt x="1523909" y="1046703"/>
                      <a:pt x="1530181" y="1044044"/>
                    </a:cubicBezTo>
                    <a:cubicBezTo>
                      <a:pt x="1542656" y="1038727"/>
                      <a:pt x="1541429" y="1027751"/>
                      <a:pt x="1539930" y="1017798"/>
                    </a:cubicBezTo>
                    <a:cubicBezTo>
                      <a:pt x="1536180" y="993802"/>
                      <a:pt x="1534340" y="969670"/>
                      <a:pt x="1531340" y="945673"/>
                    </a:cubicBezTo>
                    <a:cubicBezTo>
                      <a:pt x="1519751" y="853370"/>
                      <a:pt x="1506594" y="761271"/>
                      <a:pt x="1493983" y="669104"/>
                    </a:cubicBezTo>
                    <a:cubicBezTo>
                      <a:pt x="1491392" y="649948"/>
                      <a:pt x="1493232" y="648652"/>
                      <a:pt x="1512661" y="650970"/>
                    </a:cubicBezTo>
                    <a:cubicBezTo>
                      <a:pt x="1534681" y="653561"/>
                      <a:pt x="1555882" y="660991"/>
                      <a:pt x="1578787" y="659492"/>
                    </a:cubicBezTo>
                    <a:cubicBezTo>
                      <a:pt x="1620167" y="656765"/>
                      <a:pt x="1648935" y="631610"/>
                      <a:pt x="1678453" y="607341"/>
                    </a:cubicBezTo>
                    <a:cubicBezTo>
                      <a:pt x="1685339" y="601683"/>
                      <a:pt x="1690860" y="593979"/>
                      <a:pt x="1693110" y="585253"/>
                    </a:cubicBezTo>
                    <a:cubicBezTo>
                      <a:pt x="1709607" y="520423"/>
                      <a:pt x="1705653" y="458796"/>
                      <a:pt x="1665092" y="402760"/>
                    </a:cubicBezTo>
                    <a:close/>
                  </a:path>
                </a:pathLst>
              </a:custGeom>
              <a:solidFill>
                <a:srgbClr val="A8ADC3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E4CEAFD2-3030-4B47-AA6A-7D0578ADEE78}"/>
                  </a:ext>
                </a:extLst>
              </p:cNvPr>
              <p:cNvSpPr/>
              <p:nvPr/>
            </p:nvSpPr>
            <p:spPr>
              <a:xfrm>
                <a:off x="7006002" y="1785314"/>
                <a:ext cx="191980" cy="180940"/>
              </a:xfrm>
              <a:custGeom>
                <a:avLst/>
                <a:gdLst>
                  <a:gd name="connsiteX0" fmla="*/ 132808 w 191980"/>
                  <a:gd name="connsiteY0" fmla="*/ 180941 h 180940"/>
                  <a:gd name="connsiteX1" fmla="*/ 73977 w 191980"/>
                  <a:gd name="connsiteY1" fmla="*/ 168397 h 180940"/>
                  <a:gd name="connsiteX2" fmla="*/ 19712 w 191980"/>
                  <a:gd name="connsiteY2" fmla="*/ 130017 h 180940"/>
                  <a:gd name="connsiteX3" fmla="*/ 6555 w 191980"/>
                  <a:gd name="connsiteY3" fmla="*/ 111611 h 180940"/>
                  <a:gd name="connsiteX4" fmla="*/ 18963 w 191980"/>
                  <a:gd name="connsiteY4" fmla="*/ 4651 h 180940"/>
                  <a:gd name="connsiteX5" fmla="*/ 77317 w 191980"/>
                  <a:gd name="connsiteY5" fmla="*/ 10991 h 180940"/>
                  <a:gd name="connsiteX6" fmla="*/ 140920 w 191980"/>
                  <a:gd name="connsiteY6" fmla="*/ 8945 h 180940"/>
                  <a:gd name="connsiteX7" fmla="*/ 170984 w 191980"/>
                  <a:gd name="connsiteY7" fmla="*/ 20398 h 180940"/>
                  <a:gd name="connsiteX8" fmla="*/ 191981 w 191980"/>
                  <a:gd name="connsiteY8" fmla="*/ 103635 h 180940"/>
                  <a:gd name="connsiteX9" fmla="*/ 132808 w 191980"/>
                  <a:gd name="connsiteY9" fmla="*/ 180941 h 18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980" h="180940">
                    <a:moveTo>
                      <a:pt x="132808" y="180941"/>
                    </a:moveTo>
                    <a:cubicBezTo>
                      <a:pt x="114197" y="172692"/>
                      <a:pt x="92928" y="179918"/>
                      <a:pt x="73977" y="168397"/>
                    </a:cubicBezTo>
                    <a:cubicBezTo>
                      <a:pt x="54888" y="156740"/>
                      <a:pt x="36550" y="144606"/>
                      <a:pt x="19712" y="130017"/>
                    </a:cubicBezTo>
                    <a:cubicBezTo>
                      <a:pt x="13850" y="124904"/>
                      <a:pt x="8464" y="118837"/>
                      <a:pt x="6555" y="111611"/>
                    </a:cubicBezTo>
                    <a:cubicBezTo>
                      <a:pt x="-3125" y="74458"/>
                      <a:pt x="-4420" y="38054"/>
                      <a:pt x="18963" y="4651"/>
                    </a:cubicBezTo>
                    <a:cubicBezTo>
                      <a:pt x="39550" y="-3871"/>
                      <a:pt x="59320" y="-53"/>
                      <a:pt x="77317" y="10991"/>
                    </a:cubicBezTo>
                    <a:cubicBezTo>
                      <a:pt x="99472" y="24557"/>
                      <a:pt x="119378" y="24011"/>
                      <a:pt x="140920" y="8945"/>
                    </a:cubicBezTo>
                    <a:cubicBezTo>
                      <a:pt x="160076" y="-4416"/>
                      <a:pt x="164644" y="-1962"/>
                      <a:pt x="170984" y="20398"/>
                    </a:cubicBezTo>
                    <a:cubicBezTo>
                      <a:pt x="178755" y="47939"/>
                      <a:pt x="188776" y="74935"/>
                      <a:pt x="191981" y="103635"/>
                    </a:cubicBezTo>
                    <a:cubicBezTo>
                      <a:pt x="178210" y="133903"/>
                      <a:pt x="155032" y="157081"/>
                      <a:pt x="132808" y="180941"/>
                    </a:cubicBezTo>
                    <a:close/>
                  </a:path>
                </a:pathLst>
              </a:custGeom>
              <a:solidFill>
                <a:srgbClr val="FDC09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39C49AA2-4802-4B7C-BE99-CED7E1767CD3}"/>
                  </a:ext>
                </a:extLst>
              </p:cNvPr>
              <p:cNvSpPr/>
              <p:nvPr/>
            </p:nvSpPr>
            <p:spPr>
              <a:xfrm>
                <a:off x="7721161" y="1087667"/>
                <a:ext cx="261947" cy="322857"/>
              </a:xfrm>
              <a:custGeom>
                <a:avLst/>
                <a:gdLst>
                  <a:gd name="connsiteX0" fmla="*/ 235224 w 261947"/>
                  <a:gd name="connsiteY0" fmla="*/ 294430 h 322857"/>
                  <a:gd name="connsiteX1" fmla="*/ 173870 w 261947"/>
                  <a:gd name="connsiteY1" fmla="*/ 322858 h 322857"/>
                  <a:gd name="connsiteX2" fmla="*/ 147352 w 261947"/>
                  <a:gd name="connsiteY2" fmla="*/ 310723 h 322857"/>
                  <a:gd name="connsiteX3" fmla="*/ 49935 w 261947"/>
                  <a:gd name="connsiteY3" fmla="*/ 195037 h 322857"/>
                  <a:gd name="connsiteX4" fmla="*/ 38346 w 261947"/>
                  <a:gd name="connsiteY4" fmla="*/ 173222 h 322857"/>
                  <a:gd name="connsiteX5" fmla="*/ 2352 w 261947"/>
                  <a:gd name="connsiteY5" fmla="*/ 64149 h 322857"/>
                  <a:gd name="connsiteX6" fmla="*/ 4193 w 261947"/>
                  <a:gd name="connsiteY6" fmla="*/ 43220 h 322857"/>
                  <a:gd name="connsiteX7" fmla="*/ 32825 w 261947"/>
                  <a:gd name="connsiteY7" fmla="*/ 0 h 322857"/>
                  <a:gd name="connsiteX8" fmla="*/ 136035 w 261947"/>
                  <a:gd name="connsiteY8" fmla="*/ 128025 h 322857"/>
                  <a:gd name="connsiteX9" fmla="*/ 155123 w 261947"/>
                  <a:gd name="connsiteY9" fmla="*/ 142273 h 322857"/>
                  <a:gd name="connsiteX10" fmla="*/ 149465 w 261947"/>
                  <a:gd name="connsiteY10" fmla="*/ 116777 h 322857"/>
                  <a:gd name="connsiteX11" fmla="*/ 120424 w 261947"/>
                  <a:gd name="connsiteY11" fmla="*/ 71920 h 322857"/>
                  <a:gd name="connsiteX12" fmla="*/ 140398 w 261947"/>
                  <a:gd name="connsiteY12" fmla="*/ 39607 h 322857"/>
                  <a:gd name="connsiteX13" fmla="*/ 192617 w 261947"/>
                  <a:gd name="connsiteY13" fmla="*/ 77238 h 322857"/>
                  <a:gd name="connsiteX14" fmla="*/ 196776 w 261947"/>
                  <a:gd name="connsiteY14" fmla="*/ 91894 h 322857"/>
                  <a:gd name="connsiteX15" fmla="*/ 255062 w 261947"/>
                  <a:gd name="connsiteY15" fmla="*/ 191629 h 322857"/>
                  <a:gd name="connsiteX16" fmla="*/ 261947 w 261947"/>
                  <a:gd name="connsiteY16" fmla="*/ 200423 h 322857"/>
                  <a:gd name="connsiteX17" fmla="*/ 248926 w 261947"/>
                  <a:gd name="connsiteY17" fmla="*/ 213852 h 322857"/>
                  <a:gd name="connsiteX18" fmla="*/ 232702 w 261947"/>
                  <a:gd name="connsiteY18" fmla="*/ 258709 h 322857"/>
                  <a:gd name="connsiteX19" fmla="*/ 235224 w 261947"/>
                  <a:gd name="connsiteY19" fmla="*/ 294430 h 32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947" h="322857">
                    <a:moveTo>
                      <a:pt x="235224" y="294430"/>
                    </a:moveTo>
                    <a:cubicBezTo>
                      <a:pt x="215863" y="306292"/>
                      <a:pt x="198752" y="322858"/>
                      <a:pt x="173870" y="322858"/>
                    </a:cubicBezTo>
                    <a:cubicBezTo>
                      <a:pt x="162963" y="322858"/>
                      <a:pt x="154578" y="319449"/>
                      <a:pt x="147352" y="310723"/>
                    </a:cubicBezTo>
                    <a:cubicBezTo>
                      <a:pt x="115175" y="271934"/>
                      <a:pt x="82453" y="233554"/>
                      <a:pt x="49935" y="195037"/>
                    </a:cubicBezTo>
                    <a:cubicBezTo>
                      <a:pt x="44482" y="188561"/>
                      <a:pt x="41005" y="181267"/>
                      <a:pt x="38346" y="173222"/>
                    </a:cubicBezTo>
                    <a:cubicBezTo>
                      <a:pt x="26553" y="136819"/>
                      <a:pt x="14623" y="100416"/>
                      <a:pt x="2352" y="64149"/>
                    </a:cubicBezTo>
                    <a:cubicBezTo>
                      <a:pt x="-170" y="56582"/>
                      <a:pt x="-2011" y="49697"/>
                      <a:pt x="4193" y="43220"/>
                    </a:cubicBezTo>
                    <a:cubicBezTo>
                      <a:pt x="13669" y="28904"/>
                      <a:pt x="23144" y="14657"/>
                      <a:pt x="32825" y="0"/>
                    </a:cubicBezTo>
                    <a:cubicBezTo>
                      <a:pt x="73182" y="38448"/>
                      <a:pt x="108085" y="80305"/>
                      <a:pt x="136035" y="128025"/>
                    </a:cubicBezTo>
                    <a:cubicBezTo>
                      <a:pt x="139921" y="134706"/>
                      <a:pt x="143193" y="150453"/>
                      <a:pt x="155123" y="142273"/>
                    </a:cubicBezTo>
                    <a:cubicBezTo>
                      <a:pt x="167667" y="133683"/>
                      <a:pt x="155055" y="124071"/>
                      <a:pt x="149465" y="116777"/>
                    </a:cubicBezTo>
                    <a:cubicBezTo>
                      <a:pt x="138626" y="102529"/>
                      <a:pt x="128264" y="88077"/>
                      <a:pt x="120424" y="71920"/>
                    </a:cubicBezTo>
                    <a:cubicBezTo>
                      <a:pt x="112312" y="55218"/>
                      <a:pt x="121583" y="40084"/>
                      <a:pt x="140398" y="39607"/>
                    </a:cubicBezTo>
                    <a:cubicBezTo>
                      <a:pt x="163917" y="39062"/>
                      <a:pt x="182255" y="52151"/>
                      <a:pt x="192617" y="77238"/>
                    </a:cubicBezTo>
                    <a:cubicBezTo>
                      <a:pt x="194526" y="81942"/>
                      <a:pt x="196844" y="86986"/>
                      <a:pt x="196776" y="91894"/>
                    </a:cubicBezTo>
                    <a:cubicBezTo>
                      <a:pt x="196367" y="136887"/>
                      <a:pt x="225135" y="164496"/>
                      <a:pt x="255062" y="191629"/>
                    </a:cubicBezTo>
                    <a:cubicBezTo>
                      <a:pt x="257789" y="194083"/>
                      <a:pt x="259629" y="197491"/>
                      <a:pt x="261947" y="200423"/>
                    </a:cubicBezTo>
                    <a:cubicBezTo>
                      <a:pt x="257652" y="204922"/>
                      <a:pt x="253766" y="209967"/>
                      <a:pt x="248926" y="213852"/>
                    </a:cubicBezTo>
                    <a:cubicBezTo>
                      <a:pt x="234338" y="225646"/>
                      <a:pt x="228339" y="239621"/>
                      <a:pt x="232702" y="258709"/>
                    </a:cubicBezTo>
                    <a:cubicBezTo>
                      <a:pt x="235292" y="270230"/>
                      <a:pt x="234474" y="282501"/>
                      <a:pt x="235224" y="294430"/>
                    </a:cubicBezTo>
                    <a:close/>
                  </a:path>
                </a:pathLst>
              </a:custGeom>
              <a:solidFill>
                <a:srgbClr val="FDC0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A75C9BDF-F034-4289-A133-9A05C281F073}"/>
                  </a:ext>
                </a:extLst>
              </p:cNvPr>
              <p:cNvSpPr/>
              <p:nvPr/>
            </p:nvSpPr>
            <p:spPr>
              <a:xfrm>
                <a:off x="8012830" y="2267165"/>
                <a:ext cx="643602" cy="82785"/>
              </a:xfrm>
              <a:custGeom>
                <a:avLst/>
                <a:gdLst>
                  <a:gd name="connsiteX0" fmla="*/ 643602 w 643602"/>
                  <a:gd name="connsiteY0" fmla="*/ 20653 h 82785"/>
                  <a:gd name="connsiteX1" fmla="*/ 589066 w 643602"/>
                  <a:gd name="connsiteY1" fmla="*/ 27879 h 82785"/>
                  <a:gd name="connsiteX2" fmla="*/ 179972 w 643602"/>
                  <a:gd name="connsiteY2" fmla="*/ 63668 h 82785"/>
                  <a:gd name="connsiteX3" fmla="*/ 8862 w 643602"/>
                  <a:gd name="connsiteY3" fmla="*/ 82756 h 82785"/>
                  <a:gd name="connsiteX4" fmla="*/ 0 w 643602"/>
                  <a:gd name="connsiteY4" fmla="*/ 80575 h 82785"/>
                  <a:gd name="connsiteX5" fmla="*/ 214125 w 643602"/>
                  <a:gd name="connsiteY5" fmla="*/ 28356 h 82785"/>
                  <a:gd name="connsiteX6" fmla="*/ 403709 w 643602"/>
                  <a:gd name="connsiteY6" fmla="*/ 3473 h 82785"/>
                  <a:gd name="connsiteX7" fmla="*/ 603995 w 643602"/>
                  <a:gd name="connsiteY7" fmla="*/ 10427 h 82785"/>
                  <a:gd name="connsiteX8" fmla="*/ 643602 w 643602"/>
                  <a:gd name="connsiteY8" fmla="*/ 20653 h 8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602" h="82785">
                    <a:moveTo>
                      <a:pt x="643602" y="20653"/>
                    </a:moveTo>
                    <a:cubicBezTo>
                      <a:pt x="626082" y="28015"/>
                      <a:pt x="607199" y="26174"/>
                      <a:pt x="589066" y="27879"/>
                    </a:cubicBezTo>
                    <a:cubicBezTo>
                      <a:pt x="452791" y="40490"/>
                      <a:pt x="316313" y="51875"/>
                      <a:pt x="179972" y="63668"/>
                    </a:cubicBezTo>
                    <a:cubicBezTo>
                      <a:pt x="134297" y="67622"/>
                      <a:pt x="54537" y="78802"/>
                      <a:pt x="8862" y="82756"/>
                    </a:cubicBezTo>
                    <a:cubicBezTo>
                      <a:pt x="5999" y="83029"/>
                      <a:pt x="2931" y="81325"/>
                      <a:pt x="0" y="80575"/>
                    </a:cubicBezTo>
                    <a:cubicBezTo>
                      <a:pt x="56855" y="52829"/>
                      <a:pt x="151476" y="34491"/>
                      <a:pt x="214125" y="28356"/>
                    </a:cubicBezTo>
                    <a:cubicBezTo>
                      <a:pt x="277524" y="22152"/>
                      <a:pt x="340309" y="9677"/>
                      <a:pt x="403709" y="3473"/>
                    </a:cubicBezTo>
                    <a:cubicBezTo>
                      <a:pt x="470516" y="-3003"/>
                      <a:pt x="537596" y="-276"/>
                      <a:pt x="603995" y="10427"/>
                    </a:cubicBezTo>
                    <a:cubicBezTo>
                      <a:pt x="617220" y="12540"/>
                      <a:pt x="633581" y="5314"/>
                      <a:pt x="643602" y="20653"/>
                    </a:cubicBezTo>
                    <a:close/>
                  </a:path>
                </a:pathLst>
              </a:custGeom>
              <a:solidFill>
                <a:srgbClr val="01010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9B82F27-E395-4750-89B7-9E055A0AD502}"/>
              </a:ext>
            </a:extLst>
          </p:cNvPr>
          <p:cNvSpPr txBox="1"/>
          <p:nvPr/>
        </p:nvSpPr>
        <p:spPr>
          <a:xfrm rot="1308123">
            <a:off x="8213802" y="74177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ITC" panose="03070402050302030203" pitchFamily="66" charset="0"/>
                <a:cs typeface="Arial" pitchFamily="34" charset="0"/>
              </a:rPr>
              <a:t>13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ley Hand ITC" panose="03070402050302030203" pitchFamily="66" charset="0"/>
              <a:cs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4105">
            <a:off x="7868717" y="1618905"/>
            <a:ext cx="829128" cy="3292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703" y="2396262"/>
            <a:ext cx="975445" cy="3231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157">
            <a:off x="8451577" y="1990918"/>
            <a:ext cx="999831" cy="3657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7362">
            <a:off x="8017205" y="2546740"/>
            <a:ext cx="1170526" cy="493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09147">
            <a:off x="6940285" y="2757986"/>
            <a:ext cx="1054699" cy="4938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41346">
            <a:off x="8916350" y="2477170"/>
            <a:ext cx="1085182" cy="3292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18698">
            <a:off x="7690509" y="3188414"/>
            <a:ext cx="914479" cy="3231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70416">
            <a:off x="8802276" y="3475017"/>
            <a:ext cx="841321" cy="3231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91590">
            <a:off x="7873792" y="3605371"/>
            <a:ext cx="768163" cy="3292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09367">
            <a:off x="6831954" y="3705086"/>
            <a:ext cx="1371719" cy="6523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33505">
            <a:off x="8236470" y="4013344"/>
            <a:ext cx="1188823" cy="38408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91746">
            <a:off x="7289233" y="1978170"/>
            <a:ext cx="1036410" cy="48772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036332">
            <a:off x="8774318" y="3064944"/>
            <a:ext cx="932769" cy="34750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462867" y="723730"/>
            <a:ext cx="1858036" cy="117659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8" name="그룹 65">
            <a:extLst>
              <a:ext uri="{FF2B5EF4-FFF2-40B4-BE49-F238E27FC236}">
                <a16:creationId xmlns:a16="http://schemas.microsoft.com/office/drawing/2014/main" id="{095C945E-572D-4276-BC92-A0A51CC018B8}"/>
              </a:ext>
            </a:extLst>
          </p:cNvPr>
          <p:cNvGrpSpPr/>
          <p:nvPr/>
        </p:nvGrpSpPr>
        <p:grpSpPr>
          <a:xfrm>
            <a:off x="3315934" y="1487446"/>
            <a:ext cx="4484725" cy="4724316"/>
            <a:chOff x="1243836" y="1497800"/>
            <a:chExt cx="3512334" cy="4914646"/>
          </a:xfrm>
        </p:grpSpPr>
        <p:sp>
          <p:nvSpPr>
            <p:cNvPr id="49" name="자유형: 도형 66">
              <a:extLst>
                <a:ext uri="{FF2B5EF4-FFF2-40B4-BE49-F238E27FC236}">
                  <a16:creationId xmlns:a16="http://schemas.microsoft.com/office/drawing/2014/main" id="{D2DCC75F-AB36-4E60-AE93-9B2F931409CF}"/>
                </a:ext>
              </a:extLst>
            </p:cNvPr>
            <p:cNvSpPr/>
            <p:nvPr/>
          </p:nvSpPr>
          <p:spPr>
            <a:xfrm>
              <a:off x="1243836" y="1557904"/>
              <a:ext cx="2953883" cy="4854542"/>
            </a:xfrm>
            <a:custGeom>
              <a:avLst/>
              <a:gdLst>
                <a:gd name="connsiteX0" fmla="*/ 0 w 3295650"/>
                <a:gd name="connsiteY0" fmla="*/ 238125 h 4933950"/>
                <a:gd name="connsiteX1" fmla="*/ 0 w 3295650"/>
                <a:gd name="connsiteY1" fmla="*/ 3905250 h 4933950"/>
                <a:gd name="connsiteX2" fmla="*/ 2514600 w 3295650"/>
                <a:gd name="connsiteY2" fmla="*/ 4933950 h 4933950"/>
                <a:gd name="connsiteX3" fmla="*/ 3276600 w 3295650"/>
                <a:gd name="connsiteY3" fmla="*/ 4705350 h 4933950"/>
                <a:gd name="connsiteX4" fmla="*/ 3295650 w 3295650"/>
                <a:gd name="connsiteY4" fmla="*/ 4000500 h 4933950"/>
                <a:gd name="connsiteX5" fmla="*/ 2771775 w 3295650"/>
                <a:gd name="connsiteY5" fmla="*/ 3762375 h 4933950"/>
                <a:gd name="connsiteX6" fmla="*/ 2771775 w 3295650"/>
                <a:gd name="connsiteY6" fmla="*/ 3048000 h 4933950"/>
                <a:gd name="connsiteX7" fmla="*/ 2276475 w 3295650"/>
                <a:gd name="connsiteY7" fmla="*/ 2819400 h 4933950"/>
                <a:gd name="connsiteX8" fmla="*/ 2257425 w 3295650"/>
                <a:gd name="connsiteY8" fmla="*/ 2095500 h 4933950"/>
                <a:gd name="connsiteX9" fmla="*/ 1743075 w 3295650"/>
                <a:gd name="connsiteY9" fmla="*/ 1876425 h 4933950"/>
                <a:gd name="connsiteX10" fmla="*/ 1752600 w 3295650"/>
                <a:gd name="connsiteY10" fmla="*/ 1162050 h 4933950"/>
                <a:gd name="connsiteX11" fmla="*/ 1257300 w 3295650"/>
                <a:gd name="connsiteY11" fmla="*/ 904875 h 4933950"/>
                <a:gd name="connsiteX12" fmla="*/ 1266825 w 3295650"/>
                <a:gd name="connsiteY12" fmla="*/ 209550 h 4933950"/>
                <a:gd name="connsiteX13" fmla="*/ 781050 w 3295650"/>
                <a:gd name="connsiteY13" fmla="*/ 0 h 4933950"/>
                <a:gd name="connsiteX14" fmla="*/ 0 w 3295650"/>
                <a:gd name="connsiteY14" fmla="*/ 238125 h 493395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257300 w 3295650"/>
                <a:gd name="connsiteY11" fmla="*/ 885825 h 4914900"/>
                <a:gd name="connsiteX12" fmla="*/ 1266825 w 3295650"/>
                <a:gd name="connsiteY12" fmla="*/ 19050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257300 w 3295650"/>
                <a:gd name="connsiteY11" fmla="*/ 8858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628486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598320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620944 w 3295650"/>
                <a:gd name="connsiteY5" fmla="*/ 4019550 h 4914900"/>
                <a:gd name="connsiteX6" fmla="*/ 2598320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76600"/>
                <a:gd name="connsiteY0" fmla="*/ 219075 h 4914900"/>
                <a:gd name="connsiteX1" fmla="*/ 0 w 3276600"/>
                <a:gd name="connsiteY1" fmla="*/ 3886200 h 4914900"/>
                <a:gd name="connsiteX2" fmla="*/ 2514600 w 3276600"/>
                <a:gd name="connsiteY2" fmla="*/ 4914900 h 4914900"/>
                <a:gd name="connsiteX3" fmla="*/ 3276600 w 3276600"/>
                <a:gd name="connsiteY3" fmla="*/ 4686300 h 4914900"/>
                <a:gd name="connsiteX4" fmla="*/ 3092029 w 3276600"/>
                <a:gd name="connsiteY4" fmla="*/ 4267200 h 4914900"/>
                <a:gd name="connsiteX5" fmla="*/ 2620944 w 3276600"/>
                <a:gd name="connsiteY5" fmla="*/ 4019550 h 4914900"/>
                <a:gd name="connsiteX6" fmla="*/ 2598320 w 3276600"/>
                <a:gd name="connsiteY6" fmla="*/ 3248025 h 4914900"/>
                <a:gd name="connsiteX7" fmla="*/ 2103020 w 3276600"/>
                <a:gd name="connsiteY7" fmla="*/ 3000375 h 4914900"/>
                <a:gd name="connsiteX8" fmla="*/ 2099053 w 3276600"/>
                <a:gd name="connsiteY8" fmla="*/ 2266950 h 4914900"/>
                <a:gd name="connsiteX9" fmla="*/ 1622411 w 3276600"/>
                <a:gd name="connsiteY9" fmla="*/ 2009775 h 4914900"/>
                <a:gd name="connsiteX10" fmla="*/ 1601769 w 3276600"/>
                <a:gd name="connsiteY10" fmla="*/ 1266825 h 4914900"/>
                <a:gd name="connsiteX11" fmla="*/ 1076303 w 3276600"/>
                <a:gd name="connsiteY11" fmla="*/ 1000125 h 4914900"/>
                <a:gd name="connsiteX12" fmla="*/ 1078286 w 3276600"/>
                <a:gd name="connsiteY12" fmla="*/ 247650 h 4914900"/>
                <a:gd name="connsiteX13" fmla="*/ 554804 w 3276600"/>
                <a:gd name="connsiteY13" fmla="*/ 0 h 4914900"/>
                <a:gd name="connsiteX14" fmla="*/ 0 w 3276600"/>
                <a:gd name="connsiteY14" fmla="*/ 219075 h 4914900"/>
                <a:gd name="connsiteX0" fmla="*/ 0 w 3133311"/>
                <a:gd name="connsiteY0" fmla="*/ 219075 h 4953000"/>
                <a:gd name="connsiteX1" fmla="*/ 0 w 3133311"/>
                <a:gd name="connsiteY1" fmla="*/ 3886200 h 4953000"/>
                <a:gd name="connsiteX2" fmla="*/ 2514600 w 3133311"/>
                <a:gd name="connsiteY2" fmla="*/ 4914900 h 4953000"/>
                <a:gd name="connsiteX3" fmla="*/ 3133311 w 3133311"/>
                <a:gd name="connsiteY3" fmla="*/ 4953000 h 4953000"/>
                <a:gd name="connsiteX4" fmla="*/ 3092029 w 3133311"/>
                <a:gd name="connsiteY4" fmla="*/ 4267200 h 4953000"/>
                <a:gd name="connsiteX5" fmla="*/ 2620944 w 3133311"/>
                <a:gd name="connsiteY5" fmla="*/ 4019550 h 4953000"/>
                <a:gd name="connsiteX6" fmla="*/ 2598320 w 3133311"/>
                <a:gd name="connsiteY6" fmla="*/ 3248025 h 4953000"/>
                <a:gd name="connsiteX7" fmla="*/ 2103020 w 3133311"/>
                <a:gd name="connsiteY7" fmla="*/ 3000375 h 4953000"/>
                <a:gd name="connsiteX8" fmla="*/ 2099053 w 3133311"/>
                <a:gd name="connsiteY8" fmla="*/ 2266950 h 4953000"/>
                <a:gd name="connsiteX9" fmla="*/ 1622411 w 3133311"/>
                <a:gd name="connsiteY9" fmla="*/ 2009775 h 4953000"/>
                <a:gd name="connsiteX10" fmla="*/ 1601769 w 3133311"/>
                <a:gd name="connsiteY10" fmla="*/ 1266825 h 4953000"/>
                <a:gd name="connsiteX11" fmla="*/ 1076303 w 3133311"/>
                <a:gd name="connsiteY11" fmla="*/ 1000125 h 4953000"/>
                <a:gd name="connsiteX12" fmla="*/ 1078286 w 3133311"/>
                <a:gd name="connsiteY12" fmla="*/ 247650 h 4953000"/>
                <a:gd name="connsiteX13" fmla="*/ 554804 w 3133311"/>
                <a:gd name="connsiteY13" fmla="*/ 0 h 4953000"/>
                <a:gd name="connsiteX14" fmla="*/ 0 w 3133311"/>
                <a:gd name="connsiteY14" fmla="*/ 219075 h 4953000"/>
                <a:gd name="connsiteX0" fmla="*/ 0 w 3133311"/>
                <a:gd name="connsiteY0" fmla="*/ 219075 h 5200650"/>
                <a:gd name="connsiteX1" fmla="*/ 0 w 3133311"/>
                <a:gd name="connsiteY1" fmla="*/ 3886200 h 5200650"/>
                <a:gd name="connsiteX2" fmla="*/ 2544767 w 3133311"/>
                <a:gd name="connsiteY2" fmla="*/ 5200650 h 5200650"/>
                <a:gd name="connsiteX3" fmla="*/ 3133311 w 3133311"/>
                <a:gd name="connsiteY3" fmla="*/ 4953000 h 5200650"/>
                <a:gd name="connsiteX4" fmla="*/ 3092029 w 3133311"/>
                <a:gd name="connsiteY4" fmla="*/ 4267200 h 5200650"/>
                <a:gd name="connsiteX5" fmla="*/ 2620944 w 3133311"/>
                <a:gd name="connsiteY5" fmla="*/ 4019550 h 5200650"/>
                <a:gd name="connsiteX6" fmla="*/ 2598320 w 3133311"/>
                <a:gd name="connsiteY6" fmla="*/ 3248025 h 5200650"/>
                <a:gd name="connsiteX7" fmla="*/ 2103020 w 3133311"/>
                <a:gd name="connsiteY7" fmla="*/ 3000375 h 5200650"/>
                <a:gd name="connsiteX8" fmla="*/ 2099053 w 3133311"/>
                <a:gd name="connsiteY8" fmla="*/ 2266950 h 5200650"/>
                <a:gd name="connsiteX9" fmla="*/ 1622411 w 3133311"/>
                <a:gd name="connsiteY9" fmla="*/ 2009775 h 5200650"/>
                <a:gd name="connsiteX10" fmla="*/ 1601769 w 3133311"/>
                <a:gd name="connsiteY10" fmla="*/ 1266825 h 5200650"/>
                <a:gd name="connsiteX11" fmla="*/ 1076303 w 3133311"/>
                <a:gd name="connsiteY11" fmla="*/ 1000125 h 5200650"/>
                <a:gd name="connsiteX12" fmla="*/ 1078286 w 3133311"/>
                <a:gd name="connsiteY12" fmla="*/ 247650 h 5200650"/>
                <a:gd name="connsiteX13" fmla="*/ 554804 w 3133311"/>
                <a:gd name="connsiteY13" fmla="*/ 0 h 5200650"/>
                <a:gd name="connsiteX14" fmla="*/ 0 w 3133311"/>
                <a:gd name="connsiteY14" fmla="*/ 219075 h 5200650"/>
                <a:gd name="connsiteX0" fmla="*/ 0 w 3133311"/>
                <a:gd name="connsiteY0" fmla="*/ 219075 h 5200650"/>
                <a:gd name="connsiteX1" fmla="*/ 0 w 3133311"/>
                <a:gd name="connsiteY1" fmla="*/ 3886200 h 5200650"/>
                <a:gd name="connsiteX2" fmla="*/ 2544767 w 3133311"/>
                <a:gd name="connsiteY2" fmla="*/ 5200650 h 5200650"/>
                <a:gd name="connsiteX3" fmla="*/ 3133311 w 3133311"/>
                <a:gd name="connsiteY3" fmla="*/ 4953000 h 5200650"/>
                <a:gd name="connsiteX4" fmla="*/ 3099571 w 3133311"/>
                <a:gd name="connsiteY4" fmla="*/ 4267200 h 5200650"/>
                <a:gd name="connsiteX5" fmla="*/ 2620944 w 3133311"/>
                <a:gd name="connsiteY5" fmla="*/ 4019550 h 5200650"/>
                <a:gd name="connsiteX6" fmla="*/ 2598320 w 3133311"/>
                <a:gd name="connsiteY6" fmla="*/ 3248025 h 5200650"/>
                <a:gd name="connsiteX7" fmla="*/ 2103020 w 3133311"/>
                <a:gd name="connsiteY7" fmla="*/ 3000375 h 5200650"/>
                <a:gd name="connsiteX8" fmla="*/ 2099053 w 3133311"/>
                <a:gd name="connsiteY8" fmla="*/ 2266950 h 5200650"/>
                <a:gd name="connsiteX9" fmla="*/ 1622411 w 3133311"/>
                <a:gd name="connsiteY9" fmla="*/ 2009775 h 5200650"/>
                <a:gd name="connsiteX10" fmla="*/ 1601769 w 3133311"/>
                <a:gd name="connsiteY10" fmla="*/ 1266825 h 5200650"/>
                <a:gd name="connsiteX11" fmla="*/ 1076303 w 3133311"/>
                <a:gd name="connsiteY11" fmla="*/ 1000125 h 5200650"/>
                <a:gd name="connsiteX12" fmla="*/ 1078286 w 3133311"/>
                <a:gd name="connsiteY12" fmla="*/ 247650 h 5200650"/>
                <a:gd name="connsiteX13" fmla="*/ 554804 w 3133311"/>
                <a:gd name="connsiteY13" fmla="*/ 0 h 5200650"/>
                <a:gd name="connsiteX14" fmla="*/ 0 w 3133311"/>
                <a:gd name="connsiteY14" fmla="*/ 219075 h 5200650"/>
                <a:gd name="connsiteX0" fmla="*/ 0 w 3133311"/>
                <a:gd name="connsiteY0" fmla="*/ 219075 h 5179839"/>
                <a:gd name="connsiteX1" fmla="*/ 0 w 3133311"/>
                <a:gd name="connsiteY1" fmla="*/ 3886200 h 5179839"/>
                <a:gd name="connsiteX2" fmla="*/ 2487096 w 3133311"/>
                <a:gd name="connsiteY2" fmla="*/ 5179839 h 5179839"/>
                <a:gd name="connsiteX3" fmla="*/ 3133311 w 3133311"/>
                <a:gd name="connsiteY3" fmla="*/ 4953000 h 5179839"/>
                <a:gd name="connsiteX4" fmla="*/ 3099571 w 3133311"/>
                <a:gd name="connsiteY4" fmla="*/ 4267200 h 5179839"/>
                <a:gd name="connsiteX5" fmla="*/ 2620944 w 3133311"/>
                <a:gd name="connsiteY5" fmla="*/ 4019550 h 5179839"/>
                <a:gd name="connsiteX6" fmla="*/ 2598320 w 3133311"/>
                <a:gd name="connsiteY6" fmla="*/ 3248025 h 5179839"/>
                <a:gd name="connsiteX7" fmla="*/ 2103020 w 3133311"/>
                <a:gd name="connsiteY7" fmla="*/ 3000375 h 5179839"/>
                <a:gd name="connsiteX8" fmla="*/ 2099053 w 3133311"/>
                <a:gd name="connsiteY8" fmla="*/ 2266950 h 5179839"/>
                <a:gd name="connsiteX9" fmla="*/ 1622411 w 3133311"/>
                <a:gd name="connsiteY9" fmla="*/ 2009775 h 5179839"/>
                <a:gd name="connsiteX10" fmla="*/ 1601769 w 3133311"/>
                <a:gd name="connsiteY10" fmla="*/ 1266825 h 5179839"/>
                <a:gd name="connsiteX11" fmla="*/ 1076303 w 3133311"/>
                <a:gd name="connsiteY11" fmla="*/ 1000125 h 5179839"/>
                <a:gd name="connsiteX12" fmla="*/ 1078286 w 3133311"/>
                <a:gd name="connsiteY12" fmla="*/ 247650 h 5179839"/>
                <a:gd name="connsiteX13" fmla="*/ 554804 w 3133311"/>
                <a:gd name="connsiteY13" fmla="*/ 0 h 5179839"/>
                <a:gd name="connsiteX14" fmla="*/ 0 w 3133311"/>
                <a:gd name="connsiteY14" fmla="*/ 219075 h 5179839"/>
                <a:gd name="connsiteX0" fmla="*/ 0 w 3174504"/>
                <a:gd name="connsiteY0" fmla="*/ 219075 h 5179839"/>
                <a:gd name="connsiteX1" fmla="*/ 0 w 3174504"/>
                <a:gd name="connsiteY1" fmla="*/ 3886200 h 5179839"/>
                <a:gd name="connsiteX2" fmla="*/ 2487096 w 3174504"/>
                <a:gd name="connsiteY2" fmla="*/ 5179839 h 5179839"/>
                <a:gd name="connsiteX3" fmla="*/ 3174504 w 3174504"/>
                <a:gd name="connsiteY3" fmla="*/ 4932189 h 5179839"/>
                <a:gd name="connsiteX4" fmla="*/ 3099571 w 3174504"/>
                <a:gd name="connsiteY4" fmla="*/ 4267200 h 5179839"/>
                <a:gd name="connsiteX5" fmla="*/ 2620944 w 3174504"/>
                <a:gd name="connsiteY5" fmla="*/ 4019550 h 5179839"/>
                <a:gd name="connsiteX6" fmla="*/ 2598320 w 3174504"/>
                <a:gd name="connsiteY6" fmla="*/ 3248025 h 5179839"/>
                <a:gd name="connsiteX7" fmla="*/ 2103020 w 3174504"/>
                <a:gd name="connsiteY7" fmla="*/ 3000375 h 5179839"/>
                <a:gd name="connsiteX8" fmla="*/ 2099053 w 3174504"/>
                <a:gd name="connsiteY8" fmla="*/ 2266950 h 5179839"/>
                <a:gd name="connsiteX9" fmla="*/ 1622411 w 3174504"/>
                <a:gd name="connsiteY9" fmla="*/ 2009775 h 5179839"/>
                <a:gd name="connsiteX10" fmla="*/ 1601769 w 3174504"/>
                <a:gd name="connsiteY10" fmla="*/ 1266825 h 5179839"/>
                <a:gd name="connsiteX11" fmla="*/ 1076303 w 3174504"/>
                <a:gd name="connsiteY11" fmla="*/ 1000125 h 5179839"/>
                <a:gd name="connsiteX12" fmla="*/ 1078286 w 3174504"/>
                <a:gd name="connsiteY12" fmla="*/ 247650 h 5179839"/>
                <a:gd name="connsiteX13" fmla="*/ 554804 w 3174504"/>
                <a:gd name="connsiteY13" fmla="*/ 0 h 5179839"/>
                <a:gd name="connsiteX14" fmla="*/ 0 w 3174504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20944 w 3181957"/>
                <a:gd name="connsiteY5" fmla="*/ 4019550 h 5179839"/>
                <a:gd name="connsiteX6" fmla="*/ 2598320 w 3181957"/>
                <a:gd name="connsiteY6" fmla="*/ 3248025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598320 w 3181957"/>
                <a:gd name="connsiteY6" fmla="*/ 3248025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166928 w 3181957"/>
                <a:gd name="connsiteY11" fmla="*/ 979314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166928 w 3181957"/>
                <a:gd name="connsiteY11" fmla="*/ 979314 h 5179839"/>
                <a:gd name="connsiteX12" fmla="*/ 1144196 w 3181957"/>
                <a:gd name="connsiteY12" fmla="*/ 237245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39886 h 5200650"/>
                <a:gd name="connsiteX1" fmla="*/ 0 w 3181957"/>
                <a:gd name="connsiteY1" fmla="*/ 3907011 h 5200650"/>
                <a:gd name="connsiteX2" fmla="*/ 2487096 w 3181957"/>
                <a:gd name="connsiteY2" fmla="*/ 5200650 h 5200650"/>
                <a:gd name="connsiteX3" fmla="*/ 3174504 w 3181957"/>
                <a:gd name="connsiteY3" fmla="*/ 4953000 h 5200650"/>
                <a:gd name="connsiteX4" fmla="*/ 3181957 w 3181957"/>
                <a:gd name="connsiteY4" fmla="*/ 4298416 h 5200650"/>
                <a:gd name="connsiteX5" fmla="*/ 2653899 w 3181957"/>
                <a:gd name="connsiteY5" fmla="*/ 3988333 h 5200650"/>
                <a:gd name="connsiteX6" fmla="*/ 2639513 w 3181957"/>
                <a:gd name="connsiteY6" fmla="*/ 3258430 h 5200650"/>
                <a:gd name="connsiteX7" fmla="*/ 2152452 w 3181957"/>
                <a:gd name="connsiteY7" fmla="*/ 2979564 h 5200650"/>
                <a:gd name="connsiteX8" fmla="*/ 2173201 w 3181957"/>
                <a:gd name="connsiteY8" fmla="*/ 2287761 h 5200650"/>
                <a:gd name="connsiteX9" fmla="*/ 1614172 w 3181957"/>
                <a:gd name="connsiteY9" fmla="*/ 1957748 h 5200650"/>
                <a:gd name="connsiteX10" fmla="*/ 1626485 w 3181957"/>
                <a:gd name="connsiteY10" fmla="*/ 1266825 h 5200650"/>
                <a:gd name="connsiteX11" fmla="*/ 1166928 w 3181957"/>
                <a:gd name="connsiteY11" fmla="*/ 1000125 h 5200650"/>
                <a:gd name="connsiteX12" fmla="*/ 1144196 w 3181957"/>
                <a:gd name="connsiteY12" fmla="*/ 258056 h 5200650"/>
                <a:gd name="connsiteX13" fmla="*/ 661906 w 3181957"/>
                <a:gd name="connsiteY13" fmla="*/ 0 h 5200650"/>
                <a:gd name="connsiteX14" fmla="*/ 0 w 3181957"/>
                <a:gd name="connsiteY14" fmla="*/ 239886 h 52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1957" h="5200650">
                  <a:moveTo>
                    <a:pt x="0" y="239886"/>
                  </a:moveTo>
                  <a:lnTo>
                    <a:pt x="0" y="3907011"/>
                  </a:lnTo>
                  <a:lnTo>
                    <a:pt x="2487096" y="5200650"/>
                  </a:lnTo>
                  <a:lnTo>
                    <a:pt x="3174504" y="4953000"/>
                  </a:lnTo>
                  <a:cubicBezTo>
                    <a:pt x="3176988" y="4734805"/>
                    <a:pt x="3179473" y="4516611"/>
                    <a:pt x="3181957" y="4298416"/>
                  </a:cubicBezTo>
                  <a:lnTo>
                    <a:pt x="2653899" y="3988333"/>
                  </a:lnTo>
                  <a:lnTo>
                    <a:pt x="2639513" y="3258430"/>
                  </a:lnTo>
                  <a:lnTo>
                    <a:pt x="2152452" y="2979564"/>
                  </a:lnTo>
                  <a:cubicBezTo>
                    <a:pt x="2151130" y="2735089"/>
                    <a:pt x="2174523" y="2532236"/>
                    <a:pt x="2173201" y="2287761"/>
                  </a:cubicBezTo>
                  <a:lnTo>
                    <a:pt x="1614172" y="1957748"/>
                  </a:lnTo>
                  <a:lnTo>
                    <a:pt x="1626485" y="1266825"/>
                  </a:lnTo>
                  <a:lnTo>
                    <a:pt x="1166928" y="1000125"/>
                  </a:lnTo>
                  <a:lnTo>
                    <a:pt x="1144196" y="258056"/>
                  </a:lnTo>
                  <a:lnTo>
                    <a:pt x="661906" y="0"/>
                  </a:lnTo>
                  <a:lnTo>
                    <a:pt x="0" y="23988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51" name="그룹 68">
              <a:extLst>
                <a:ext uri="{FF2B5EF4-FFF2-40B4-BE49-F238E27FC236}">
                  <a16:creationId xmlns:a16="http://schemas.microsoft.com/office/drawing/2014/main" id="{C799401C-FEDB-4652-AEF5-5647A296E526}"/>
                </a:ext>
              </a:extLst>
            </p:cNvPr>
            <p:cNvGrpSpPr/>
            <p:nvPr/>
          </p:nvGrpSpPr>
          <p:grpSpPr>
            <a:xfrm>
              <a:off x="1254874" y="1497800"/>
              <a:ext cx="3501296" cy="4684635"/>
              <a:chOff x="6976406" y="1550982"/>
              <a:chExt cx="3501296" cy="4684635"/>
            </a:xfrm>
          </p:grpSpPr>
          <p:sp>
            <p:nvSpPr>
              <p:cNvPr id="53" name="평행 사변형 69">
                <a:extLst>
                  <a:ext uri="{FF2B5EF4-FFF2-40B4-BE49-F238E27FC236}">
                    <a16:creationId xmlns:a16="http://schemas.microsoft.com/office/drawing/2014/main" id="{DF02402E-4ECB-4B59-A29E-0C49944EBC6F}"/>
                  </a:ext>
                </a:extLst>
              </p:cNvPr>
              <p:cNvSpPr/>
              <p:nvPr/>
            </p:nvSpPr>
            <p:spPr>
              <a:xfrm rot="20661256" flipH="1">
                <a:off x="7400157" y="2459241"/>
                <a:ext cx="1543404" cy="427310"/>
              </a:xfrm>
              <a:prstGeom prst="parallelogram">
                <a:avLst>
                  <a:gd name="adj" fmla="val 12848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4" name="평행 사변형 70">
                <a:extLst>
                  <a:ext uri="{FF2B5EF4-FFF2-40B4-BE49-F238E27FC236}">
                    <a16:creationId xmlns:a16="http://schemas.microsoft.com/office/drawing/2014/main" id="{7C6B295D-057C-442F-87F3-055BB7AB6496}"/>
                  </a:ext>
                </a:extLst>
              </p:cNvPr>
              <p:cNvSpPr/>
              <p:nvPr/>
            </p:nvSpPr>
            <p:spPr>
              <a:xfrm rot="20661256" flipH="1">
                <a:off x="6976406" y="1550982"/>
                <a:ext cx="1505366" cy="389200"/>
              </a:xfrm>
              <a:prstGeom prst="parallelogram">
                <a:avLst>
                  <a:gd name="adj" fmla="val 12848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평행 사변형 71">
                <a:extLst>
                  <a:ext uri="{FF2B5EF4-FFF2-40B4-BE49-F238E27FC236}">
                    <a16:creationId xmlns:a16="http://schemas.microsoft.com/office/drawing/2014/main" id="{8467EC4C-6416-4D9A-8289-D5F147E84A4A}"/>
                  </a:ext>
                </a:extLst>
              </p:cNvPr>
              <p:cNvSpPr/>
              <p:nvPr/>
            </p:nvSpPr>
            <p:spPr>
              <a:xfrm rot="20636847">
                <a:off x="7288593" y="1881514"/>
                <a:ext cx="1290803" cy="653091"/>
              </a:xfrm>
              <a:prstGeom prst="parallelogram">
                <a:avLst>
                  <a:gd name="adj" fmla="val 29281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ME" altLang="ko-K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STRATEGIJA ZA OBNOVU</a:t>
                </a:r>
                <a:endParaRPr kumimoji="0" lang="ko-KR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평행 사변형 72">
                <a:extLst>
                  <a:ext uri="{FF2B5EF4-FFF2-40B4-BE49-F238E27FC236}">
                    <a16:creationId xmlns:a16="http://schemas.microsoft.com/office/drawing/2014/main" id="{CD2EFC23-FDE4-4F73-885F-2E1670E780DB}"/>
                  </a:ext>
                </a:extLst>
              </p:cNvPr>
              <p:cNvSpPr/>
              <p:nvPr/>
            </p:nvSpPr>
            <p:spPr>
              <a:xfrm rot="20661256" flipH="1">
                <a:off x="7868509" y="3400932"/>
                <a:ext cx="1556203" cy="398535"/>
              </a:xfrm>
              <a:prstGeom prst="parallelogram">
                <a:avLst>
                  <a:gd name="adj" fmla="val 12761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평행 사변형 73">
                <a:extLst>
                  <a:ext uri="{FF2B5EF4-FFF2-40B4-BE49-F238E27FC236}">
                    <a16:creationId xmlns:a16="http://schemas.microsoft.com/office/drawing/2014/main" id="{5C33A11C-BDC1-4F48-BEA7-185DA0282326}"/>
                  </a:ext>
                </a:extLst>
              </p:cNvPr>
              <p:cNvSpPr/>
              <p:nvPr/>
            </p:nvSpPr>
            <p:spPr>
              <a:xfrm rot="20636847">
                <a:off x="7755140" y="2820273"/>
                <a:ext cx="1277228" cy="653089"/>
              </a:xfrm>
              <a:prstGeom prst="parallelogram">
                <a:avLst>
                  <a:gd name="adj" fmla="val 292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ME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POTREBE 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평행 사변형 74">
                <a:extLst>
                  <a:ext uri="{FF2B5EF4-FFF2-40B4-BE49-F238E27FC236}">
                    <a16:creationId xmlns:a16="http://schemas.microsoft.com/office/drawing/2014/main" id="{572ED2B9-65DE-4D8D-A7CE-8520289FCAAC}"/>
                  </a:ext>
                </a:extLst>
              </p:cNvPr>
              <p:cNvSpPr/>
              <p:nvPr/>
            </p:nvSpPr>
            <p:spPr>
              <a:xfrm rot="20661256" flipH="1">
                <a:off x="8341337" y="4312988"/>
                <a:ext cx="1586508" cy="398535"/>
              </a:xfrm>
              <a:prstGeom prst="parallelogram">
                <a:avLst>
                  <a:gd name="adj" fmla="val 12596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평행 사변형 75">
                <a:extLst>
                  <a:ext uri="{FF2B5EF4-FFF2-40B4-BE49-F238E27FC236}">
                    <a16:creationId xmlns:a16="http://schemas.microsoft.com/office/drawing/2014/main" id="{4385C814-33E1-4D77-B2C7-2018F7E8F758}"/>
                  </a:ext>
                </a:extLst>
              </p:cNvPr>
              <p:cNvSpPr/>
              <p:nvPr/>
            </p:nvSpPr>
            <p:spPr>
              <a:xfrm rot="20636847">
                <a:off x="8219609" y="3726852"/>
                <a:ext cx="1316255" cy="649272"/>
              </a:xfrm>
              <a:prstGeom prst="parallelogram">
                <a:avLst>
                  <a:gd name="adj" fmla="val 29281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ME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UTICAJI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0" name="평행 사변형 76">
                <a:extLst>
                  <a:ext uri="{FF2B5EF4-FFF2-40B4-BE49-F238E27FC236}">
                    <a16:creationId xmlns:a16="http://schemas.microsoft.com/office/drawing/2014/main" id="{FACB0ECE-EF03-4453-98E5-B5A2E2C20E9B}"/>
                  </a:ext>
                </a:extLst>
              </p:cNvPr>
              <p:cNvSpPr/>
              <p:nvPr/>
            </p:nvSpPr>
            <p:spPr>
              <a:xfrm rot="20661256" flipH="1">
                <a:off x="8762533" y="5206688"/>
                <a:ext cx="1634491" cy="434991"/>
              </a:xfrm>
              <a:prstGeom prst="parallelogram">
                <a:avLst>
                  <a:gd name="adj" fmla="val 12509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평행 사변형 77">
                <a:extLst>
                  <a:ext uri="{FF2B5EF4-FFF2-40B4-BE49-F238E27FC236}">
                    <a16:creationId xmlns:a16="http://schemas.microsoft.com/office/drawing/2014/main" id="{E9060CA4-F4D1-4C99-8BDE-4A133056C320}"/>
                  </a:ext>
                </a:extLst>
              </p:cNvPr>
              <p:cNvSpPr/>
              <p:nvPr/>
            </p:nvSpPr>
            <p:spPr>
              <a:xfrm rot="20636847">
                <a:off x="8685637" y="4642296"/>
                <a:ext cx="1331738" cy="644050"/>
              </a:xfrm>
              <a:prstGeom prst="parallelogram">
                <a:avLst>
                  <a:gd name="adj" fmla="val 2928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ME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EFEKTI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평행 사변형 78">
                <a:extLst>
                  <a:ext uri="{FF2B5EF4-FFF2-40B4-BE49-F238E27FC236}">
                    <a16:creationId xmlns:a16="http://schemas.microsoft.com/office/drawing/2014/main" id="{9D12EF59-C9EC-4599-874D-5E60F34F91CB}"/>
                  </a:ext>
                </a:extLst>
              </p:cNvPr>
              <p:cNvSpPr/>
              <p:nvPr/>
            </p:nvSpPr>
            <p:spPr>
              <a:xfrm rot="20636847">
                <a:off x="9155110" y="5574865"/>
                <a:ext cx="1322592" cy="660752"/>
              </a:xfrm>
              <a:prstGeom prst="parallelogram">
                <a:avLst>
                  <a:gd name="adj" fmla="val 29281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ME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KONTEKST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77" name="직사각형 84">
            <a:extLst>
              <a:ext uri="{FF2B5EF4-FFF2-40B4-BE49-F238E27FC236}">
                <a16:creationId xmlns:a16="http://schemas.microsoft.com/office/drawing/2014/main" id="{D0BBAFEF-1EBD-4995-8873-9B64F918E12C}"/>
              </a:ext>
            </a:extLst>
          </p:cNvPr>
          <p:cNvSpPr/>
          <p:nvPr/>
        </p:nvSpPr>
        <p:spPr>
          <a:xfrm>
            <a:off x="2456332" y="5505211"/>
            <a:ext cx="3582890" cy="631672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Kontekst prije elementarne nepogode – osnovne informacije o socijalnom, ekonomskom, kulturnom, finansijskom stanju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8" name="직사각형 84">
            <a:extLst>
              <a:ext uri="{FF2B5EF4-FFF2-40B4-BE49-F238E27FC236}">
                <a16:creationId xmlns:a16="http://schemas.microsoft.com/office/drawing/2014/main" id="{D0BBAFEF-1EBD-4995-8873-9B64F918E12C}"/>
              </a:ext>
            </a:extLst>
          </p:cNvPr>
          <p:cNvSpPr/>
          <p:nvPr/>
        </p:nvSpPr>
        <p:spPr>
          <a:xfrm>
            <a:off x="2506630" y="4592369"/>
            <a:ext cx="2862861" cy="563553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Infrastruktura i imovina; proizvodnja roba i usluga; </a:t>
            </a:r>
            <a:r>
              <a:rPr lang="sr-Latn-ME" altLang="ko-KR" sz="1200" dirty="0">
                <a:solidFill>
                  <a:prstClr val="white"/>
                </a:solidFill>
              </a:rPr>
              <a:t>upravni postupci; 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povećani rizici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9" name="직사각형 84">
            <a:extLst>
              <a:ext uri="{FF2B5EF4-FFF2-40B4-BE49-F238E27FC236}">
                <a16:creationId xmlns:a16="http://schemas.microsoft.com/office/drawing/2014/main" id="{D0BBAFEF-1EBD-4995-8873-9B64F918E12C}"/>
              </a:ext>
            </a:extLst>
          </p:cNvPr>
          <p:cNvSpPr/>
          <p:nvPr/>
        </p:nvSpPr>
        <p:spPr>
          <a:xfrm>
            <a:off x="2001672" y="3754101"/>
            <a:ext cx="2845743" cy="554297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Ljudski/socijalni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Ekonomski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직사각형 84">
            <a:extLst>
              <a:ext uri="{FF2B5EF4-FFF2-40B4-BE49-F238E27FC236}">
                <a16:creationId xmlns:a16="http://schemas.microsoft.com/office/drawing/2014/main" id="{D0BBAFEF-1EBD-4995-8873-9B64F918E12C}"/>
              </a:ext>
            </a:extLst>
          </p:cNvPr>
          <p:cNvSpPr/>
          <p:nvPr/>
        </p:nvSpPr>
        <p:spPr>
          <a:xfrm>
            <a:off x="362240" y="2664553"/>
            <a:ext cx="3508427" cy="91702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Uključivanje principa </a:t>
            </a:r>
            <a:r>
              <a:rPr lang="sr-Latn-ME" altLang="ko-KR" sz="1200" dirty="0">
                <a:solidFill>
                  <a:prstClr val="white"/>
                </a:solidFill>
              </a:rPr>
              <a:t>izgradnje boljeg 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nego što je bilo prije nepogode – </a:t>
            </a:r>
            <a:r>
              <a:rPr lang="sr-Latn-ME" altLang="ko-KR" sz="1200" noProof="0" dirty="0">
                <a:solidFill>
                  <a:prstClr val="white"/>
                </a:solidFill>
                <a:latin typeface="Arial"/>
              </a:rPr>
              <a:t>3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Bs (Build</a:t>
            </a:r>
            <a:r>
              <a:rPr kumimoji="0" lang="sr-Latn-ME" altLang="ko-KR" sz="1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Back Better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Uključivanjem smanjenja rizika od katastrofa DRR</a:t>
            </a:r>
            <a:r>
              <a:rPr kumimoji="0" lang="sr-Latn-ME" altLang="ko-KR" sz="1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(Disaster Risk Reduction 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262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r-Latn-ME" b="1" dirty="0">
                <a:solidFill>
                  <a:schemeClr val="bg2">
                    <a:lumMod val="10000"/>
                  </a:schemeClr>
                </a:solidFill>
              </a:rPr>
              <a:t>Štete vs Gubici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4255" y="977963"/>
            <a:ext cx="75191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sr-Latn-M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Š</a:t>
            </a:r>
            <a:r>
              <a:rPr kumimoji="0" lang="sr-Latn-M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teta </a:t>
            </a: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je trošak zamjene po tržišnim cijenama prije ili odmah nakon elementarne nepogode. Obuhvata promjene cijena nakon elementarne nepogode i unapređenja koja se odnose na </a:t>
            </a:r>
            <a:r>
              <a:rPr lang="sr-Latn-ME" altLang="ko-KR" sz="1400" dirty="0">
                <a:solidFill>
                  <a:prstClr val="white"/>
                </a:solidFill>
              </a:rPr>
              <a:t>3Bs</a:t>
            </a: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(princip </a:t>
            </a:r>
            <a:r>
              <a:rPr lang="sr-Latn-ME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izgradnje boljeg) </a:t>
            </a: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i DRR (smanjenje rizika od katastrofa).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G</a:t>
            </a:r>
            <a:r>
              <a:rPr kumimoji="0" lang="sr-Latn-M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ubici</a:t>
            </a: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su promjene u ekonomskim tokovima koje nastaju nakon elementarne nepogode i prisutni su sve do potpune obnove i mogu da traju nekoliko godina. Iskazuju se u sadašnjim novčanim vrijednostima.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947733" y="1339757"/>
            <a:ext cx="1865538" cy="4706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35254" y="1129045"/>
            <a:ext cx="1579001" cy="4852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9" l="0" r="98780">
                        <a14:foregroundMark x1="19024" y1="84668" x2="19024" y2="84668"/>
                        <a14:foregroundMark x1="10366" y1="92673" x2="10366" y2="92673"/>
                        <a14:foregroundMark x1="10366" y1="90638" x2="10366" y2="90638"/>
                        <a14:foregroundMark x1="10366" y1="90095" x2="10366" y2="90095"/>
                        <a14:foregroundMark x1="4878" y1="94844" x2="4878" y2="94844"/>
                        <a14:foregroundMark x1="4878" y1="94844" x2="4878" y2="94844"/>
                        <a14:foregroundMark x1="14268" y1="80326" x2="14268" y2="80326"/>
                        <a14:backgroundMark x1="49268" y1="42605" x2="49268" y2="42605"/>
                        <a14:backgroundMark x1="17683" y1="81275" x2="17683" y2="81275"/>
                        <a14:backgroundMark x1="9512" y1="90231" x2="9512" y2="90231"/>
                        <a14:backgroundMark x1="9878" y1="89145" x2="9878" y2="89145"/>
                        <a14:backgroundMark x1="4268" y1="95251" x2="4268" y2="952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85472" y="339725"/>
            <a:ext cx="1460412" cy="12764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64764" y="701675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Šta je šteta?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Šta je gubitak?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553C73-CCD2-8990-33BB-F7C7FE449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5836" y="2629758"/>
            <a:ext cx="4081662" cy="3092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9972" y="6046277"/>
            <a:ext cx="8224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PRIMJER: POPLAVE U SRBIJI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Ukupna šteta i gubici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r>
              <a:rPr kumimoji="0" lang="sr-Latn-M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</a:t>
            </a:r>
            <a:r>
              <a:rPr kumimoji="0" lang="sr-Latn-M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milijardi EUR, od čega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57% </a:t>
            </a:r>
            <a:r>
              <a:rPr kumimoji="0" lang="sr-Latn-M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šteta</a:t>
            </a:r>
            <a:r>
              <a:rPr kumimoji="0" lang="sr-Latn-ME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43% </a:t>
            </a:r>
            <a:r>
              <a:rPr kumimoji="0" lang="sr-Latn-M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gubici u proizvodnji     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grant 220</a:t>
            </a:r>
            <a:r>
              <a:rPr kumimoji="0" lang="sr-Latn-M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</a:t>
            </a:r>
            <a:r>
              <a:rPr kumimoji="0" lang="sr-Latn-M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miliona EUR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21E22C6C-60B3-4A0C-B579-F58E53ED6371}"/>
              </a:ext>
            </a:extLst>
          </p:cNvPr>
          <p:cNvSpPr/>
          <p:nvPr/>
        </p:nvSpPr>
        <p:spPr>
          <a:xfrm>
            <a:off x="1630657" y="5882195"/>
            <a:ext cx="7754815" cy="879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21E22C6C-60B3-4A0C-B579-F58E53ED6371}"/>
              </a:ext>
            </a:extLst>
          </p:cNvPr>
          <p:cNvSpPr/>
          <p:nvPr/>
        </p:nvSpPr>
        <p:spPr>
          <a:xfrm>
            <a:off x="1630656" y="6584101"/>
            <a:ext cx="7754815" cy="8792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835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113818" y="274254"/>
            <a:ext cx="8952689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sz="3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Učesnici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619" y="1837902"/>
            <a:ext cx="456003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Vlada, ministarstva,</a:t>
            </a:r>
            <a:r>
              <a:rPr kumimoji="0" lang="sr-Latn-ME" sz="20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organi državne uprave,</a:t>
            </a: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Jedinice lokalne samouprave,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Civilno društvo i NVO,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Privatni sektor,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Akademski sektor,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Stručna udruženja,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Međunarodni partneri (EU, UN, SB...)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oogle Shape;253;p17">
            <a:extLst>
              <a:ext uri="{FF2B5EF4-FFF2-40B4-BE49-F238E27FC236}">
                <a16:creationId xmlns:a16="http://schemas.microsoft.com/office/drawing/2014/main" id="{3E6DB206-C4FC-7880-D8D9-4D1D2EED1BBC}"/>
              </a:ext>
            </a:extLst>
          </p:cNvPr>
          <p:cNvGrpSpPr/>
          <p:nvPr/>
        </p:nvGrpSpPr>
        <p:grpSpPr>
          <a:xfrm>
            <a:off x="5376058" y="1465553"/>
            <a:ext cx="6145597" cy="4064000"/>
            <a:chOff x="0" y="0"/>
            <a:chExt cx="6145597" cy="4064000"/>
          </a:xfrm>
        </p:grpSpPr>
        <p:sp>
          <p:nvSpPr>
            <p:cNvPr id="5" name="Google Shape;254;p17">
              <a:extLst>
                <a:ext uri="{FF2B5EF4-FFF2-40B4-BE49-F238E27FC236}">
                  <a16:creationId xmlns:a16="http://schemas.microsoft.com/office/drawing/2014/main" id="{BCDBAC90-11A9-24B2-1395-923AB6044DA8}"/>
                </a:ext>
              </a:extLst>
            </p:cNvPr>
            <p:cNvSpPr/>
            <p:nvPr/>
          </p:nvSpPr>
          <p:spPr>
            <a:xfrm rot="-5400000">
              <a:off x="508000" y="-508000"/>
              <a:ext cx="2032000" cy="3048000"/>
            </a:xfrm>
            <a:prstGeom prst="round1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 w="25400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55;p17">
              <a:extLst>
                <a:ext uri="{FF2B5EF4-FFF2-40B4-BE49-F238E27FC236}">
                  <a16:creationId xmlns:a16="http://schemas.microsoft.com/office/drawing/2014/main" id="{77B12E23-246D-7D78-EB3F-7C99CA36808C}"/>
                </a:ext>
              </a:extLst>
            </p:cNvPr>
            <p:cNvSpPr txBox="1"/>
            <p:nvPr/>
          </p:nvSpPr>
          <p:spPr>
            <a:xfrm>
              <a:off x="0" y="0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sr-Latn-M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Vlada i njene institucije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56;p17">
              <a:extLst>
                <a:ext uri="{FF2B5EF4-FFF2-40B4-BE49-F238E27FC236}">
                  <a16:creationId xmlns:a16="http://schemas.microsoft.com/office/drawing/2014/main" id="{4E1243D5-4ACF-509B-7C1A-1877E6E8DF74}"/>
                </a:ext>
              </a:extLst>
            </p:cNvPr>
            <p:cNvSpPr/>
            <p:nvPr/>
          </p:nvSpPr>
          <p:spPr>
            <a:xfrm>
              <a:off x="3048000" y="0"/>
              <a:ext cx="3048000" cy="2032000"/>
            </a:xfrm>
            <a:prstGeom prst="round1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 w="25400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57;p17">
              <a:extLst>
                <a:ext uri="{FF2B5EF4-FFF2-40B4-BE49-F238E27FC236}">
                  <a16:creationId xmlns:a16="http://schemas.microsoft.com/office/drawing/2014/main" id="{7FDE14BE-CF78-9A78-474D-867DA56F7145}"/>
                </a:ext>
              </a:extLst>
            </p:cNvPr>
            <p:cNvSpPr txBox="1"/>
            <p:nvPr/>
          </p:nvSpPr>
          <p:spPr>
            <a:xfrm>
              <a:off x="3097597" y="55165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3C3B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sr-Latn-M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Sistem za upravljanje katastrofama države, resorna ministarstva i lokalna uprava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8;p17">
              <a:extLst>
                <a:ext uri="{FF2B5EF4-FFF2-40B4-BE49-F238E27FC236}">
                  <a16:creationId xmlns:a16="http://schemas.microsoft.com/office/drawing/2014/main" id="{52BAD1D8-2FB4-D0A4-13D6-7522F649FF87}"/>
                </a:ext>
              </a:extLst>
            </p:cNvPr>
            <p:cNvSpPr/>
            <p:nvPr/>
          </p:nvSpPr>
          <p:spPr>
            <a:xfrm rot="10800000">
              <a:off x="0" y="2032000"/>
              <a:ext cx="3048000" cy="2032000"/>
            </a:xfrm>
            <a:prstGeom prst="round1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 w="25400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9;p17">
              <a:extLst>
                <a:ext uri="{FF2B5EF4-FFF2-40B4-BE49-F238E27FC236}">
                  <a16:creationId xmlns:a16="http://schemas.microsoft.com/office/drawing/2014/main" id="{7FA7B9E5-5890-41AC-A5C5-EC591CC9A0C4}"/>
                </a:ext>
              </a:extLst>
            </p:cNvPr>
            <p:cNvSpPr txBox="1"/>
            <p:nvPr/>
          </p:nvSpPr>
          <p:spPr>
            <a:xfrm>
              <a:off x="0" y="2539999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sr-Latn-M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Civilno društvo, privatni sektor, stručne i akademske institucije</a:t>
              </a:r>
            </a:p>
          </p:txBody>
        </p:sp>
        <p:sp>
          <p:nvSpPr>
            <p:cNvPr id="11" name="Google Shape;260;p17">
              <a:extLst>
                <a:ext uri="{FF2B5EF4-FFF2-40B4-BE49-F238E27FC236}">
                  <a16:creationId xmlns:a16="http://schemas.microsoft.com/office/drawing/2014/main" id="{46893092-16AC-D866-9E1A-D07B047EE1DF}"/>
                </a:ext>
              </a:extLst>
            </p:cNvPr>
            <p:cNvSpPr/>
            <p:nvPr/>
          </p:nvSpPr>
          <p:spPr>
            <a:xfrm rot="5400000">
              <a:off x="3556000" y="1523999"/>
              <a:ext cx="2032000" cy="3048000"/>
            </a:xfrm>
            <a:prstGeom prst="round1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 w="25400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61;p17">
              <a:extLst>
                <a:ext uri="{FF2B5EF4-FFF2-40B4-BE49-F238E27FC236}">
                  <a16:creationId xmlns:a16="http://schemas.microsoft.com/office/drawing/2014/main" id="{B5B7E0BC-5AA7-8C3A-49E7-0940A0A4DDF2}"/>
                </a:ext>
              </a:extLst>
            </p:cNvPr>
            <p:cNvSpPr txBox="1"/>
            <p:nvPr/>
          </p:nvSpPr>
          <p:spPr>
            <a:xfrm>
              <a:off x="3048000" y="2539999"/>
              <a:ext cx="3048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EU, </a:t>
              </a:r>
              <a:r>
                <a:rPr kumimoji="0" lang="sr-Latn-M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, UN</a:t>
              </a:r>
              <a:r>
                <a:rPr kumimoji="0" lang="sr-Latn-M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i drugi međunarodni partneri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2;p17">
              <a:extLst>
                <a:ext uri="{FF2B5EF4-FFF2-40B4-BE49-F238E27FC236}">
                  <a16:creationId xmlns:a16="http://schemas.microsoft.com/office/drawing/2014/main" id="{DD8BE3B0-0AA4-9F5C-93CB-522AEFA221DA}"/>
                </a:ext>
              </a:extLst>
            </p:cNvPr>
            <p:cNvSpPr/>
            <p:nvPr/>
          </p:nvSpPr>
          <p:spPr>
            <a:xfrm>
              <a:off x="2133600" y="1523999"/>
              <a:ext cx="1828800" cy="101600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25400" cap="flat" cmpd="sng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63;p17">
              <a:extLst>
                <a:ext uri="{FF2B5EF4-FFF2-40B4-BE49-F238E27FC236}">
                  <a16:creationId xmlns:a16="http://schemas.microsoft.com/office/drawing/2014/main" id="{28338B65-82AF-3DF6-E06C-37BC1633EB31}"/>
                </a:ext>
              </a:extLst>
            </p:cNvPr>
            <p:cNvSpPr txBox="1"/>
            <p:nvPr/>
          </p:nvSpPr>
          <p:spPr>
            <a:xfrm>
              <a:off x="2183197" y="1573596"/>
              <a:ext cx="1729606" cy="916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PDNA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sr-Latn-M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Učesnici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36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6C1FEFD-4AC3-47E3-AE78-0E3AF682BE30}"/>
              </a:ext>
            </a:extLst>
          </p:cNvPr>
          <p:cNvSpPr/>
          <p:nvPr/>
        </p:nvSpPr>
        <p:spPr>
          <a:xfrm>
            <a:off x="405728" y="151391"/>
            <a:ext cx="11433028" cy="6594580"/>
          </a:xfrm>
          <a:prstGeom prst="roundRect">
            <a:avLst>
              <a:gd name="adj" fmla="val 2847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3E464-FC52-4AB3-995F-91501B7873E1}"/>
              </a:ext>
            </a:extLst>
          </p:cNvPr>
          <p:cNvSpPr txBox="1"/>
          <p:nvPr/>
        </p:nvSpPr>
        <p:spPr>
          <a:xfrm>
            <a:off x="1221933" y="2317791"/>
            <a:ext cx="2598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POLJOPRIVREDA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TRGOVINA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INDUSTRIJA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TURIZAM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D0959-93D5-478D-81FB-86A1BEADDEDB}"/>
              </a:ext>
            </a:extLst>
          </p:cNvPr>
          <p:cNvSpPr txBox="1"/>
          <p:nvPr/>
        </p:nvSpPr>
        <p:spPr>
          <a:xfrm>
            <a:off x="864802" y="1480361"/>
            <a:ext cx="21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PROIZVODNI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1CBF9-670D-45E2-BD4E-344512B8233C}"/>
              </a:ext>
            </a:extLst>
          </p:cNvPr>
          <p:cNvSpPr txBox="1"/>
          <p:nvPr/>
        </p:nvSpPr>
        <p:spPr>
          <a:xfrm>
            <a:off x="5205452" y="2347206"/>
            <a:ext cx="31899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STANOVANJE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OBRAZOVANJE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ZDRAVSTVO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KULTURA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F22B6D-F537-4F61-9CBD-EDCC6866A0F9}"/>
              </a:ext>
            </a:extLst>
          </p:cNvPr>
          <p:cNvSpPr txBox="1"/>
          <p:nvPr/>
        </p:nvSpPr>
        <p:spPr>
          <a:xfrm>
            <a:off x="8889166" y="1486530"/>
            <a:ext cx="2561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INFRASTRUKTURNI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41CBF9-670D-45E2-BD4E-344512B8233C}"/>
              </a:ext>
            </a:extLst>
          </p:cNvPr>
          <p:cNvSpPr txBox="1"/>
          <p:nvPr/>
        </p:nvSpPr>
        <p:spPr>
          <a:xfrm>
            <a:off x="9163250" y="2252303"/>
            <a:ext cx="31899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VODA I KANALIZACIJA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INFRASTRUKTURA ZAJEDNICE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ENERGETIKA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TRANSPORT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TELEKOMUNIKACIJE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83305" y="1556179"/>
            <a:ext cx="10886" cy="347141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006373" y="1580997"/>
            <a:ext cx="10886" cy="347141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741251" y="392062"/>
            <a:ext cx="8262026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SEKTORI I PODSEKTORI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BD0959-93D5-478D-81FB-86A1BEADDEDB}"/>
              </a:ext>
            </a:extLst>
          </p:cNvPr>
          <p:cNvSpPr txBox="1"/>
          <p:nvPr/>
        </p:nvSpPr>
        <p:spPr>
          <a:xfrm>
            <a:off x="4827323" y="1439840"/>
            <a:ext cx="21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DRUŠTVENI 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7" y="2252303"/>
            <a:ext cx="451450" cy="454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4" b="97500" l="10000" r="90000">
                        <a14:foregroundMark x1="44111" y1="78654" x2="44111" y2="78654"/>
                        <a14:foregroundMark x1="35222" y1="77885" x2="35222" y2="77885"/>
                        <a14:foregroundMark x1="26111" y1="82692" x2="26444" y2="82692"/>
                        <a14:foregroundMark x1="51889" y1="81538" x2="51889" y2="81538"/>
                        <a14:foregroundMark x1="64222" y1="76923" x2="64222" y2="76923"/>
                        <a14:foregroundMark x1="70889" y1="72500" x2="70889" y2="7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9651" y="2907214"/>
            <a:ext cx="665775" cy="3846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7833" y1="42667" x2="47833" y2="42667"/>
                      </a14:backgroundRemoval>
                    </a14:imgEffect>
                  </a14:imgLayer>
                </a14:imgProps>
              </a:ext>
            </a:extLst>
          </a:blip>
          <a:srcRect l="20631" t="15858" r="22941" b="14960"/>
          <a:stretch/>
        </p:blipFill>
        <p:spPr>
          <a:xfrm>
            <a:off x="581517" y="3565647"/>
            <a:ext cx="538037" cy="6596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65" y="4379410"/>
            <a:ext cx="388878" cy="3888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9" b="89968" l="18750" r="80833">
                        <a14:foregroundMark x1="40278" y1="25566" x2="40278" y2="25566"/>
                        <a14:foregroundMark x1="27778" y1="18770" x2="27778" y2="18770"/>
                        <a14:foregroundMark x1="25694" y1="45631" x2="25694" y2="45631"/>
                        <a14:foregroundMark x1="29028" y1="46278" x2="29028" y2="46278"/>
                        <a14:foregroundMark x1="28611" y1="59223" x2="28611" y2="59223"/>
                        <a14:foregroundMark x1="26111" y1="57929" x2="26111" y2="57929"/>
                        <a14:foregroundMark x1="29028" y1="80906" x2="29028" y2="80906"/>
                        <a14:foregroundMark x1="47917" y1="45307" x2="47917" y2="45307"/>
                        <a14:foregroundMark x1="52222" y1="44660" x2="52222" y2="44660"/>
                        <a14:foregroundMark x1="52778" y1="56634" x2="52778" y2="56634"/>
                        <a14:foregroundMark x1="48056" y1="58900" x2="48056" y2="58900"/>
                        <a14:foregroundMark x1="57639" y1="74757" x2="57639" y2="74757"/>
                        <a14:foregroundMark x1="69722" y1="33010" x2="69722" y2="33010"/>
                      </a14:backgroundRemoval>
                    </a14:imgEffect>
                  </a14:imgLayer>
                </a14:imgProps>
              </a:ext>
            </a:extLst>
          </a:blip>
          <a:srcRect l="17192" r="18523"/>
          <a:stretch/>
        </p:blipFill>
        <p:spPr>
          <a:xfrm>
            <a:off x="4583729" y="2252303"/>
            <a:ext cx="487189" cy="4266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79" b="89894" l="6500" r="93667">
                        <a14:foregroundMark x1="34500" y1="58865" x2="34500" y2="58865"/>
                      </a14:backgroundRemoval>
                    </a14:imgEffect>
                  </a14:imgLayer>
                </a14:imgProps>
              </a:ext>
            </a:extLst>
          </a:blip>
          <a:srcRect t="-4760" r="5143"/>
          <a:stretch/>
        </p:blipFill>
        <p:spPr>
          <a:xfrm>
            <a:off x="4584769" y="3696880"/>
            <a:ext cx="455338" cy="4512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5488" y1="32400" x2="45488" y2="32400"/>
                      </a14:backgroundRemoval>
                    </a14:imgEffect>
                  </a14:imgLayer>
                </a14:imgProps>
              </a:ext>
            </a:extLst>
          </a:blip>
          <a:srcRect l="21959" t="13348" r="20124"/>
          <a:stretch/>
        </p:blipFill>
        <p:spPr>
          <a:xfrm>
            <a:off x="4573820" y="2991705"/>
            <a:ext cx="577248" cy="526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6917" y="4263404"/>
            <a:ext cx="579708" cy="5675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28750" y1="79437" x2="28750" y2="79437"/>
                        <a14:foregroundMark x1="27083" y1="27887" x2="27083" y2="27887"/>
                        <a14:foregroundMark x1="55139" y1="25352" x2="55139" y2="25352"/>
                        <a14:foregroundMark x1="73194" y1="27887" x2="73194" y2="27887"/>
                        <a14:foregroundMark x1="70833" y1="69296" x2="70833" y2="69296"/>
                      </a14:backgroundRemoval>
                    </a14:imgEffect>
                  </a14:imgLayer>
                </a14:imgProps>
              </a:ext>
            </a:extLst>
          </a:blip>
          <a:srcRect l="12855" r="14120"/>
          <a:stretch/>
        </p:blipFill>
        <p:spPr>
          <a:xfrm>
            <a:off x="8485698" y="2907214"/>
            <a:ext cx="536729" cy="3623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08" b="100000" l="1000" r="100000">
                        <a14:foregroundMark x1="33000" y1="11077" x2="33000" y2="11077"/>
                        <a14:foregroundMark x1="77667" y1="19692" x2="77667" y2="19692"/>
                        <a14:backgroundMark x1="51000" y1="28615" x2="51000" y2="28615"/>
                        <a14:backgroundMark x1="22667" y1="16308" x2="22667" y2="16308"/>
                        <a14:backgroundMark x1="21667" y1="16308" x2="21667" y2="16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5255" y="3642005"/>
            <a:ext cx="411273" cy="4455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434" b="93491" l="6429" r="95357">
                        <a14:foregroundMark x1="59762" y1="28396" x2="60000" y2="28396"/>
                        <a14:foregroundMark x1="39762" y1="12642" x2="39762" y2="12642"/>
                        <a14:foregroundMark x1="38571" y1="8396" x2="38571" y2="8396"/>
                        <a14:foregroundMark x1="86786" y1="7264" x2="86786" y2="7264"/>
                        <a14:foregroundMark x1="95238" y1="11698" x2="95238" y2="11698"/>
                        <a14:foregroundMark x1="13452" y1="77358" x2="13452" y2="77358"/>
                        <a14:foregroundMark x1="6905" y1="78868" x2="6905" y2="78868"/>
                        <a14:foregroundMark x1="10714" y1="93491" x2="10714" y2="93491"/>
                        <a14:foregroundMark x1="37738" y1="5755" x2="37738" y2="5755"/>
                        <a14:foregroundMark x1="63452" y1="5000" x2="63452" y2="5000"/>
                        <a14:foregroundMark x1="89048" y1="4434" x2="89048" y2="4434"/>
                        <a14:foregroundMark x1="95476" y1="42642" x2="95476" y2="42642"/>
                        <a14:foregroundMark x1="6429" y1="52453" x2="6429" y2="524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5642" y="2197479"/>
            <a:ext cx="350498" cy="4422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708" b="98014" l="1786" r="98214">
                        <a14:foregroundMark x1="19286" y1="69134" x2="19286" y2="691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0269" y="4408261"/>
            <a:ext cx="502142" cy="331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149" b="93508" l="9753" r="89973">
                        <a14:foregroundMark x1="16896" y1="33011" x2="16896" y2="33011"/>
                        <a14:foregroundMark x1="32005" y1="35221" x2="32005" y2="35221"/>
                        <a14:foregroundMark x1="68819" y1="38950" x2="68819" y2="38950"/>
                        <a14:foregroundMark x1="84478" y1="37569" x2="84478" y2="375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1545" y="5002919"/>
            <a:ext cx="513344" cy="51052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EBD0959-93D5-478D-81FB-86A1BEADDEDB}"/>
              </a:ext>
            </a:extLst>
          </p:cNvPr>
          <p:cNvSpPr txBox="1"/>
          <p:nvPr/>
        </p:nvSpPr>
        <p:spPr>
          <a:xfrm>
            <a:off x="529651" y="5791756"/>
            <a:ext cx="11206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PROŽIMAJUĆI/SVEOBUHVATNI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RODNA RAVNOPRAVNOST      UPRAVA          ŽIVOTNA SREDINA</a:t>
            </a:r>
            <a:r>
              <a:rPr kumimoji="0" lang="sr-Latn-ME" altLang="ko-KR" sz="1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         </a:t>
            </a:r>
            <a:r>
              <a:rPr kumimoji="0" lang="sr-Latn-ME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SMANJENJE RIZIKA OD KATASTROFA         ZAPOŠLJAVANJE I SREDSTVA ZA ŽIVOT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2992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6419" y="1767399"/>
            <a:ext cx="5334462" cy="509060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4315121" y="234609"/>
            <a:ext cx="3074809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IZAZOVI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806" y="1469439"/>
            <a:ext cx="85303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Nedostatak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detaljnije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analiz</a:t>
            </a:r>
            <a:r>
              <a:rPr kumimoji="0" lang="sr-Latn-M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sektorima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Vremenska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ograničenost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Uključenost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najranjivijih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grupa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stanovništva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Uključenost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privatnog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sektora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Dostupnost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početnih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podataka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Finansijska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sredstva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Koordinacija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implementacija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unutar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države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međunarodnom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zajednicom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73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375676" y="370003"/>
            <a:ext cx="776186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PREDNOSTI PDNA METODOLOGIJE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767399"/>
            <a:ext cx="5166734" cy="5090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70085" y="1285587"/>
            <a:ext cx="690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ME" sz="2400" noProof="0" dirty="0" err="1">
                <a:solidFill>
                  <a:prstClr val="black"/>
                </a:solidFill>
                <a:latin typeface="Arial"/>
              </a:rPr>
              <a:t>M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eđunarodno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priznata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pristup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donatorskim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sredstvima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ME" sz="2400" dirty="0" err="1">
                <a:solidFill>
                  <a:prstClr val="black"/>
                </a:solidFill>
                <a:latin typeface="Arial"/>
              </a:rPr>
              <a:t>F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okus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otpornost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oporavak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(3Bs)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smanjenje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rizika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od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katastrofa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(DRR);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ME" sz="2400" dirty="0" err="1">
                <a:solidFill>
                  <a:prstClr val="black"/>
                </a:solidFill>
                <a:latin typeface="Arial"/>
              </a:rPr>
              <a:t>J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ačanje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kapaciteta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države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jačanje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saradnje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među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institucijama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;</a:t>
            </a:r>
            <a:endParaRPr kumimoji="0" lang="sr-Latn-M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ME" sz="2400" dirty="0">
                <a:solidFill>
                  <a:prstClr val="black"/>
                </a:solidFill>
                <a:latin typeface="Arial"/>
              </a:rPr>
              <a:t>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azmjena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informacija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standardizovan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način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ME" sz="2400" dirty="0" err="1">
                <a:solidFill>
                  <a:prstClr val="black"/>
                </a:solidFill>
                <a:latin typeface="Arial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poravak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infrastrukture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ali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kroz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širi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koncept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izgradnje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otpornosti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društva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1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ME" sz="2400" dirty="0" err="1">
                <a:solidFill>
                  <a:prstClr val="black"/>
                </a:solidFill>
                <a:latin typeface="Arial"/>
              </a:rPr>
              <a:t>J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ačanje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međunarodnog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ugleda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države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85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1807</Words>
  <Application>Microsoft Office PowerPoint</Application>
  <PresentationFormat>Widescreen</PresentationFormat>
  <Paragraphs>250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Bradley Hand ITC</vt:lpstr>
      <vt:lpstr>Calibri</vt:lpstr>
      <vt:lpstr>Calibri Light</vt:lpstr>
      <vt:lpstr>Ink Free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Milošević</dc:creator>
  <cp:lastModifiedBy>Ljuban Tmušić</cp:lastModifiedBy>
  <cp:revision>4</cp:revision>
  <dcterms:created xsi:type="dcterms:W3CDTF">2024-03-29T08:30:52Z</dcterms:created>
  <dcterms:modified xsi:type="dcterms:W3CDTF">2024-04-02T09:52:27Z</dcterms:modified>
</cp:coreProperties>
</file>