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3" r:id="rId1"/>
    <p:sldMasterId id="2147483710" r:id="rId2"/>
    <p:sldMasterId id="2147483706" r:id="rId3"/>
    <p:sldMasterId id="2147483708" r:id="rId4"/>
  </p:sldMasterIdLst>
  <p:notesMasterIdLst>
    <p:notesMasterId r:id="rId36"/>
  </p:notesMasterIdLst>
  <p:handoutMasterIdLst>
    <p:handoutMasterId r:id="rId37"/>
  </p:handoutMasterIdLst>
  <p:sldIdLst>
    <p:sldId id="568" r:id="rId5"/>
    <p:sldId id="469" r:id="rId6"/>
    <p:sldId id="645" r:id="rId7"/>
    <p:sldId id="646" r:id="rId8"/>
    <p:sldId id="470" r:id="rId9"/>
    <p:sldId id="599" r:id="rId10"/>
    <p:sldId id="600" r:id="rId11"/>
    <p:sldId id="648" r:id="rId12"/>
    <p:sldId id="649" r:id="rId13"/>
    <p:sldId id="650" r:id="rId14"/>
    <p:sldId id="651" r:id="rId15"/>
    <p:sldId id="652" r:id="rId16"/>
    <p:sldId id="653" r:id="rId17"/>
    <p:sldId id="654" r:id="rId18"/>
    <p:sldId id="655" r:id="rId19"/>
    <p:sldId id="656" r:id="rId20"/>
    <p:sldId id="657" r:id="rId21"/>
    <p:sldId id="658" r:id="rId22"/>
    <p:sldId id="659" r:id="rId23"/>
    <p:sldId id="660" r:id="rId24"/>
    <p:sldId id="642" r:id="rId25"/>
    <p:sldId id="665" r:id="rId26"/>
    <p:sldId id="666" r:id="rId27"/>
    <p:sldId id="667" r:id="rId28"/>
    <p:sldId id="668" r:id="rId29"/>
    <p:sldId id="661" r:id="rId30"/>
    <p:sldId id="598" r:id="rId31"/>
    <p:sldId id="664" r:id="rId32"/>
    <p:sldId id="662" r:id="rId33"/>
    <p:sldId id="663" r:id="rId34"/>
    <p:sldId id="639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cky Pretz" initials="" lastIdx="11" clrIdx="0"/>
  <p:cmAuthor id="1" name="Niraj Nagrani" initials="" lastIdx="10" clrIdx="1"/>
  <p:cmAuthor id="2" name="Graeme Malcolm" initials="" lastIdx="2" clrIdx="2"/>
  <p:cmAuthor id="3" name="Diane Tibbott" initials="djt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0023"/>
    <a:srgbClr val="33CAFF"/>
    <a:srgbClr val="C0C0C0"/>
    <a:srgbClr val="F27900"/>
    <a:srgbClr val="355487"/>
    <a:srgbClr val="333333"/>
    <a:srgbClr val="000000"/>
    <a:srgbClr val="3333CC"/>
    <a:srgbClr val="3030F8"/>
    <a:srgbClr val="FF8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82514" autoAdjust="0"/>
  </p:normalViewPr>
  <p:slideViewPr>
    <p:cSldViewPr snapToGrid="0">
      <p:cViewPr varScale="1">
        <p:scale>
          <a:sx n="68" d="100"/>
          <a:sy n="68" d="100"/>
        </p:scale>
        <p:origin x="710" y="48"/>
      </p:cViewPr>
      <p:guideLst>
        <p:guide orient="horz"/>
        <p:guide pos="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-1296" y="237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/>
            <a:t>PP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3EFF7D8E-B7DC-4883-9AD4-21C3DCAD6C2A}">
      <dgm:prSet phldrT="[Text]" custT="1"/>
      <dgm:spPr/>
      <dgm:t>
        <a:bodyPr/>
        <a:lstStyle/>
        <a:p>
          <a:r>
            <a:rPr lang="sr-Latn-ME" sz="1800" b="1" dirty="0"/>
            <a:t>Regionalni plan</a:t>
          </a:r>
          <a:endParaRPr lang="en-US" sz="1800" b="1" dirty="0"/>
        </a:p>
      </dgm:t>
    </dgm:pt>
    <dgm:pt modelId="{EA7BEC78-F77A-4CC9-AD09-BCFA2E9EE240}" type="parTrans" cxnId="{16BA9499-4623-4AB3-84A3-8FD638D27583}">
      <dgm:prSet/>
      <dgm:spPr/>
      <dgm:t>
        <a:bodyPr/>
        <a:lstStyle/>
        <a:p>
          <a:endParaRPr lang="en-US"/>
        </a:p>
      </dgm:t>
    </dgm:pt>
    <dgm:pt modelId="{5A3D62A6-780A-431D-9733-EC758CEE4AA6}" type="sibTrans" cxnId="{16BA9499-4623-4AB3-84A3-8FD638D27583}">
      <dgm:prSet/>
      <dgm:spPr/>
      <dgm:t>
        <a:bodyPr/>
        <a:lstStyle/>
        <a:p>
          <a:endParaRPr lang="en-US"/>
        </a:p>
      </dgm:t>
    </dgm:pt>
    <dgm:pt modelId="{2C1CFAAD-CBB0-461F-8B93-7D6EAF362F98}">
      <dgm:prSet phldrT="[Text]"/>
      <dgm:spPr/>
      <dgm:t>
        <a:bodyPr/>
        <a:lstStyle/>
        <a:p>
          <a:r>
            <a:rPr lang="sr-Latn-ME" dirty="0"/>
            <a:t>UP</a:t>
          </a:r>
          <a:endParaRPr lang="en-US" dirty="0"/>
        </a:p>
      </dgm:t>
    </dgm:pt>
    <dgm:pt modelId="{EF153B7E-DC43-43F8-B6F1-41775AE45663}" type="parTrans" cxnId="{04382ACD-6839-4F0E-8D19-89E390DDD6CA}">
      <dgm:prSet/>
      <dgm:spPr/>
      <dgm:t>
        <a:bodyPr/>
        <a:lstStyle/>
        <a:p>
          <a:endParaRPr lang="en-US"/>
        </a:p>
      </dgm:t>
    </dgm:pt>
    <dgm:pt modelId="{F33C61FB-4A46-439B-8837-A309B737690B}" type="sibTrans" cxnId="{04382ACD-6839-4F0E-8D19-89E390DDD6CA}">
      <dgm:prSet/>
      <dgm:spPr/>
      <dgm:t>
        <a:bodyPr/>
        <a:lstStyle/>
        <a:p>
          <a:endParaRPr lang="en-US"/>
        </a:p>
      </dgm:t>
    </dgm:pt>
    <dgm:pt modelId="{4C4B4B67-B9FA-436B-BA47-5950C836DB9B}">
      <dgm:prSet phldrT="[Text]" custT="1"/>
      <dgm:spPr/>
      <dgm:t>
        <a:bodyPr/>
        <a:lstStyle/>
        <a:p>
          <a:r>
            <a:rPr lang="sr-Latn-ME" sz="1800" b="1" dirty="0"/>
            <a:t>Urbanistički program, generalni urbanistički plan, detaljni urbanistički plan</a:t>
          </a:r>
          <a:endParaRPr lang="en-US" sz="1800" b="1" dirty="0"/>
        </a:p>
      </dgm:t>
    </dgm:pt>
    <dgm:pt modelId="{4E3BCC61-71B3-4DFC-A9D1-001CD0D6D0E2}" type="parTrans" cxnId="{1B4D587F-9EDA-48D8-8DD6-3C5B3FA6F787}">
      <dgm:prSet/>
      <dgm:spPr/>
      <dgm:t>
        <a:bodyPr/>
        <a:lstStyle/>
        <a:p>
          <a:endParaRPr lang="en-US"/>
        </a:p>
      </dgm:t>
    </dgm:pt>
    <dgm:pt modelId="{9F0B1A4C-1B24-46B2-AF47-799898EE6071}" type="sibTrans" cxnId="{1B4D587F-9EDA-48D8-8DD6-3C5B3FA6F787}">
      <dgm:prSet/>
      <dgm:spPr/>
      <dgm:t>
        <a:bodyPr/>
        <a:lstStyle/>
        <a:p>
          <a:endParaRPr lang="en-US"/>
        </a:p>
      </dgm:t>
    </dgm:pt>
    <dgm:pt modelId="{FE64968C-CED0-4E34-A162-BA35936B076B}">
      <dgm:prSet phldrT="[Text]"/>
      <dgm:spPr/>
      <dgm:t>
        <a:bodyPr/>
        <a:lstStyle/>
        <a:p>
          <a:r>
            <a:rPr lang="sr-Latn-ME" dirty="0"/>
            <a:t>Procedura izrade</a:t>
          </a:r>
          <a:endParaRPr lang="en-US" dirty="0"/>
        </a:p>
      </dgm:t>
    </dgm:pt>
    <dgm:pt modelId="{162442E3-48DB-4777-B043-E169544254B7}" type="parTrans" cxnId="{20BAC80E-C695-49FD-9E8C-D69B8096E5B0}">
      <dgm:prSet/>
      <dgm:spPr/>
      <dgm:t>
        <a:bodyPr/>
        <a:lstStyle/>
        <a:p>
          <a:endParaRPr lang="en-US"/>
        </a:p>
      </dgm:t>
    </dgm:pt>
    <dgm:pt modelId="{F3876D22-62A4-458D-AEC0-D7865A1B95CA}" type="sibTrans" cxnId="{20BAC80E-C695-49FD-9E8C-D69B8096E5B0}">
      <dgm:prSet/>
      <dgm:spPr/>
      <dgm:t>
        <a:bodyPr/>
        <a:lstStyle/>
        <a:p>
          <a:endParaRPr lang="en-US"/>
        </a:p>
      </dgm:t>
    </dgm:pt>
    <dgm:pt modelId="{B5F64F2D-B510-4D8A-98AB-CC855E73A32B}">
      <dgm:prSet phldrT="[Text]" custT="1"/>
      <dgm:spPr/>
      <dgm:t>
        <a:bodyPr/>
        <a:lstStyle/>
        <a:p>
          <a:r>
            <a:rPr lang="sr-Latn-ME" sz="1800" b="1" dirty="0"/>
            <a:t>Javnu uvid 30 dana</a:t>
          </a:r>
          <a:endParaRPr lang="en-US" sz="1800" b="1" dirty="0"/>
        </a:p>
      </dgm:t>
    </dgm:pt>
    <dgm:pt modelId="{A3D12D1A-B12D-4041-BAD5-6AF4F10A613C}" type="parTrans" cxnId="{E6060990-0229-4C26-BD1A-65B3211E611A}">
      <dgm:prSet/>
      <dgm:spPr/>
      <dgm:t>
        <a:bodyPr/>
        <a:lstStyle/>
        <a:p>
          <a:endParaRPr lang="en-US"/>
        </a:p>
      </dgm:t>
    </dgm:pt>
    <dgm:pt modelId="{961389D6-B578-47FE-A640-2CEF94DE617D}" type="sibTrans" cxnId="{E6060990-0229-4C26-BD1A-65B3211E611A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/>
            <a:t>Procedura izrade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3D2A0F3A-FCA6-4376-A656-77A5890EF67D}">
      <dgm:prSet custT="1"/>
      <dgm:spPr/>
      <dgm:t>
        <a:bodyPr/>
        <a:lstStyle/>
        <a:p>
          <a:r>
            <a:rPr lang="sr-Latn-ME" sz="1800" b="1" dirty="0"/>
            <a:t>Period donošenja od 20 godina</a:t>
          </a:r>
          <a:endParaRPr lang="en-US" sz="1800" b="1" dirty="0"/>
        </a:p>
      </dgm:t>
    </dgm:pt>
    <dgm:pt modelId="{AB739A53-3F51-44C9-AC6A-F71950C2238D}" type="parTrans" cxnId="{CA83D403-1346-4FC9-B660-3468B6B1E8D4}">
      <dgm:prSet/>
      <dgm:spPr/>
      <dgm:t>
        <a:bodyPr/>
        <a:lstStyle/>
        <a:p>
          <a:endParaRPr lang="en-US"/>
        </a:p>
      </dgm:t>
    </dgm:pt>
    <dgm:pt modelId="{6BAB4112-92C6-48BB-BCD1-789FD33C9845}" type="sibTrans" cxnId="{CA83D403-1346-4FC9-B660-3468B6B1E8D4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/>
            <a:t>Procedura izrade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5DB2E3D1-499A-4338-945B-2B9D85B72EEB}">
      <dgm:prSet custT="1"/>
      <dgm:spPr/>
      <dgm:t>
        <a:bodyPr/>
        <a:lstStyle/>
        <a:p>
          <a:r>
            <a:rPr lang="sr-Latn-ME" sz="1800" b="1" dirty="0"/>
            <a:t>Republički organ/opštinski organ izrađuje planove</a:t>
          </a:r>
          <a:endParaRPr lang="en-US" sz="1800" b="1" dirty="0"/>
        </a:p>
      </dgm:t>
    </dgm:pt>
    <dgm:pt modelId="{6DFBB369-5F52-4774-A6CA-3889595ABC19}" type="parTrans" cxnId="{8F519052-C967-4471-BCD3-22F14AE46ABF}">
      <dgm:prSet/>
      <dgm:spPr/>
      <dgm:t>
        <a:bodyPr/>
        <a:lstStyle/>
        <a:p>
          <a:endParaRPr lang="en-US"/>
        </a:p>
      </dgm:t>
    </dgm:pt>
    <dgm:pt modelId="{3878890D-C67F-4AA3-BFBE-08E121FCCAAA}" type="sibTrans" cxnId="{8F519052-C967-4471-BCD3-22F14AE46ABF}">
      <dgm:prSet/>
      <dgm:spPr/>
      <dgm:t>
        <a:bodyPr/>
        <a:lstStyle/>
        <a:p>
          <a:endParaRPr lang="en-US"/>
        </a:p>
      </dgm:t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</dgm:pt>
    <dgm:pt modelId="{A7A92ECE-7DDC-4B85-A5F1-4BCC17DD7BFD}" type="pres">
      <dgm:prSet presAssocID="{88E631D4-B857-49D9-98A0-21CCBDE24A1E}" presName="composite" presStyleCnt="0"/>
      <dgm:spPr/>
    </dgm:pt>
    <dgm:pt modelId="{E7A1C3E4-B3E8-4A61-B88A-F867C9118C44}" type="pres">
      <dgm:prSet presAssocID="{88E631D4-B857-49D9-98A0-21CCBDE24A1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58C733B9-3E10-42FC-B503-D9252D70EEFF}" type="pres">
      <dgm:prSet presAssocID="{88E631D4-B857-49D9-98A0-21CCBDE24A1E}" presName="descendantText" presStyleLbl="alignAcc1" presStyleIdx="0" presStyleCnt="5" custLinFactNeighborX="-211" custLinFactNeighborY="-8986">
        <dgm:presLayoutVars>
          <dgm:bulletEnabled val="1"/>
        </dgm:presLayoutVars>
      </dgm:prSet>
      <dgm:spPr/>
    </dgm:pt>
    <dgm:pt modelId="{EE170996-EC8E-485C-B09A-926508C372D5}" type="pres">
      <dgm:prSet presAssocID="{87B2DD8A-68FC-41B1-96C4-43BCA070B53E}" presName="sp" presStyleCnt="0"/>
      <dgm:spPr/>
    </dgm:pt>
    <dgm:pt modelId="{F8565092-201D-4AE2-A91F-F97E389CCBD9}" type="pres">
      <dgm:prSet presAssocID="{2C1CFAAD-CBB0-461F-8B93-7D6EAF362F98}" presName="composite" presStyleCnt="0"/>
      <dgm:spPr/>
    </dgm:pt>
    <dgm:pt modelId="{7A507C50-3867-4375-88B9-87B0AF31ACEC}" type="pres">
      <dgm:prSet presAssocID="{2C1CFAAD-CBB0-461F-8B93-7D6EAF362F98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A528F2CB-7FE9-4474-BA4B-F9EE0C8F7671}" type="pres">
      <dgm:prSet presAssocID="{2C1CFAAD-CBB0-461F-8B93-7D6EAF362F98}" presName="descendantText" presStyleLbl="alignAcc1" presStyleIdx="1" presStyleCnt="5" custLinFactNeighborX="-211" custLinFactNeighborY="-8986">
        <dgm:presLayoutVars>
          <dgm:bulletEnabled val="1"/>
        </dgm:presLayoutVars>
      </dgm:prSet>
      <dgm:spPr/>
    </dgm:pt>
    <dgm:pt modelId="{3450849C-BE60-40EF-A6AE-DCC433198584}" type="pres">
      <dgm:prSet presAssocID="{F33C61FB-4A46-439B-8837-A309B737690B}" presName="sp" presStyleCnt="0"/>
      <dgm:spPr/>
    </dgm:pt>
    <dgm:pt modelId="{E5DB6FF7-5B70-416C-9658-EEF2BBA4499A}" type="pres">
      <dgm:prSet presAssocID="{FE64968C-CED0-4E34-A162-BA35936B076B}" presName="composite" presStyleCnt="0"/>
      <dgm:spPr/>
    </dgm:pt>
    <dgm:pt modelId="{E50B3A6D-5657-46B9-BE77-2BA6C86D6A57}" type="pres">
      <dgm:prSet presAssocID="{FE64968C-CED0-4E34-A162-BA35936B076B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120FC92C-DFB2-4C17-B0A6-773976882207}" type="pres">
      <dgm:prSet presAssocID="{FE64968C-CED0-4E34-A162-BA35936B076B}" presName="descendantText" presStyleLbl="alignAcc1" presStyleIdx="2" presStyleCnt="5">
        <dgm:presLayoutVars>
          <dgm:bulletEnabled val="1"/>
        </dgm:presLayoutVars>
      </dgm:prSet>
      <dgm:spPr/>
    </dgm:pt>
    <dgm:pt modelId="{2AEBAC13-B5B6-4E8D-9C2D-3A1168A5194D}" type="pres">
      <dgm:prSet presAssocID="{F3876D22-62A4-458D-AEC0-D7865A1B95CA}" presName="sp" presStyleCnt="0"/>
      <dgm:spPr/>
    </dgm:pt>
    <dgm:pt modelId="{87CDE623-C419-4718-A6D8-CA8FEA86373E}" type="pres">
      <dgm:prSet presAssocID="{67A31EE2-8A16-467A-9DF5-FC2872D83C74}" presName="composite" presStyleCnt="0"/>
      <dgm:spPr/>
    </dgm:pt>
    <dgm:pt modelId="{05D7C410-CCC5-4CB9-B03C-5EF35DCE1DC6}" type="pres">
      <dgm:prSet presAssocID="{67A31EE2-8A16-467A-9DF5-FC2872D83C74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0EB5116E-EE30-4538-8D88-1ED4C960214E}" type="pres">
      <dgm:prSet presAssocID="{67A31EE2-8A16-467A-9DF5-FC2872D83C74}" presName="descendantText" presStyleLbl="alignAcc1" presStyleIdx="3" presStyleCnt="5">
        <dgm:presLayoutVars>
          <dgm:bulletEnabled val="1"/>
        </dgm:presLayoutVars>
      </dgm:prSet>
      <dgm:spPr/>
    </dgm:pt>
    <dgm:pt modelId="{A9D92FBF-A0DD-4D82-9577-0071EF790280}" type="pres">
      <dgm:prSet presAssocID="{1A7A0B62-5796-452A-A3B9-8E95DD130132}" presName="sp" presStyleCnt="0"/>
      <dgm:spPr/>
    </dgm:pt>
    <dgm:pt modelId="{800137C0-1895-4080-A67E-92C636127282}" type="pres">
      <dgm:prSet presAssocID="{BF68CCEC-AFCF-461F-A0D6-2CD63381F254}" presName="composite" presStyleCnt="0"/>
      <dgm:spPr/>
    </dgm:pt>
    <dgm:pt modelId="{75F924D8-053C-47BB-9918-E0BDF4758282}" type="pres">
      <dgm:prSet presAssocID="{BF68CCEC-AFCF-461F-A0D6-2CD63381F25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ECB65C83-D254-4FC8-B652-718206FAAB78}" type="pres">
      <dgm:prSet presAssocID="{BF68CCEC-AFCF-461F-A0D6-2CD63381F254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CA83D403-1346-4FC9-B660-3468B6B1E8D4}" srcId="{67A31EE2-8A16-467A-9DF5-FC2872D83C74}" destId="{3D2A0F3A-FCA6-4376-A656-77A5890EF67D}" srcOrd="0" destOrd="0" parTransId="{AB739A53-3F51-44C9-AC6A-F71950C2238D}" sibTransId="{6BAB4112-92C6-48BB-BCD1-789FD33C9845}"/>
    <dgm:cxn modelId="{20BAC80E-C695-49FD-9E8C-D69B8096E5B0}" srcId="{8D07B072-F4B6-4F5B-9DA6-1CDCAC48EE3E}" destId="{FE64968C-CED0-4E34-A162-BA35936B076B}" srcOrd="2" destOrd="0" parTransId="{162442E3-48DB-4777-B043-E169544254B7}" sibTransId="{F3876D22-62A4-458D-AEC0-D7865A1B95CA}"/>
    <dgm:cxn modelId="{145BD123-2328-414D-B459-44FA6E762DD6}" srcId="{8D07B072-F4B6-4F5B-9DA6-1CDCAC48EE3E}" destId="{BF68CCEC-AFCF-461F-A0D6-2CD63381F254}" srcOrd="4" destOrd="0" parTransId="{35E0D99A-06EF-4801-82CE-1735275483EF}" sibTransId="{36F1B07C-7ACB-48AE-9B04-4933E2F50BC8}"/>
    <dgm:cxn modelId="{CFD2C131-3EC8-449A-A53E-0C39DB0F3D1D}" type="presOf" srcId="{88E631D4-B857-49D9-98A0-21CCBDE24A1E}" destId="{E7A1C3E4-B3E8-4A61-B88A-F867C9118C44}" srcOrd="0" destOrd="0" presId="urn:microsoft.com/office/officeart/2005/8/layout/chevron2"/>
    <dgm:cxn modelId="{CBC55F3C-5FCC-4EBF-9477-8BA27F352ED5}" type="presOf" srcId="{67A31EE2-8A16-467A-9DF5-FC2872D83C74}" destId="{05D7C410-CCC5-4CB9-B03C-5EF35DCE1DC6}" srcOrd="0" destOrd="0" presId="urn:microsoft.com/office/officeart/2005/8/layout/chevron2"/>
    <dgm:cxn modelId="{4827CC4E-E891-4615-AE1E-22206063B16F}" type="presOf" srcId="{4C4B4B67-B9FA-436B-BA47-5950C836DB9B}" destId="{A528F2CB-7FE9-4474-BA4B-F9EE0C8F7671}" srcOrd="0" destOrd="0" presId="urn:microsoft.com/office/officeart/2005/8/layout/chevron2"/>
    <dgm:cxn modelId="{C7AE0271-EA72-478D-9ACE-96196A46D9BE}" type="presOf" srcId="{3D2A0F3A-FCA6-4376-A656-77A5890EF67D}" destId="{0EB5116E-EE30-4538-8D88-1ED4C960214E}" srcOrd="0" destOrd="0" presId="urn:microsoft.com/office/officeart/2005/8/layout/chevron2"/>
    <dgm:cxn modelId="{8F519052-C967-4471-BCD3-22F14AE46ABF}" srcId="{BF68CCEC-AFCF-461F-A0D6-2CD63381F254}" destId="{5DB2E3D1-499A-4338-945B-2B9D85B72EEB}" srcOrd="0" destOrd="0" parTransId="{6DFBB369-5F52-4774-A6CA-3889595ABC19}" sibTransId="{3878890D-C67F-4AA3-BFBE-08E121FCCAAA}"/>
    <dgm:cxn modelId="{CB2B4474-F6A0-4941-8B89-0D51FC74B06F}" type="presOf" srcId="{8D07B072-F4B6-4F5B-9DA6-1CDCAC48EE3E}" destId="{27C26260-3D5C-4831-9D9D-FE1609DDCA0E}" srcOrd="0" destOrd="0" presId="urn:microsoft.com/office/officeart/2005/8/layout/chevron2"/>
    <dgm:cxn modelId="{1B4D587F-9EDA-48D8-8DD6-3C5B3FA6F787}" srcId="{2C1CFAAD-CBB0-461F-8B93-7D6EAF362F98}" destId="{4C4B4B67-B9FA-436B-BA47-5950C836DB9B}" srcOrd="0" destOrd="0" parTransId="{4E3BCC61-71B3-4DFC-A9D1-001CD0D6D0E2}" sibTransId="{9F0B1A4C-1B24-46B2-AF47-799898EE6071}"/>
    <dgm:cxn modelId="{E6060990-0229-4C26-BD1A-65B3211E611A}" srcId="{FE64968C-CED0-4E34-A162-BA35936B076B}" destId="{B5F64F2D-B510-4D8A-98AB-CC855E73A32B}" srcOrd="0" destOrd="0" parTransId="{A3D12D1A-B12D-4041-BAD5-6AF4F10A613C}" sibTransId="{961389D6-B578-47FE-A640-2CEF94DE617D}"/>
    <dgm:cxn modelId="{16BA9499-4623-4AB3-84A3-8FD638D27583}" srcId="{88E631D4-B857-49D9-98A0-21CCBDE24A1E}" destId="{3EFF7D8E-B7DC-4883-9AD4-21C3DCAD6C2A}" srcOrd="0" destOrd="0" parTransId="{EA7BEC78-F77A-4CC9-AD09-BCFA2E9EE240}" sibTransId="{5A3D62A6-780A-431D-9733-EC758CEE4AA6}"/>
    <dgm:cxn modelId="{6757C49A-576A-4BAF-AA8E-45984AEB248D}" srcId="{8D07B072-F4B6-4F5B-9DA6-1CDCAC48EE3E}" destId="{67A31EE2-8A16-467A-9DF5-FC2872D83C74}" srcOrd="3" destOrd="0" parTransId="{1A635E44-1FB3-4DD5-83AB-6D5E83338414}" sibTransId="{1A7A0B62-5796-452A-A3B9-8E95DD130132}"/>
    <dgm:cxn modelId="{060DD4A0-65A2-4502-BC61-D0D1CF9B9C32}" type="presOf" srcId="{FE64968C-CED0-4E34-A162-BA35936B076B}" destId="{E50B3A6D-5657-46B9-BE77-2BA6C86D6A57}" srcOrd="0" destOrd="0" presId="urn:microsoft.com/office/officeart/2005/8/layout/chevron2"/>
    <dgm:cxn modelId="{7D0FFACB-355E-48ED-81E1-248A7349B8A5}" type="presOf" srcId="{BF68CCEC-AFCF-461F-A0D6-2CD63381F254}" destId="{75F924D8-053C-47BB-9918-E0BDF4758282}" srcOrd="0" destOrd="0" presId="urn:microsoft.com/office/officeart/2005/8/layout/chevron2"/>
    <dgm:cxn modelId="{04382ACD-6839-4F0E-8D19-89E390DDD6CA}" srcId="{8D07B072-F4B6-4F5B-9DA6-1CDCAC48EE3E}" destId="{2C1CFAAD-CBB0-461F-8B93-7D6EAF362F98}" srcOrd="1" destOrd="0" parTransId="{EF153B7E-DC43-43F8-B6F1-41775AE45663}" sibTransId="{F33C61FB-4A46-439B-8837-A309B737690B}"/>
    <dgm:cxn modelId="{4DA14AD8-7EA6-47DA-A3C9-360875496B6D}" type="presOf" srcId="{B5F64F2D-B510-4D8A-98AB-CC855E73A32B}" destId="{120FC92C-DFB2-4C17-B0A6-773976882207}" srcOrd="0" destOrd="0" presId="urn:microsoft.com/office/officeart/2005/8/layout/chevron2"/>
    <dgm:cxn modelId="{E5587BD8-39D1-405C-B87C-FA9D7F6B56A0}" type="presOf" srcId="{2C1CFAAD-CBB0-461F-8B93-7D6EAF362F98}" destId="{7A507C50-3867-4375-88B9-87B0AF31ACEC}" srcOrd="0" destOrd="0" presId="urn:microsoft.com/office/officeart/2005/8/layout/chevron2"/>
    <dgm:cxn modelId="{2C862FE4-0B78-4B66-9A97-C05283AB36E6}" type="presOf" srcId="{3EFF7D8E-B7DC-4883-9AD4-21C3DCAD6C2A}" destId="{58C733B9-3E10-42FC-B503-D9252D70EEFF}" srcOrd="0" destOrd="0" presId="urn:microsoft.com/office/officeart/2005/8/layout/chevron2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18DD39FA-5BFD-40ED-B0A3-436700DCF431}" type="presOf" srcId="{5DB2E3D1-499A-4338-945B-2B9D85B72EEB}" destId="{ECB65C83-D254-4FC8-B652-718206FAAB78}" srcOrd="0" destOrd="0" presId="urn:microsoft.com/office/officeart/2005/8/layout/chevron2"/>
    <dgm:cxn modelId="{516E3C8E-8D8D-4B9E-9463-CE91B1C59465}" type="presParOf" srcId="{27C26260-3D5C-4831-9D9D-FE1609DDCA0E}" destId="{A7A92ECE-7DDC-4B85-A5F1-4BCC17DD7BFD}" srcOrd="0" destOrd="0" presId="urn:microsoft.com/office/officeart/2005/8/layout/chevron2"/>
    <dgm:cxn modelId="{95EA020C-02CF-4955-AF35-B9A63018BAD9}" type="presParOf" srcId="{A7A92ECE-7DDC-4B85-A5F1-4BCC17DD7BFD}" destId="{E7A1C3E4-B3E8-4A61-B88A-F867C9118C44}" srcOrd="0" destOrd="0" presId="urn:microsoft.com/office/officeart/2005/8/layout/chevron2"/>
    <dgm:cxn modelId="{516A9F66-9D08-4B19-B1A4-C1496B52D1F8}" type="presParOf" srcId="{A7A92ECE-7DDC-4B85-A5F1-4BCC17DD7BFD}" destId="{58C733B9-3E10-42FC-B503-D9252D70EEFF}" srcOrd="1" destOrd="0" presId="urn:microsoft.com/office/officeart/2005/8/layout/chevron2"/>
    <dgm:cxn modelId="{0BF3F0C9-D20F-4F92-964D-C8F9246DC548}" type="presParOf" srcId="{27C26260-3D5C-4831-9D9D-FE1609DDCA0E}" destId="{EE170996-EC8E-485C-B09A-926508C372D5}" srcOrd="1" destOrd="0" presId="urn:microsoft.com/office/officeart/2005/8/layout/chevron2"/>
    <dgm:cxn modelId="{298BD116-CB2D-482F-95AB-2699483AC4F1}" type="presParOf" srcId="{27C26260-3D5C-4831-9D9D-FE1609DDCA0E}" destId="{F8565092-201D-4AE2-A91F-F97E389CCBD9}" srcOrd="2" destOrd="0" presId="urn:microsoft.com/office/officeart/2005/8/layout/chevron2"/>
    <dgm:cxn modelId="{07AF1A61-923B-4C7E-B9D7-65ABD26432E5}" type="presParOf" srcId="{F8565092-201D-4AE2-A91F-F97E389CCBD9}" destId="{7A507C50-3867-4375-88B9-87B0AF31ACEC}" srcOrd="0" destOrd="0" presId="urn:microsoft.com/office/officeart/2005/8/layout/chevron2"/>
    <dgm:cxn modelId="{9AF380AB-AF91-4F11-B03B-3582FF28EFAC}" type="presParOf" srcId="{F8565092-201D-4AE2-A91F-F97E389CCBD9}" destId="{A528F2CB-7FE9-4474-BA4B-F9EE0C8F7671}" srcOrd="1" destOrd="0" presId="urn:microsoft.com/office/officeart/2005/8/layout/chevron2"/>
    <dgm:cxn modelId="{9C40D1F4-022B-4411-B5F8-7F5004864D3D}" type="presParOf" srcId="{27C26260-3D5C-4831-9D9D-FE1609DDCA0E}" destId="{3450849C-BE60-40EF-A6AE-DCC433198584}" srcOrd="3" destOrd="0" presId="urn:microsoft.com/office/officeart/2005/8/layout/chevron2"/>
    <dgm:cxn modelId="{8550E5C9-10BE-4D1D-9527-CB9935D1398F}" type="presParOf" srcId="{27C26260-3D5C-4831-9D9D-FE1609DDCA0E}" destId="{E5DB6FF7-5B70-416C-9658-EEF2BBA4499A}" srcOrd="4" destOrd="0" presId="urn:microsoft.com/office/officeart/2005/8/layout/chevron2"/>
    <dgm:cxn modelId="{60AF2C3D-46BB-4A44-A79B-536AAA6063D1}" type="presParOf" srcId="{E5DB6FF7-5B70-416C-9658-EEF2BBA4499A}" destId="{E50B3A6D-5657-46B9-BE77-2BA6C86D6A57}" srcOrd="0" destOrd="0" presId="urn:microsoft.com/office/officeart/2005/8/layout/chevron2"/>
    <dgm:cxn modelId="{28D01923-67A8-4772-9239-C3B129E209B8}" type="presParOf" srcId="{E5DB6FF7-5B70-416C-9658-EEF2BBA4499A}" destId="{120FC92C-DFB2-4C17-B0A6-773976882207}" srcOrd="1" destOrd="0" presId="urn:microsoft.com/office/officeart/2005/8/layout/chevron2"/>
    <dgm:cxn modelId="{F577AC6D-57B9-4381-9B30-61065DBA7E88}" type="presParOf" srcId="{27C26260-3D5C-4831-9D9D-FE1609DDCA0E}" destId="{2AEBAC13-B5B6-4E8D-9C2D-3A1168A5194D}" srcOrd="5" destOrd="0" presId="urn:microsoft.com/office/officeart/2005/8/layout/chevron2"/>
    <dgm:cxn modelId="{F6A5896B-8DD4-4C79-994C-B13681FBA2DC}" type="presParOf" srcId="{27C26260-3D5C-4831-9D9D-FE1609DDCA0E}" destId="{87CDE623-C419-4718-A6D8-CA8FEA86373E}" srcOrd="6" destOrd="0" presId="urn:microsoft.com/office/officeart/2005/8/layout/chevron2"/>
    <dgm:cxn modelId="{0A03B45E-3746-4F7F-AF26-3B14384A368B}" type="presParOf" srcId="{87CDE623-C419-4718-A6D8-CA8FEA86373E}" destId="{05D7C410-CCC5-4CB9-B03C-5EF35DCE1DC6}" srcOrd="0" destOrd="0" presId="urn:microsoft.com/office/officeart/2005/8/layout/chevron2"/>
    <dgm:cxn modelId="{A15B2AE2-75B2-4C6A-8898-C4B00534470A}" type="presParOf" srcId="{87CDE623-C419-4718-A6D8-CA8FEA86373E}" destId="{0EB5116E-EE30-4538-8D88-1ED4C960214E}" srcOrd="1" destOrd="0" presId="urn:microsoft.com/office/officeart/2005/8/layout/chevron2"/>
    <dgm:cxn modelId="{AA801CEE-D404-417F-8029-817E1C569FC1}" type="presParOf" srcId="{27C26260-3D5C-4831-9D9D-FE1609DDCA0E}" destId="{A9D92FBF-A0DD-4D82-9577-0071EF790280}" srcOrd="7" destOrd="0" presId="urn:microsoft.com/office/officeart/2005/8/layout/chevron2"/>
    <dgm:cxn modelId="{FA42001E-E3A2-4903-BD2E-A724C0007021}" type="presParOf" srcId="{27C26260-3D5C-4831-9D9D-FE1609DDCA0E}" destId="{800137C0-1895-4080-A67E-92C636127282}" srcOrd="8" destOrd="0" presId="urn:microsoft.com/office/officeart/2005/8/layout/chevron2"/>
    <dgm:cxn modelId="{D35637FD-9135-417B-BD7B-988B51375FD7}" type="presParOf" srcId="{800137C0-1895-4080-A67E-92C636127282}" destId="{75F924D8-053C-47BB-9918-E0BDF4758282}" srcOrd="0" destOrd="0" presId="urn:microsoft.com/office/officeart/2005/8/layout/chevron2"/>
    <dgm:cxn modelId="{C1E06268-D725-4543-9B53-1C8BFF4D38CA}" type="presParOf" srcId="{800137C0-1895-4080-A67E-92C636127282}" destId="{ECB65C83-D254-4FC8-B652-718206FAAB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/>
            <a:t>Prostorni planovi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3EFF7D8E-B7DC-4883-9AD4-21C3DCAD6C2A}">
      <dgm:prSet phldrT="[Text]" custT="1"/>
      <dgm:spPr/>
      <dgm:t>
        <a:bodyPr/>
        <a:lstStyle/>
        <a:p>
          <a:r>
            <a:rPr lang="sr-Latn-ME" sz="1800" b="1" dirty="0"/>
            <a:t>Prostorni plan Republike</a:t>
          </a:r>
          <a:endParaRPr lang="en-US" sz="1800" b="1" dirty="0"/>
        </a:p>
      </dgm:t>
    </dgm:pt>
    <dgm:pt modelId="{EA7BEC78-F77A-4CC9-AD09-BCFA2E9EE240}" type="parTrans" cxnId="{16BA9499-4623-4AB3-84A3-8FD638D27583}">
      <dgm:prSet/>
      <dgm:spPr/>
      <dgm:t>
        <a:bodyPr/>
        <a:lstStyle/>
        <a:p>
          <a:endParaRPr lang="en-US"/>
        </a:p>
      </dgm:t>
    </dgm:pt>
    <dgm:pt modelId="{5A3D62A6-780A-431D-9733-EC758CEE4AA6}" type="sibTrans" cxnId="{16BA9499-4623-4AB3-84A3-8FD638D27583}">
      <dgm:prSet/>
      <dgm:spPr/>
      <dgm:t>
        <a:bodyPr/>
        <a:lstStyle/>
        <a:p>
          <a:endParaRPr lang="en-US"/>
        </a:p>
      </dgm:t>
    </dgm:pt>
    <dgm:pt modelId="{2C1CFAAD-CBB0-461F-8B93-7D6EAF362F98}">
      <dgm:prSet phldrT="[Text]"/>
      <dgm:spPr/>
      <dgm:t>
        <a:bodyPr/>
        <a:lstStyle/>
        <a:p>
          <a:r>
            <a:rPr lang="sr-Latn-ME" dirty="0"/>
            <a:t>Prostorni planovi</a:t>
          </a:r>
          <a:endParaRPr lang="en-US" dirty="0"/>
        </a:p>
      </dgm:t>
    </dgm:pt>
    <dgm:pt modelId="{EF153B7E-DC43-43F8-B6F1-41775AE45663}" type="parTrans" cxnId="{04382ACD-6839-4F0E-8D19-89E390DDD6CA}">
      <dgm:prSet/>
      <dgm:spPr/>
      <dgm:t>
        <a:bodyPr/>
        <a:lstStyle/>
        <a:p>
          <a:endParaRPr lang="en-US"/>
        </a:p>
      </dgm:t>
    </dgm:pt>
    <dgm:pt modelId="{F33C61FB-4A46-439B-8837-A309B737690B}" type="sibTrans" cxnId="{04382ACD-6839-4F0E-8D19-89E390DDD6CA}">
      <dgm:prSet/>
      <dgm:spPr/>
      <dgm:t>
        <a:bodyPr/>
        <a:lstStyle/>
        <a:p>
          <a:endParaRPr lang="en-US"/>
        </a:p>
      </dgm:t>
    </dgm:pt>
    <dgm:pt modelId="{4C4B4B67-B9FA-436B-BA47-5950C836DB9B}">
      <dgm:prSet phldrT="[Text]" custT="1"/>
      <dgm:spPr/>
      <dgm:t>
        <a:bodyPr/>
        <a:lstStyle/>
        <a:p>
          <a:r>
            <a:rPr lang="sr-Latn-ME" sz="1800" b="1" dirty="0"/>
            <a:t>Prostorni plan regiona</a:t>
          </a:r>
          <a:endParaRPr lang="en-US" sz="1800" b="1" dirty="0"/>
        </a:p>
      </dgm:t>
    </dgm:pt>
    <dgm:pt modelId="{4E3BCC61-71B3-4DFC-A9D1-001CD0D6D0E2}" type="parTrans" cxnId="{1B4D587F-9EDA-48D8-8DD6-3C5B3FA6F787}">
      <dgm:prSet/>
      <dgm:spPr/>
      <dgm:t>
        <a:bodyPr/>
        <a:lstStyle/>
        <a:p>
          <a:endParaRPr lang="en-US"/>
        </a:p>
      </dgm:t>
    </dgm:pt>
    <dgm:pt modelId="{9F0B1A4C-1B24-46B2-AF47-799898EE6071}" type="sibTrans" cxnId="{1B4D587F-9EDA-48D8-8DD6-3C5B3FA6F787}">
      <dgm:prSet/>
      <dgm:spPr/>
      <dgm:t>
        <a:bodyPr/>
        <a:lstStyle/>
        <a:p>
          <a:endParaRPr lang="en-US"/>
        </a:p>
      </dgm:t>
    </dgm:pt>
    <dgm:pt modelId="{FE64968C-CED0-4E34-A162-BA35936B076B}">
      <dgm:prSet phldrT="[Text]"/>
      <dgm:spPr/>
      <dgm:t>
        <a:bodyPr/>
        <a:lstStyle/>
        <a:p>
          <a:r>
            <a:rPr lang="sr-Latn-ME" dirty="0"/>
            <a:t>Prostorni planovi</a:t>
          </a:r>
          <a:endParaRPr lang="en-US" dirty="0"/>
        </a:p>
      </dgm:t>
    </dgm:pt>
    <dgm:pt modelId="{162442E3-48DB-4777-B043-E169544254B7}" type="parTrans" cxnId="{20BAC80E-C695-49FD-9E8C-D69B8096E5B0}">
      <dgm:prSet/>
      <dgm:spPr/>
      <dgm:t>
        <a:bodyPr/>
        <a:lstStyle/>
        <a:p>
          <a:endParaRPr lang="en-US"/>
        </a:p>
      </dgm:t>
    </dgm:pt>
    <dgm:pt modelId="{F3876D22-62A4-458D-AEC0-D7865A1B95CA}" type="sibTrans" cxnId="{20BAC80E-C695-49FD-9E8C-D69B8096E5B0}">
      <dgm:prSet/>
      <dgm:spPr/>
      <dgm:t>
        <a:bodyPr/>
        <a:lstStyle/>
        <a:p>
          <a:endParaRPr lang="en-US"/>
        </a:p>
      </dgm:t>
    </dgm:pt>
    <dgm:pt modelId="{B5F64F2D-B510-4D8A-98AB-CC855E73A32B}">
      <dgm:prSet phldrT="[Text]" custT="1"/>
      <dgm:spPr/>
      <dgm:t>
        <a:bodyPr/>
        <a:lstStyle/>
        <a:p>
          <a:r>
            <a:rPr lang="sr-Latn-ME" sz="1800" b="1" dirty="0"/>
            <a:t>Prostorni plan opštine</a:t>
          </a:r>
          <a:endParaRPr lang="en-US" sz="1800" b="1" dirty="0"/>
        </a:p>
      </dgm:t>
    </dgm:pt>
    <dgm:pt modelId="{A3D12D1A-B12D-4041-BAD5-6AF4F10A613C}" type="parTrans" cxnId="{E6060990-0229-4C26-BD1A-65B3211E611A}">
      <dgm:prSet/>
      <dgm:spPr/>
      <dgm:t>
        <a:bodyPr/>
        <a:lstStyle/>
        <a:p>
          <a:endParaRPr lang="en-US"/>
        </a:p>
      </dgm:t>
    </dgm:pt>
    <dgm:pt modelId="{961389D6-B578-47FE-A640-2CEF94DE617D}" type="sibTrans" cxnId="{E6060990-0229-4C26-BD1A-65B3211E611A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/>
            <a:t>Prostorni planovi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3D2A0F3A-FCA6-4376-A656-77A5890EF67D}">
      <dgm:prSet custT="1"/>
      <dgm:spPr/>
      <dgm:t>
        <a:bodyPr/>
        <a:lstStyle/>
        <a:p>
          <a:r>
            <a:rPr lang="sr-Latn-ME" sz="1800" b="1" dirty="0"/>
            <a:t>Detaljni prostorni plan</a:t>
          </a:r>
          <a:endParaRPr lang="en-US" sz="1800" b="1" dirty="0"/>
        </a:p>
      </dgm:t>
    </dgm:pt>
    <dgm:pt modelId="{AB739A53-3F51-44C9-AC6A-F71950C2238D}" type="parTrans" cxnId="{CA83D403-1346-4FC9-B660-3468B6B1E8D4}">
      <dgm:prSet/>
      <dgm:spPr/>
      <dgm:t>
        <a:bodyPr/>
        <a:lstStyle/>
        <a:p>
          <a:endParaRPr lang="en-US"/>
        </a:p>
      </dgm:t>
    </dgm:pt>
    <dgm:pt modelId="{6BAB4112-92C6-48BB-BCD1-789FD33C9845}" type="sibTrans" cxnId="{CA83D403-1346-4FC9-B660-3468B6B1E8D4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/>
            <a:t>Prostorni planovi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5DB2E3D1-499A-4338-945B-2B9D85B72EEB}">
      <dgm:prSet custT="1"/>
      <dgm:spPr/>
      <dgm:t>
        <a:bodyPr/>
        <a:lstStyle/>
        <a:p>
          <a:r>
            <a:rPr lang="sr-Latn-ME" sz="1800" b="1" dirty="0"/>
            <a:t>Prostorni plan područja posebne namjene</a:t>
          </a:r>
          <a:endParaRPr lang="en-US" sz="1800" b="1" dirty="0"/>
        </a:p>
      </dgm:t>
    </dgm:pt>
    <dgm:pt modelId="{6DFBB369-5F52-4774-A6CA-3889595ABC19}" type="parTrans" cxnId="{8F519052-C967-4471-BCD3-22F14AE46ABF}">
      <dgm:prSet/>
      <dgm:spPr/>
      <dgm:t>
        <a:bodyPr/>
        <a:lstStyle/>
        <a:p>
          <a:endParaRPr lang="en-US"/>
        </a:p>
      </dgm:t>
    </dgm:pt>
    <dgm:pt modelId="{3878890D-C67F-4AA3-BFBE-08E121FCCAAA}" type="sibTrans" cxnId="{8F519052-C967-4471-BCD3-22F14AE46ABF}">
      <dgm:prSet/>
      <dgm:spPr/>
      <dgm:t>
        <a:bodyPr/>
        <a:lstStyle/>
        <a:p>
          <a:endParaRPr lang="en-US"/>
        </a:p>
      </dgm:t>
    </dgm:pt>
    <dgm:pt modelId="{F8269D8D-3D4B-4D2D-A50C-9447C3962EC5}">
      <dgm:prSet/>
      <dgm:spPr/>
      <dgm:t>
        <a:bodyPr/>
        <a:lstStyle/>
        <a:p>
          <a:r>
            <a:rPr lang="sr-Latn-ME" dirty="0"/>
            <a:t>Prostorni planovi</a:t>
          </a:r>
          <a:endParaRPr lang="en-US" dirty="0"/>
        </a:p>
      </dgm:t>
    </dgm:pt>
    <dgm:pt modelId="{8FAC540A-EA69-457A-A7DB-58CBB143B952}" type="parTrans" cxnId="{563F92A6-A5DF-41EE-9589-546741695D3F}">
      <dgm:prSet/>
      <dgm:spPr/>
      <dgm:t>
        <a:bodyPr/>
        <a:lstStyle/>
        <a:p>
          <a:endParaRPr lang="en-US"/>
        </a:p>
      </dgm:t>
    </dgm:pt>
    <dgm:pt modelId="{72A1BB42-8055-49F7-8015-26B5F5513C5D}" type="sibTrans" cxnId="{563F92A6-A5DF-41EE-9589-546741695D3F}">
      <dgm:prSet/>
      <dgm:spPr/>
      <dgm:t>
        <a:bodyPr/>
        <a:lstStyle/>
        <a:p>
          <a:endParaRPr lang="en-US"/>
        </a:p>
      </dgm:t>
    </dgm:pt>
    <dgm:pt modelId="{658C30EB-C085-4E26-AF81-4CDF1185C2E5}">
      <dgm:prSet custT="1"/>
      <dgm:spPr/>
      <dgm:t>
        <a:bodyPr/>
        <a:lstStyle/>
        <a:p>
          <a:r>
            <a:rPr lang="sr-Latn-ME" sz="1800" b="1" dirty="0"/>
            <a:t>Izrađuju ih ustanove ili preduzeća.</a:t>
          </a:r>
          <a:endParaRPr lang="en-US" sz="1800" b="1" dirty="0"/>
        </a:p>
      </dgm:t>
    </dgm:pt>
    <dgm:pt modelId="{04B9B653-CF5D-4328-B0EA-B169CDE6FAC3}" type="parTrans" cxnId="{33F26095-B3F0-4D1C-A0D4-976C0750A5BF}">
      <dgm:prSet/>
      <dgm:spPr/>
      <dgm:t>
        <a:bodyPr/>
        <a:lstStyle/>
        <a:p>
          <a:endParaRPr lang="en-US"/>
        </a:p>
      </dgm:t>
    </dgm:pt>
    <dgm:pt modelId="{74DD8232-B075-4C2D-A002-4C0E1DD21935}" type="sibTrans" cxnId="{33F26095-B3F0-4D1C-A0D4-976C0750A5BF}">
      <dgm:prSet/>
      <dgm:spPr/>
      <dgm:t>
        <a:bodyPr/>
        <a:lstStyle/>
        <a:p>
          <a:endParaRPr lang="en-US"/>
        </a:p>
      </dgm:t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</dgm:pt>
    <dgm:pt modelId="{A7A92ECE-7DDC-4B85-A5F1-4BCC17DD7BFD}" type="pres">
      <dgm:prSet presAssocID="{88E631D4-B857-49D9-98A0-21CCBDE24A1E}" presName="composite" presStyleCnt="0"/>
      <dgm:spPr/>
    </dgm:pt>
    <dgm:pt modelId="{E7A1C3E4-B3E8-4A61-B88A-F867C9118C44}" type="pres">
      <dgm:prSet presAssocID="{88E631D4-B857-49D9-98A0-21CCBDE24A1E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58C733B9-3E10-42FC-B503-D9252D70EEFF}" type="pres">
      <dgm:prSet presAssocID="{88E631D4-B857-49D9-98A0-21CCBDE24A1E}" presName="descendantText" presStyleLbl="alignAcc1" presStyleIdx="0" presStyleCnt="6">
        <dgm:presLayoutVars>
          <dgm:bulletEnabled val="1"/>
        </dgm:presLayoutVars>
      </dgm:prSet>
      <dgm:spPr/>
    </dgm:pt>
    <dgm:pt modelId="{EE170996-EC8E-485C-B09A-926508C372D5}" type="pres">
      <dgm:prSet presAssocID="{87B2DD8A-68FC-41B1-96C4-43BCA070B53E}" presName="sp" presStyleCnt="0"/>
      <dgm:spPr/>
    </dgm:pt>
    <dgm:pt modelId="{F8565092-201D-4AE2-A91F-F97E389CCBD9}" type="pres">
      <dgm:prSet presAssocID="{2C1CFAAD-CBB0-461F-8B93-7D6EAF362F98}" presName="composite" presStyleCnt="0"/>
      <dgm:spPr/>
    </dgm:pt>
    <dgm:pt modelId="{7A507C50-3867-4375-88B9-87B0AF31ACEC}" type="pres">
      <dgm:prSet presAssocID="{2C1CFAAD-CBB0-461F-8B93-7D6EAF362F98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A528F2CB-7FE9-4474-BA4B-F9EE0C8F7671}" type="pres">
      <dgm:prSet presAssocID="{2C1CFAAD-CBB0-461F-8B93-7D6EAF362F98}" presName="descendantText" presStyleLbl="alignAcc1" presStyleIdx="1" presStyleCnt="6">
        <dgm:presLayoutVars>
          <dgm:bulletEnabled val="1"/>
        </dgm:presLayoutVars>
      </dgm:prSet>
      <dgm:spPr/>
    </dgm:pt>
    <dgm:pt modelId="{3450849C-BE60-40EF-A6AE-DCC433198584}" type="pres">
      <dgm:prSet presAssocID="{F33C61FB-4A46-439B-8837-A309B737690B}" presName="sp" presStyleCnt="0"/>
      <dgm:spPr/>
    </dgm:pt>
    <dgm:pt modelId="{E5DB6FF7-5B70-416C-9658-EEF2BBA4499A}" type="pres">
      <dgm:prSet presAssocID="{FE64968C-CED0-4E34-A162-BA35936B076B}" presName="composite" presStyleCnt="0"/>
      <dgm:spPr/>
    </dgm:pt>
    <dgm:pt modelId="{E50B3A6D-5657-46B9-BE77-2BA6C86D6A57}" type="pres">
      <dgm:prSet presAssocID="{FE64968C-CED0-4E34-A162-BA35936B076B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120FC92C-DFB2-4C17-B0A6-773976882207}" type="pres">
      <dgm:prSet presAssocID="{FE64968C-CED0-4E34-A162-BA35936B076B}" presName="descendantText" presStyleLbl="alignAcc1" presStyleIdx="2" presStyleCnt="6">
        <dgm:presLayoutVars>
          <dgm:bulletEnabled val="1"/>
        </dgm:presLayoutVars>
      </dgm:prSet>
      <dgm:spPr/>
    </dgm:pt>
    <dgm:pt modelId="{2AEBAC13-B5B6-4E8D-9C2D-3A1168A5194D}" type="pres">
      <dgm:prSet presAssocID="{F3876D22-62A4-458D-AEC0-D7865A1B95CA}" presName="sp" presStyleCnt="0"/>
      <dgm:spPr/>
    </dgm:pt>
    <dgm:pt modelId="{87CDE623-C419-4718-A6D8-CA8FEA86373E}" type="pres">
      <dgm:prSet presAssocID="{67A31EE2-8A16-467A-9DF5-FC2872D83C74}" presName="composite" presStyleCnt="0"/>
      <dgm:spPr/>
    </dgm:pt>
    <dgm:pt modelId="{05D7C410-CCC5-4CB9-B03C-5EF35DCE1DC6}" type="pres">
      <dgm:prSet presAssocID="{67A31EE2-8A16-467A-9DF5-FC2872D83C74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EB5116E-EE30-4538-8D88-1ED4C960214E}" type="pres">
      <dgm:prSet presAssocID="{67A31EE2-8A16-467A-9DF5-FC2872D83C74}" presName="descendantText" presStyleLbl="alignAcc1" presStyleIdx="3" presStyleCnt="6">
        <dgm:presLayoutVars>
          <dgm:bulletEnabled val="1"/>
        </dgm:presLayoutVars>
      </dgm:prSet>
      <dgm:spPr/>
    </dgm:pt>
    <dgm:pt modelId="{A9D92FBF-A0DD-4D82-9577-0071EF790280}" type="pres">
      <dgm:prSet presAssocID="{1A7A0B62-5796-452A-A3B9-8E95DD130132}" presName="sp" presStyleCnt="0"/>
      <dgm:spPr/>
    </dgm:pt>
    <dgm:pt modelId="{800137C0-1895-4080-A67E-92C636127282}" type="pres">
      <dgm:prSet presAssocID="{BF68CCEC-AFCF-461F-A0D6-2CD63381F254}" presName="composite" presStyleCnt="0"/>
      <dgm:spPr/>
    </dgm:pt>
    <dgm:pt modelId="{75F924D8-053C-47BB-9918-E0BDF4758282}" type="pres">
      <dgm:prSet presAssocID="{BF68CCEC-AFCF-461F-A0D6-2CD63381F25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ECB65C83-D254-4FC8-B652-718206FAAB78}" type="pres">
      <dgm:prSet presAssocID="{BF68CCEC-AFCF-461F-A0D6-2CD63381F254}" presName="descendantText" presStyleLbl="alignAcc1" presStyleIdx="4" presStyleCnt="6">
        <dgm:presLayoutVars>
          <dgm:bulletEnabled val="1"/>
        </dgm:presLayoutVars>
      </dgm:prSet>
      <dgm:spPr/>
    </dgm:pt>
    <dgm:pt modelId="{9BDAE04B-772D-4DCD-99B0-34FF8959B62A}" type="pres">
      <dgm:prSet presAssocID="{36F1B07C-7ACB-48AE-9B04-4933E2F50BC8}" presName="sp" presStyleCnt="0"/>
      <dgm:spPr/>
    </dgm:pt>
    <dgm:pt modelId="{4FD5D1B2-78A1-4364-80CC-84C9A4C01DDB}" type="pres">
      <dgm:prSet presAssocID="{F8269D8D-3D4B-4D2D-A50C-9447C3962EC5}" presName="composite" presStyleCnt="0"/>
      <dgm:spPr/>
    </dgm:pt>
    <dgm:pt modelId="{3D256977-C195-469B-B453-7A7DBF63FB56}" type="pres">
      <dgm:prSet presAssocID="{F8269D8D-3D4B-4D2D-A50C-9447C3962EC5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A29B692D-1082-4D69-8BD9-EE417B1C7C80}" type="pres">
      <dgm:prSet presAssocID="{F8269D8D-3D4B-4D2D-A50C-9447C3962EC5}" presName="descendantText" presStyleLbl="alignAcc1" presStyleIdx="5" presStyleCnt="6" custLinFactNeighborX="501" custLinFactNeighborY="16469">
        <dgm:presLayoutVars>
          <dgm:bulletEnabled val="1"/>
        </dgm:presLayoutVars>
      </dgm:prSet>
      <dgm:spPr/>
    </dgm:pt>
  </dgm:ptLst>
  <dgm:cxnLst>
    <dgm:cxn modelId="{CA83D403-1346-4FC9-B660-3468B6B1E8D4}" srcId="{67A31EE2-8A16-467A-9DF5-FC2872D83C74}" destId="{3D2A0F3A-FCA6-4376-A656-77A5890EF67D}" srcOrd="0" destOrd="0" parTransId="{AB739A53-3F51-44C9-AC6A-F71950C2238D}" sibTransId="{6BAB4112-92C6-48BB-BCD1-789FD33C9845}"/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20BAC80E-C695-49FD-9E8C-D69B8096E5B0}" srcId="{8D07B072-F4B6-4F5B-9DA6-1CDCAC48EE3E}" destId="{FE64968C-CED0-4E34-A162-BA35936B076B}" srcOrd="2" destOrd="0" parTransId="{162442E3-48DB-4777-B043-E169544254B7}" sibTransId="{F3876D22-62A4-458D-AEC0-D7865A1B95CA}"/>
    <dgm:cxn modelId="{145BD123-2328-414D-B459-44FA6E762DD6}" srcId="{8D07B072-F4B6-4F5B-9DA6-1CDCAC48EE3E}" destId="{BF68CCEC-AFCF-461F-A0D6-2CD63381F254}" srcOrd="4" destOrd="0" parTransId="{35E0D99A-06EF-4801-82CE-1735275483EF}" sibTransId="{36F1B07C-7ACB-48AE-9B04-4933E2F50BC8}"/>
    <dgm:cxn modelId="{CCA90436-0914-4F59-BC98-1171415E6D63}" type="presOf" srcId="{4C4B4B67-B9FA-436B-BA47-5950C836DB9B}" destId="{A528F2CB-7FE9-4474-BA4B-F9EE0C8F7671}" srcOrd="0" destOrd="0" presId="urn:microsoft.com/office/officeart/2005/8/layout/chevron2"/>
    <dgm:cxn modelId="{7FAAD15F-DD02-4B49-9F36-A1B82715943C}" type="presOf" srcId="{2C1CFAAD-CBB0-461F-8B93-7D6EAF362F98}" destId="{7A507C50-3867-4375-88B9-87B0AF31ACEC}" srcOrd="0" destOrd="0" presId="urn:microsoft.com/office/officeart/2005/8/layout/chevron2"/>
    <dgm:cxn modelId="{ED88B14B-DB9D-44F9-BEEC-62E34CCDDF38}" type="presOf" srcId="{3EFF7D8E-B7DC-4883-9AD4-21C3DCAD6C2A}" destId="{58C733B9-3E10-42FC-B503-D9252D70EEFF}" srcOrd="0" destOrd="0" presId="urn:microsoft.com/office/officeart/2005/8/layout/chevron2"/>
    <dgm:cxn modelId="{8F519052-C967-4471-BCD3-22F14AE46ABF}" srcId="{BF68CCEC-AFCF-461F-A0D6-2CD63381F254}" destId="{5DB2E3D1-499A-4338-945B-2B9D85B72EEB}" srcOrd="0" destOrd="0" parTransId="{6DFBB369-5F52-4774-A6CA-3889595ABC19}" sibTransId="{3878890D-C67F-4AA3-BFBE-08E121FCCAAA}"/>
    <dgm:cxn modelId="{1B4D587F-9EDA-48D8-8DD6-3C5B3FA6F787}" srcId="{2C1CFAAD-CBB0-461F-8B93-7D6EAF362F98}" destId="{4C4B4B67-B9FA-436B-BA47-5950C836DB9B}" srcOrd="0" destOrd="0" parTransId="{4E3BCC61-71B3-4DFC-A9D1-001CD0D6D0E2}" sibTransId="{9F0B1A4C-1B24-46B2-AF47-799898EE6071}"/>
    <dgm:cxn modelId="{4380F682-ADF4-41D7-8B3C-8E7AAF9FE5AA}" type="presOf" srcId="{F8269D8D-3D4B-4D2D-A50C-9447C3962EC5}" destId="{3D256977-C195-469B-B453-7A7DBF63FB56}" srcOrd="0" destOrd="0" presId="urn:microsoft.com/office/officeart/2005/8/layout/chevron2"/>
    <dgm:cxn modelId="{18555A88-462E-42F1-A037-03545CED1034}" type="presOf" srcId="{FE64968C-CED0-4E34-A162-BA35936B076B}" destId="{E50B3A6D-5657-46B9-BE77-2BA6C86D6A57}" srcOrd="0" destOrd="0" presId="urn:microsoft.com/office/officeart/2005/8/layout/chevron2"/>
    <dgm:cxn modelId="{E6060990-0229-4C26-BD1A-65B3211E611A}" srcId="{FE64968C-CED0-4E34-A162-BA35936B076B}" destId="{B5F64F2D-B510-4D8A-98AB-CC855E73A32B}" srcOrd="0" destOrd="0" parTransId="{A3D12D1A-B12D-4041-BAD5-6AF4F10A613C}" sibTransId="{961389D6-B578-47FE-A640-2CEF94DE617D}"/>
    <dgm:cxn modelId="{33F26095-B3F0-4D1C-A0D4-976C0750A5BF}" srcId="{F8269D8D-3D4B-4D2D-A50C-9447C3962EC5}" destId="{658C30EB-C085-4E26-AF81-4CDF1185C2E5}" srcOrd="0" destOrd="0" parTransId="{04B9B653-CF5D-4328-B0EA-B169CDE6FAC3}" sibTransId="{74DD8232-B075-4C2D-A002-4C0E1DD21935}"/>
    <dgm:cxn modelId="{16BA9499-4623-4AB3-84A3-8FD638D27583}" srcId="{88E631D4-B857-49D9-98A0-21CCBDE24A1E}" destId="{3EFF7D8E-B7DC-4883-9AD4-21C3DCAD6C2A}" srcOrd="0" destOrd="0" parTransId="{EA7BEC78-F77A-4CC9-AD09-BCFA2E9EE240}" sibTransId="{5A3D62A6-780A-431D-9733-EC758CEE4AA6}"/>
    <dgm:cxn modelId="{6757C49A-576A-4BAF-AA8E-45984AEB248D}" srcId="{8D07B072-F4B6-4F5B-9DA6-1CDCAC48EE3E}" destId="{67A31EE2-8A16-467A-9DF5-FC2872D83C74}" srcOrd="3" destOrd="0" parTransId="{1A635E44-1FB3-4DD5-83AB-6D5E83338414}" sibTransId="{1A7A0B62-5796-452A-A3B9-8E95DD130132}"/>
    <dgm:cxn modelId="{563F92A6-A5DF-41EE-9589-546741695D3F}" srcId="{8D07B072-F4B6-4F5B-9DA6-1CDCAC48EE3E}" destId="{F8269D8D-3D4B-4D2D-A50C-9447C3962EC5}" srcOrd="5" destOrd="0" parTransId="{8FAC540A-EA69-457A-A7DB-58CBB143B952}" sibTransId="{72A1BB42-8055-49F7-8015-26B5F5513C5D}"/>
    <dgm:cxn modelId="{04382ACD-6839-4F0E-8D19-89E390DDD6CA}" srcId="{8D07B072-F4B6-4F5B-9DA6-1CDCAC48EE3E}" destId="{2C1CFAAD-CBB0-461F-8B93-7D6EAF362F98}" srcOrd="1" destOrd="0" parTransId="{EF153B7E-DC43-43F8-B6F1-41775AE45663}" sibTransId="{F33C61FB-4A46-439B-8837-A309B737690B}"/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D51BE6D2-AB4A-489E-A129-444C4632C369}" type="presOf" srcId="{3D2A0F3A-FCA6-4376-A656-77A5890EF67D}" destId="{0EB5116E-EE30-4538-8D88-1ED4C960214E}" srcOrd="0" destOrd="0" presId="urn:microsoft.com/office/officeart/2005/8/layout/chevron2"/>
    <dgm:cxn modelId="{68424EDE-76DF-4561-8487-4824E9E90786}" type="presOf" srcId="{B5F64F2D-B510-4D8A-98AB-CC855E73A32B}" destId="{120FC92C-DFB2-4C17-B0A6-773976882207}" srcOrd="0" destOrd="0" presId="urn:microsoft.com/office/officeart/2005/8/layout/chevron2"/>
    <dgm:cxn modelId="{A19220F0-0D3B-4C94-AE91-AD0D10090E4B}" type="presOf" srcId="{5DB2E3D1-499A-4338-945B-2B9D85B72EEB}" destId="{ECB65C83-D254-4FC8-B652-718206FAAB78}" srcOrd="0" destOrd="0" presId="urn:microsoft.com/office/officeart/2005/8/layout/chevron2"/>
    <dgm:cxn modelId="{8B2A90F2-D7CB-49A3-9F94-9B1195FFD219}" type="presOf" srcId="{BF68CCEC-AFCF-461F-A0D6-2CD63381F254}" destId="{75F924D8-053C-47BB-9918-E0BDF4758282}" srcOrd="0" destOrd="0" presId="urn:microsoft.com/office/officeart/2005/8/layout/chevron2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0684F5F5-A6B6-4C02-A5E8-E12B9B671915}" type="presOf" srcId="{658C30EB-C085-4E26-AF81-4CDF1185C2E5}" destId="{A29B692D-1082-4D69-8BD9-EE417B1C7C80}" srcOrd="0" destOrd="0" presId="urn:microsoft.com/office/officeart/2005/8/layout/chevron2"/>
    <dgm:cxn modelId="{C60CA5FC-7A81-4613-85B2-6A0FBDA98018}" type="presOf" srcId="{67A31EE2-8A16-467A-9DF5-FC2872D83C74}" destId="{05D7C410-CCC5-4CB9-B03C-5EF35DCE1DC6}" srcOrd="0" destOrd="0" presId="urn:microsoft.com/office/officeart/2005/8/layout/chevron2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876C1CF1-39C7-4B58-991E-61F1385FE485}" type="presParOf" srcId="{27C26260-3D5C-4831-9D9D-FE1609DDCA0E}" destId="{F8565092-201D-4AE2-A91F-F97E389CCBD9}" srcOrd="2" destOrd="0" presId="urn:microsoft.com/office/officeart/2005/8/layout/chevron2"/>
    <dgm:cxn modelId="{BD01E3E8-8712-4247-9F46-7086CF08D3EE}" type="presParOf" srcId="{F8565092-201D-4AE2-A91F-F97E389CCBD9}" destId="{7A507C50-3867-4375-88B9-87B0AF31ACEC}" srcOrd="0" destOrd="0" presId="urn:microsoft.com/office/officeart/2005/8/layout/chevron2"/>
    <dgm:cxn modelId="{A5AA9040-7080-4696-A1B1-6F000D2A5349}" type="presParOf" srcId="{F8565092-201D-4AE2-A91F-F97E389CCBD9}" destId="{A528F2CB-7FE9-4474-BA4B-F9EE0C8F7671}" srcOrd="1" destOrd="0" presId="urn:microsoft.com/office/officeart/2005/8/layout/chevron2"/>
    <dgm:cxn modelId="{662A8D69-9F36-404A-A636-28F91A67E08D}" type="presParOf" srcId="{27C26260-3D5C-4831-9D9D-FE1609DDCA0E}" destId="{3450849C-BE60-40EF-A6AE-DCC433198584}" srcOrd="3" destOrd="0" presId="urn:microsoft.com/office/officeart/2005/8/layout/chevron2"/>
    <dgm:cxn modelId="{41146209-7BC9-446E-B2A2-498E2F4AFFCB}" type="presParOf" srcId="{27C26260-3D5C-4831-9D9D-FE1609DDCA0E}" destId="{E5DB6FF7-5B70-416C-9658-EEF2BBA4499A}" srcOrd="4" destOrd="0" presId="urn:microsoft.com/office/officeart/2005/8/layout/chevron2"/>
    <dgm:cxn modelId="{83761206-9E9C-42AA-9E1C-DDFC7E0D9968}" type="presParOf" srcId="{E5DB6FF7-5B70-416C-9658-EEF2BBA4499A}" destId="{E50B3A6D-5657-46B9-BE77-2BA6C86D6A57}" srcOrd="0" destOrd="0" presId="urn:microsoft.com/office/officeart/2005/8/layout/chevron2"/>
    <dgm:cxn modelId="{6069EF05-F1DA-4481-9C94-3E548D67BD8B}" type="presParOf" srcId="{E5DB6FF7-5B70-416C-9658-EEF2BBA4499A}" destId="{120FC92C-DFB2-4C17-B0A6-773976882207}" srcOrd="1" destOrd="0" presId="urn:microsoft.com/office/officeart/2005/8/layout/chevron2"/>
    <dgm:cxn modelId="{29B79766-23E8-4EB2-A8B5-445008AF8E5E}" type="presParOf" srcId="{27C26260-3D5C-4831-9D9D-FE1609DDCA0E}" destId="{2AEBAC13-B5B6-4E8D-9C2D-3A1168A5194D}" srcOrd="5" destOrd="0" presId="urn:microsoft.com/office/officeart/2005/8/layout/chevron2"/>
    <dgm:cxn modelId="{551B72BE-D0D4-460A-AEE8-C0E147AFA44C}" type="presParOf" srcId="{27C26260-3D5C-4831-9D9D-FE1609DDCA0E}" destId="{87CDE623-C419-4718-A6D8-CA8FEA86373E}" srcOrd="6" destOrd="0" presId="urn:microsoft.com/office/officeart/2005/8/layout/chevron2"/>
    <dgm:cxn modelId="{843C7B3C-0D8D-4901-BDE6-3A58033EEBDB}" type="presParOf" srcId="{87CDE623-C419-4718-A6D8-CA8FEA86373E}" destId="{05D7C410-CCC5-4CB9-B03C-5EF35DCE1DC6}" srcOrd="0" destOrd="0" presId="urn:microsoft.com/office/officeart/2005/8/layout/chevron2"/>
    <dgm:cxn modelId="{704484BC-6255-408A-842E-AB273E580EFA}" type="presParOf" srcId="{87CDE623-C419-4718-A6D8-CA8FEA86373E}" destId="{0EB5116E-EE30-4538-8D88-1ED4C960214E}" srcOrd="1" destOrd="0" presId="urn:microsoft.com/office/officeart/2005/8/layout/chevron2"/>
    <dgm:cxn modelId="{B0AE4242-AB04-402C-BA94-572806F37AAE}" type="presParOf" srcId="{27C26260-3D5C-4831-9D9D-FE1609DDCA0E}" destId="{A9D92FBF-A0DD-4D82-9577-0071EF790280}" srcOrd="7" destOrd="0" presId="urn:microsoft.com/office/officeart/2005/8/layout/chevron2"/>
    <dgm:cxn modelId="{BB77C10C-14B5-49BB-9497-45D9992BF433}" type="presParOf" srcId="{27C26260-3D5C-4831-9D9D-FE1609DDCA0E}" destId="{800137C0-1895-4080-A67E-92C636127282}" srcOrd="8" destOrd="0" presId="urn:microsoft.com/office/officeart/2005/8/layout/chevron2"/>
    <dgm:cxn modelId="{5B8B8F34-3104-41FD-8154-A18A08C8CFC1}" type="presParOf" srcId="{800137C0-1895-4080-A67E-92C636127282}" destId="{75F924D8-053C-47BB-9918-E0BDF4758282}" srcOrd="0" destOrd="0" presId="urn:microsoft.com/office/officeart/2005/8/layout/chevron2"/>
    <dgm:cxn modelId="{C78DD6FC-7096-4415-90B6-56F9DBFDE569}" type="presParOf" srcId="{800137C0-1895-4080-A67E-92C636127282}" destId="{ECB65C83-D254-4FC8-B652-718206FAAB78}" srcOrd="1" destOrd="0" presId="urn:microsoft.com/office/officeart/2005/8/layout/chevron2"/>
    <dgm:cxn modelId="{B7E72D0C-DB92-4E58-B000-3DFA7F4B748E}" type="presParOf" srcId="{27C26260-3D5C-4831-9D9D-FE1609DDCA0E}" destId="{9BDAE04B-772D-4DCD-99B0-34FF8959B62A}" srcOrd="9" destOrd="0" presId="urn:microsoft.com/office/officeart/2005/8/layout/chevron2"/>
    <dgm:cxn modelId="{3D9221A9-025A-40C6-A1F0-6E596245715B}" type="presParOf" srcId="{27C26260-3D5C-4831-9D9D-FE1609DDCA0E}" destId="{4FD5D1B2-78A1-4364-80CC-84C9A4C01DDB}" srcOrd="10" destOrd="0" presId="urn:microsoft.com/office/officeart/2005/8/layout/chevron2"/>
    <dgm:cxn modelId="{CBD40D7F-B787-48AD-8A3C-9A650F61352C}" type="presParOf" srcId="{4FD5D1B2-78A1-4364-80CC-84C9A4C01DDB}" destId="{3D256977-C195-469B-B453-7A7DBF63FB56}" srcOrd="0" destOrd="0" presId="urn:microsoft.com/office/officeart/2005/8/layout/chevron2"/>
    <dgm:cxn modelId="{C394B2D0-4614-413B-9F1B-EA5516C04DD2}" type="presParOf" srcId="{4FD5D1B2-78A1-4364-80CC-84C9A4C01DDB}" destId="{A29B692D-1082-4D69-8BD9-EE417B1C7C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/>
            <a:t>Urbanistički planovi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2C1CFAAD-CBB0-461F-8B93-7D6EAF362F98}">
      <dgm:prSet phldrT="[Text]"/>
      <dgm:spPr/>
      <dgm:t>
        <a:bodyPr/>
        <a:lstStyle/>
        <a:p>
          <a:r>
            <a:rPr lang="sr-Latn-ME" dirty="0"/>
            <a:t>Urbanistički planovi</a:t>
          </a:r>
          <a:endParaRPr lang="en-US" dirty="0"/>
        </a:p>
      </dgm:t>
    </dgm:pt>
    <dgm:pt modelId="{EF153B7E-DC43-43F8-B6F1-41775AE45663}" type="parTrans" cxnId="{04382ACD-6839-4F0E-8D19-89E390DDD6CA}">
      <dgm:prSet/>
      <dgm:spPr/>
      <dgm:t>
        <a:bodyPr/>
        <a:lstStyle/>
        <a:p>
          <a:endParaRPr lang="en-US"/>
        </a:p>
      </dgm:t>
    </dgm:pt>
    <dgm:pt modelId="{F33C61FB-4A46-439B-8837-A309B737690B}" type="sibTrans" cxnId="{04382ACD-6839-4F0E-8D19-89E390DDD6CA}">
      <dgm:prSet/>
      <dgm:spPr/>
      <dgm:t>
        <a:bodyPr/>
        <a:lstStyle/>
        <a:p>
          <a:endParaRPr lang="en-US"/>
        </a:p>
      </dgm:t>
    </dgm:pt>
    <dgm:pt modelId="{4C4B4B67-B9FA-436B-BA47-5950C836DB9B}">
      <dgm:prSet phldrT="[Text]" custT="1"/>
      <dgm:spPr/>
      <dgm:t>
        <a:bodyPr/>
        <a:lstStyle/>
        <a:p>
          <a:r>
            <a:rPr lang="sr-Latn-ME" sz="1800" b="1" dirty="0"/>
            <a:t>Urbanistički projekat</a:t>
          </a:r>
          <a:endParaRPr lang="en-US" sz="1800" b="1" dirty="0"/>
        </a:p>
      </dgm:t>
    </dgm:pt>
    <dgm:pt modelId="{4E3BCC61-71B3-4DFC-A9D1-001CD0D6D0E2}" type="parTrans" cxnId="{1B4D587F-9EDA-48D8-8DD6-3C5B3FA6F787}">
      <dgm:prSet/>
      <dgm:spPr/>
      <dgm:t>
        <a:bodyPr/>
        <a:lstStyle/>
        <a:p>
          <a:endParaRPr lang="en-US"/>
        </a:p>
      </dgm:t>
    </dgm:pt>
    <dgm:pt modelId="{9F0B1A4C-1B24-46B2-AF47-799898EE6071}" type="sibTrans" cxnId="{1B4D587F-9EDA-48D8-8DD6-3C5B3FA6F787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/>
            <a:t>Urbanistički planovi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/>
            <a:t>Urbanistički planovi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5DB2E3D1-499A-4338-945B-2B9D85B72EEB}">
      <dgm:prSet custT="1"/>
      <dgm:spPr/>
      <dgm:t>
        <a:bodyPr/>
        <a:lstStyle/>
        <a:p>
          <a:r>
            <a:rPr lang="sr-Latn-ME" sz="1800" b="1" dirty="0"/>
            <a:t>Stručna ocjena od strane komisije</a:t>
          </a:r>
          <a:endParaRPr lang="en-US" sz="1800" b="1" dirty="0"/>
        </a:p>
      </dgm:t>
    </dgm:pt>
    <dgm:pt modelId="{6DFBB369-5F52-4774-A6CA-3889595ABC19}" type="parTrans" cxnId="{8F519052-C967-4471-BCD3-22F14AE46ABF}">
      <dgm:prSet/>
      <dgm:spPr/>
      <dgm:t>
        <a:bodyPr/>
        <a:lstStyle/>
        <a:p>
          <a:endParaRPr lang="en-US"/>
        </a:p>
      </dgm:t>
    </dgm:pt>
    <dgm:pt modelId="{3878890D-C67F-4AA3-BFBE-08E121FCCAAA}" type="sibTrans" cxnId="{8F519052-C967-4471-BCD3-22F14AE46ABF}">
      <dgm:prSet/>
      <dgm:spPr/>
      <dgm:t>
        <a:bodyPr/>
        <a:lstStyle/>
        <a:p>
          <a:endParaRPr lang="en-US"/>
        </a:p>
      </dgm:t>
    </dgm:pt>
    <dgm:pt modelId="{F8269D8D-3D4B-4D2D-A50C-9447C3962EC5}">
      <dgm:prSet/>
      <dgm:spPr/>
      <dgm:t>
        <a:bodyPr/>
        <a:lstStyle/>
        <a:p>
          <a:r>
            <a:rPr lang="sr-Latn-ME" dirty="0"/>
            <a:t>Urbanistički planovi</a:t>
          </a:r>
          <a:endParaRPr lang="en-US" dirty="0"/>
        </a:p>
      </dgm:t>
    </dgm:pt>
    <dgm:pt modelId="{8FAC540A-EA69-457A-A7DB-58CBB143B952}" type="parTrans" cxnId="{563F92A6-A5DF-41EE-9589-546741695D3F}">
      <dgm:prSet/>
      <dgm:spPr/>
      <dgm:t>
        <a:bodyPr/>
        <a:lstStyle/>
        <a:p>
          <a:endParaRPr lang="en-US"/>
        </a:p>
      </dgm:t>
    </dgm:pt>
    <dgm:pt modelId="{72A1BB42-8055-49F7-8015-26B5F5513C5D}" type="sibTrans" cxnId="{563F92A6-A5DF-41EE-9589-546741695D3F}">
      <dgm:prSet/>
      <dgm:spPr/>
      <dgm:t>
        <a:bodyPr/>
        <a:lstStyle/>
        <a:p>
          <a:endParaRPr lang="en-US"/>
        </a:p>
      </dgm:t>
    </dgm:pt>
    <dgm:pt modelId="{658C30EB-C085-4E26-AF81-4CDF1185C2E5}">
      <dgm:prSet custT="1"/>
      <dgm:spPr/>
      <dgm:t>
        <a:bodyPr/>
        <a:lstStyle/>
        <a:p>
          <a:r>
            <a:rPr lang="sr-Latn-ME" sz="1800" b="1" dirty="0"/>
            <a:t>Finansiraju se iz budžeta Republike/jedinice lokalne samouprave i zainteresovanog korisnika prostora.</a:t>
          </a:r>
          <a:endParaRPr lang="en-US" sz="1800" b="1" dirty="0"/>
        </a:p>
      </dgm:t>
    </dgm:pt>
    <dgm:pt modelId="{04B9B653-CF5D-4328-B0EA-B169CDE6FAC3}" type="parTrans" cxnId="{33F26095-B3F0-4D1C-A0D4-976C0750A5BF}">
      <dgm:prSet/>
      <dgm:spPr/>
      <dgm:t>
        <a:bodyPr/>
        <a:lstStyle/>
        <a:p>
          <a:endParaRPr lang="en-US"/>
        </a:p>
      </dgm:t>
    </dgm:pt>
    <dgm:pt modelId="{74DD8232-B075-4C2D-A002-4C0E1DD21935}" type="sibTrans" cxnId="{33F26095-B3F0-4D1C-A0D4-976C0750A5BF}">
      <dgm:prSet/>
      <dgm:spPr/>
      <dgm:t>
        <a:bodyPr/>
        <a:lstStyle/>
        <a:p>
          <a:endParaRPr lang="en-US"/>
        </a:p>
      </dgm:t>
    </dgm:pt>
    <dgm:pt modelId="{242615CF-2D04-4802-A021-8A19E94F27E2}">
      <dgm:prSet custT="1"/>
      <dgm:spPr/>
      <dgm:t>
        <a:bodyPr/>
        <a:lstStyle/>
        <a:p>
          <a:r>
            <a:rPr lang="sr-Latn-ME" sz="1800" dirty="0"/>
            <a:t>Generalni urbanistički plan naselja</a:t>
          </a:r>
          <a:endParaRPr lang="en-US" sz="1800" dirty="0"/>
        </a:p>
      </dgm:t>
    </dgm:pt>
    <dgm:pt modelId="{24CF436D-3A18-44E2-A22B-1514AF26B702}" type="parTrans" cxnId="{C0D93233-A06D-4CAE-B5F6-173982660B73}">
      <dgm:prSet/>
      <dgm:spPr/>
      <dgm:t>
        <a:bodyPr/>
        <a:lstStyle/>
        <a:p>
          <a:endParaRPr lang="en-US"/>
        </a:p>
      </dgm:t>
    </dgm:pt>
    <dgm:pt modelId="{90456938-6B6A-4515-BBFB-680C3B3CC1A4}" type="sibTrans" cxnId="{C0D93233-A06D-4CAE-B5F6-173982660B73}">
      <dgm:prSet/>
      <dgm:spPr/>
      <dgm:t>
        <a:bodyPr/>
        <a:lstStyle/>
        <a:p>
          <a:endParaRPr lang="en-US"/>
        </a:p>
      </dgm:t>
    </dgm:pt>
    <dgm:pt modelId="{CC9E710F-A1C9-4164-B8F3-8CAF98546E42}">
      <dgm:prSet custT="1"/>
      <dgm:spPr/>
      <dgm:t>
        <a:bodyPr/>
        <a:lstStyle/>
        <a:p>
          <a:r>
            <a:rPr lang="sr-Latn-ME" sz="1800" dirty="0"/>
            <a:t>Uklapanje nezakonito podignutih objekata</a:t>
          </a:r>
          <a:endParaRPr lang="en-US" sz="1800" dirty="0"/>
        </a:p>
      </dgm:t>
    </dgm:pt>
    <dgm:pt modelId="{FED6B35A-3F74-42B6-B0C6-86C39201ED99}" type="parTrans" cxnId="{9979DD99-6FB5-4BAE-94BF-333A4A81FA13}">
      <dgm:prSet/>
      <dgm:spPr/>
      <dgm:t>
        <a:bodyPr/>
        <a:lstStyle/>
        <a:p>
          <a:endParaRPr lang="en-US"/>
        </a:p>
      </dgm:t>
    </dgm:pt>
    <dgm:pt modelId="{2CA4A42E-F37F-4BFA-A553-50E1D5F272C9}" type="sibTrans" cxnId="{9979DD99-6FB5-4BAE-94BF-333A4A81FA13}">
      <dgm:prSet/>
      <dgm:spPr/>
      <dgm:t>
        <a:bodyPr/>
        <a:lstStyle/>
        <a:p>
          <a:endParaRPr lang="en-US"/>
        </a:p>
      </dgm:t>
    </dgm:pt>
    <dgm:pt modelId="{9AC30B16-847A-4281-91E4-9D8A33EE49A9}">
      <dgm:prSet/>
      <dgm:spPr/>
      <dgm:t>
        <a:bodyPr/>
        <a:lstStyle/>
        <a:p>
          <a:r>
            <a:rPr lang="sr-Latn-ME" b="1" dirty="0"/>
            <a:t>Urbanistički planovi</a:t>
          </a:r>
          <a:endParaRPr lang="en-US" b="1" dirty="0"/>
        </a:p>
      </dgm:t>
    </dgm:pt>
    <dgm:pt modelId="{3E37FB73-6AD5-43D4-BD3F-C726485797D4}" type="parTrans" cxnId="{98C18CA7-6E74-41A6-BA49-6012EDA8BEB0}">
      <dgm:prSet/>
      <dgm:spPr/>
    </dgm:pt>
    <dgm:pt modelId="{BA92E3C8-5D3A-4AB5-9E06-8338BCC4A507}" type="sibTrans" cxnId="{98C18CA7-6E74-41A6-BA49-6012EDA8BEB0}">
      <dgm:prSet/>
      <dgm:spPr/>
    </dgm:pt>
    <dgm:pt modelId="{0C0484D4-4911-4F0B-8C91-EA192723A23C}">
      <dgm:prSet custT="1"/>
      <dgm:spPr/>
      <dgm:t>
        <a:bodyPr/>
        <a:lstStyle/>
        <a:p>
          <a:r>
            <a:rPr lang="sr-Latn-ME" sz="1800" b="1" dirty="0"/>
            <a:t>Glavni urbanista</a:t>
          </a:r>
          <a:endParaRPr lang="en-US" sz="1800" b="1" dirty="0"/>
        </a:p>
      </dgm:t>
    </dgm:pt>
    <dgm:pt modelId="{481DF154-2DBF-4818-B8F9-B95DAE32E899}" type="parTrans" cxnId="{71D9D3ED-2963-430E-9C93-81EBF0F227AE}">
      <dgm:prSet/>
      <dgm:spPr/>
    </dgm:pt>
    <dgm:pt modelId="{C85A5A04-2CE6-48D5-B69C-EDC26F213B47}" type="sibTrans" cxnId="{71D9D3ED-2963-430E-9C93-81EBF0F227AE}">
      <dgm:prSet/>
      <dgm:spPr/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</dgm:pt>
    <dgm:pt modelId="{A7A92ECE-7DDC-4B85-A5F1-4BCC17DD7BFD}" type="pres">
      <dgm:prSet presAssocID="{88E631D4-B857-49D9-98A0-21CCBDE24A1E}" presName="composite" presStyleCnt="0"/>
      <dgm:spPr/>
    </dgm:pt>
    <dgm:pt modelId="{E7A1C3E4-B3E8-4A61-B88A-F867C9118C44}" type="pres">
      <dgm:prSet presAssocID="{88E631D4-B857-49D9-98A0-21CCBDE24A1E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58C733B9-3E10-42FC-B503-D9252D70EEFF}" type="pres">
      <dgm:prSet presAssocID="{88E631D4-B857-49D9-98A0-21CCBDE24A1E}" presName="descendantText" presStyleLbl="alignAcc1" presStyleIdx="0" presStyleCnt="6" custLinFactNeighborX="0">
        <dgm:presLayoutVars>
          <dgm:bulletEnabled val="1"/>
        </dgm:presLayoutVars>
      </dgm:prSet>
      <dgm:spPr/>
    </dgm:pt>
    <dgm:pt modelId="{EE170996-EC8E-485C-B09A-926508C372D5}" type="pres">
      <dgm:prSet presAssocID="{87B2DD8A-68FC-41B1-96C4-43BCA070B53E}" presName="sp" presStyleCnt="0"/>
      <dgm:spPr/>
    </dgm:pt>
    <dgm:pt modelId="{F8565092-201D-4AE2-A91F-F97E389CCBD9}" type="pres">
      <dgm:prSet presAssocID="{2C1CFAAD-CBB0-461F-8B93-7D6EAF362F98}" presName="composite" presStyleCnt="0"/>
      <dgm:spPr/>
    </dgm:pt>
    <dgm:pt modelId="{7A507C50-3867-4375-88B9-87B0AF31ACEC}" type="pres">
      <dgm:prSet presAssocID="{2C1CFAAD-CBB0-461F-8B93-7D6EAF362F98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A528F2CB-7FE9-4474-BA4B-F9EE0C8F7671}" type="pres">
      <dgm:prSet presAssocID="{2C1CFAAD-CBB0-461F-8B93-7D6EAF362F98}" presName="descendantText" presStyleLbl="alignAcc1" presStyleIdx="1" presStyleCnt="6">
        <dgm:presLayoutVars>
          <dgm:bulletEnabled val="1"/>
        </dgm:presLayoutVars>
      </dgm:prSet>
      <dgm:spPr/>
    </dgm:pt>
    <dgm:pt modelId="{3450849C-BE60-40EF-A6AE-DCC433198584}" type="pres">
      <dgm:prSet presAssocID="{F33C61FB-4A46-439B-8837-A309B737690B}" presName="sp" presStyleCnt="0"/>
      <dgm:spPr/>
    </dgm:pt>
    <dgm:pt modelId="{87CDE623-C419-4718-A6D8-CA8FEA86373E}" type="pres">
      <dgm:prSet presAssocID="{67A31EE2-8A16-467A-9DF5-FC2872D83C74}" presName="composite" presStyleCnt="0"/>
      <dgm:spPr/>
    </dgm:pt>
    <dgm:pt modelId="{05D7C410-CCC5-4CB9-B03C-5EF35DCE1DC6}" type="pres">
      <dgm:prSet presAssocID="{67A31EE2-8A16-467A-9DF5-FC2872D83C74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0EB5116E-EE30-4538-8D88-1ED4C960214E}" type="pres">
      <dgm:prSet presAssocID="{67A31EE2-8A16-467A-9DF5-FC2872D83C74}" presName="descendantText" presStyleLbl="alignAcc1" presStyleIdx="2" presStyleCnt="6">
        <dgm:presLayoutVars>
          <dgm:bulletEnabled val="1"/>
        </dgm:presLayoutVars>
      </dgm:prSet>
      <dgm:spPr/>
    </dgm:pt>
    <dgm:pt modelId="{A9D92FBF-A0DD-4D82-9577-0071EF790280}" type="pres">
      <dgm:prSet presAssocID="{1A7A0B62-5796-452A-A3B9-8E95DD130132}" presName="sp" presStyleCnt="0"/>
      <dgm:spPr/>
    </dgm:pt>
    <dgm:pt modelId="{800137C0-1895-4080-A67E-92C636127282}" type="pres">
      <dgm:prSet presAssocID="{BF68CCEC-AFCF-461F-A0D6-2CD63381F254}" presName="composite" presStyleCnt="0"/>
      <dgm:spPr/>
    </dgm:pt>
    <dgm:pt modelId="{75F924D8-053C-47BB-9918-E0BDF4758282}" type="pres">
      <dgm:prSet presAssocID="{BF68CCEC-AFCF-461F-A0D6-2CD63381F254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ECB65C83-D254-4FC8-B652-718206FAAB78}" type="pres">
      <dgm:prSet presAssocID="{BF68CCEC-AFCF-461F-A0D6-2CD63381F254}" presName="descendantText" presStyleLbl="alignAcc1" presStyleIdx="3" presStyleCnt="6">
        <dgm:presLayoutVars>
          <dgm:bulletEnabled val="1"/>
        </dgm:presLayoutVars>
      </dgm:prSet>
      <dgm:spPr/>
    </dgm:pt>
    <dgm:pt modelId="{9BDAE04B-772D-4DCD-99B0-34FF8959B62A}" type="pres">
      <dgm:prSet presAssocID="{36F1B07C-7ACB-48AE-9B04-4933E2F50BC8}" presName="sp" presStyleCnt="0"/>
      <dgm:spPr/>
    </dgm:pt>
    <dgm:pt modelId="{4FD5D1B2-78A1-4364-80CC-84C9A4C01DDB}" type="pres">
      <dgm:prSet presAssocID="{F8269D8D-3D4B-4D2D-A50C-9447C3962EC5}" presName="composite" presStyleCnt="0"/>
      <dgm:spPr/>
    </dgm:pt>
    <dgm:pt modelId="{3D256977-C195-469B-B453-7A7DBF63FB56}" type="pres">
      <dgm:prSet presAssocID="{F8269D8D-3D4B-4D2D-A50C-9447C3962EC5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A29B692D-1082-4D69-8BD9-EE417B1C7C80}" type="pres">
      <dgm:prSet presAssocID="{F8269D8D-3D4B-4D2D-A50C-9447C3962EC5}" presName="descendantText" presStyleLbl="alignAcc1" presStyleIdx="4" presStyleCnt="6" custLinFactNeighborX="501" custLinFactNeighborY="16469">
        <dgm:presLayoutVars>
          <dgm:bulletEnabled val="1"/>
        </dgm:presLayoutVars>
      </dgm:prSet>
      <dgm:spPr/>
    </dgm:pt>
    <dgm:pt modelId="{FACC2810-B7E6-4C80-AE6F-45F954D6AC91}" type="pres">
      <dgm:prSet presAssocID="{72A1BB42-8055-49F7-8015-26B5F5513C5D}" presName="sp" presStyleCnt="0"/>
      <dgm:spPr/>
    </dgm:pt>
    <dgm:pt modelId="{346F9F13-F44C-48B1-B356-E8A5B7B6E2BA}" type="pres">
      <dgm:prSet presAssocID="{9AC30B16-847A-4281-91E4-9D8A33EE49A9}" presName="composite" presStyleCnt="0"/>
      <dgm:spPr/>
    </dgm:pt>
    <dgm:pt modelId="{B9F6AD90-397F-4A69-8522-17B23FD37821}" type="pres">
      <dgm:prSet presAssocID="{9AC30B16-847A-4281-91E4-9D8A33EE49A9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584B2730-EF10-4C4C-A402-6736CF9358BC}" type="pres">
      <dgm:prSet presAssocID="{9AC30B16-847A-4281-91E4-9D8A33EE49A9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53455119-6CC5-444F-94AA-D2A343F708AB}" type="presOf" srcId="{242615CF-2D04-4802-A021-8A19E94F27E2}" destId="{58C733B9-3E10-42FC-B503-D9252D70EEFF}" srcOrd="0" destOrd="0" presId="urn:microsoft.com/office/officeart/2005/8/layout/chevron2"/>
    <dgm:cxn modelId="{145BD123-2328-414D-B459-44FA6E762DD6}" srcId="{8D07B072-F4B6-4F5B-9DA6-1CDCAC48EE3E}" destId="{BF68CCEC-AFCF-461F-A0D6-2CD63381F254}" srcOrd="3" destOrd="0" parTransId="{35E0D99A-06EF-4801-82CE-1735275483EF}" sibTransId="{36F1B07C-7ACB-48AE-9B04-4933E2F50BC8}"/>
    <dgm:cxn modelId="{C0D93233-A06D-4CAE-B5F6-173982660B73}" srcId="{88E631D4-B857-49D9-98A0-21CCBDE24A1E}" destId="{242615CF-2D04-4802-A021-8A19E94F27E2}" srcOrd="0" destOrd="0" parTransId="{24CF436D-3A18-44E2-A22B-1514AF26B702}" sibTransId="{90456938-6B6A-4515-BBFB-680C3B3CC1A4}"/>
    <dgm:cxn modelId="{CCA90436-0914-4F59-BC98-1171415E6D63}" type="presOf" srcId="{4C4B4B67-B9FA-436B-BA47-5950C836DB9B}" destId="{A528F2CB-7FE9-4474-BA4B-F9EE0C8F7671}" srcOrd="0" destOrd="0" presId="urn:microsoft.com/office/officeart/2005/8/layout/chevron2"/>
    <dgm:cxn modelId="{7FAAD15F-DD02-4B49-9F36-A1B82715943C}" type="presOf" srcId="{2C1CFAAD-CBB0-461F-8B93-7D6EAF362F98}" destId="{7A507C50-3867-4375-88B9-87B0AF31ACEC}" srcOrd="0" destOrd="0" presId="urn:microsoft.com/office/officeart/2005/8/layout/chevron2"/>
    <dgm:cxn modelId="{563BC147-C192-40F9-B7CC-BE4AE52706DA}" type="presOf" srcId="{CC9E710F-A1C9-4164-B8F3-8CAF98546E42}" destId="{0EB5116E-EE30-4538-8D88-1ED4C960214E}" srcOrd="0" destOrd="0" presId="urn:microsoft.com/office/officeart/2005/8/layout/chevron2"/>
    <dgm:cxn modelId="{2AF47871-788F-4EBE-99E3-B673E53D53A7}" type="presOf" srcId="{9AC30B16-847A-4281-91E4-9D8A33EE49A9}" destId="{B9F6AD90-397F-4A69-8522-17B23FD37821}" srcOrd="0" destOrd="0" presId="urn:microsoft.com/office/officeart/2005/8/layout/chevron2"/>
    <dgm:cxn modelId="{8F519052-C967-4471-BCD3-22F14AE46ABF}" srcId="{BF68CCEC-AFCF-461F-A0D6-2CD63381F254}" destId="{5DB2E3D1-499A-4338-945B-2B9D85B72EEB}" srcOrd="0" destOrd="0" parTransId="{6DFBB369-5F52-4774-A6CA-3889595ABC19}" sibTransId="{3878890D-C67F-4AA3-BFBE-08E121FCCAAA}"/>
    <dgm:cxn modelId="{1B4D587F-9EDA-48D8-8DD6-3C5B3FA6F787}" srcId="{2C1CFAAD-CBB0-461F-8B93-7D6EAF362F98}" destId="{4C4B4B67-B9FA-436B-BA47-5950C836DB9B}" srcOrd="0" destOrd="0" parTransId="{4E3BCC61-71B3-4DFC-A9D1-001CD0D6D0E2}" sibTransId="{9F0B1A4C-1B24-46B2-AF47-799898EE6071}"/>
    <dgm:cxn modelId="{4380F682-ADF4-41D7-8B3C-8E7AAF9FE5AA}" type="presOf" srcId="{F8269D8D-3D4B-4D2D-A50C-9447C3962EC5}" destId="{3D256977-C195-469B-B453-7A7DBF63FB56}" srcOrd="0" destOrd="0" presId="urn:microsoft.com/office/officeart/2005/8/layout/chevron2"/>
    <dgm:cxn modelId="{AE2D7992-5786-4ED9-965E-ECF937447464}" type="presOf" srcId="{0C0484D4-4911-4F0B-8C91-EA192723A23C}" destId="{584B2730-EF10-4C4C-A402-6736CF9358BC}" srcOrd="0" destOrd="0" presId="urn:microsoft.com/office/officeart/2005/8/layout/chevron2"/>
    <dgm:cxn modelId="{33F26095-B3F0-4D1C-A0D4-976C0750A5BF}" srcId="{F8269D8D-3D4B-4D2D-A50C-9447C3962EC5}" destId="{658C30EB-C085-4E26-AF81-4CDF1185C2E5}" srcOrd="0" destOrd="0" parTransId="{04B9B653-CF5D-4328-B0EA-B169CDE6FAC3}" sibTransId="{74DD8232-B075-4C2D-A002-4C0E1DD21935}"/>
    <dgm:cxn modelId="{9979DD99-6FB5-4BAE-94BF-333A4A81FA13}" srcId="{67A31EE2-8A16-467A-9DF5-FC2872D83C74}" destId="{CC9E710F-A1C9-4164-B8F3-8CAF98546E42}" srcOrd="0" destOrd="0" parTransId="{FED6B35A-3F74-42B6-B0C6-86C39201ED99}" sibTransId="{2CA4A42E-F37F-4BFA-A553-50E1D5F272C9}"/>
    <dgm:cxn modelId="{6757C49A-576A-4BAF-AA8E-45984AEB248D}" srcId="{8D07B072-F4B6-4F5B-9DA6-1CDCAC48EE3E}" destId="{67A31EE2-8A16-467A-9DF5-FC2872D83C74}" srcOrd="2" destOrd="0" parTransId="{1A635E44-1FB3-4DD5-83AB-6D5E83338414}" sibTransId="{1A7A0B62-5796-452A-A3B9-8E95DD130132}"/>
    <dgm:cxn modelId="{563F92A6-A5DF-41EE-9589-546741695D3F}" srcId="{8D07B072-F4B6-4F5B-9DA6-1CDCAC48EE3E}" destId="{F8269D8D-3D4B-4D2D-A50C-9447C3962EC5}" srcOrd="4" destOrd="0" parTransId="{8FAC540A-EA69-457A-A7DB-58CBB143B952}" sibTransId="{72A1BB42-8055-49F7-8015-26B5F5513C5D}"/>
    <dgm:cxn modelId="{98C18CA7-6E74-41A6-BA49-6012EDA8BEB0}" srcId="{8D07B072-F4B6-4F5B-9DA6-1CDCAC48EE3E}" destId="{9AC30B16-847A-4281-91E4-9D8A33EE49A9}" srcOrd="5" destOrd="0" parTransId="{3E37FB73-6AD5-43D4-BD3F-C726485797D4}" sibTransId="{BA92E3C8-5D3A-4AB5-9E06-8338BCC4A507}"/>
    <dgm:cxn modelId="{04382ACD-6839-4F0E-8D19-89E390DDD6CA}" srcId="{8D07B072-F4B6-4F5B-9DA6-1CDCAC48EE3E}" destId="{2C1CFAAD-CBB0-461F-8B93-7D6EAF362F98}" srcOrd="1" destOrd="0" parTransId="{EF153B7E-DC43-43F8-B6F1-41775AE45663}" sibTransId="{F33C61FB-4A46-439B-8837-A309B737690B}"/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71D9D3ED-2963-430E-9C93-81EBF0F227AE}" srcId="{9AC30B16-847A-4281-91E4-9D8A33EE49A9}" destId="{0C0484D4-4911-4F0B-8C91-EA192723A23C}" srcOrd="0" destOrd="0" parTransId="{481DF154-2DBF-4818-B8F9-B95DAE32E899}" sibTransId="{C85A5A04-2CE6-48D5-B69C-EDC26F213B47}"/>
    <dgm:cxn modelId="{A19220F0-0D3B-4C94-AE91-AD0D10090E4B}" type="presOf" srcId="{5DB2E3D1-499A-4338-945B-2B9D85B72EEB}" destId="{ECB65C83-D254-4FC8-B652-718206FAAB78}" srcOrd="0" destOrd="0" presId="urn:microsoft.com/office/officeart/2005/8/layout/chevron2"/>
    <dgm:cxn modelId="{8B2A90F2-D7CB-49A3-9F94-9B1195FFD219}" type="presOf" srcId="{BF68CCEC-AFCF-461F-A0D6-2CD63381F254}" destId="{75F924D8-053C-47BB-9918-E0BDF4758282}" srcOrd="0" destOrd="0" presId="urn:microsoft.com/office/officeart/2005/8/layout/chevron2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0684F5F5-A6B6-4C02-A5E8-E12B9B671915}" type="presOf" srcId="{658C30EB-C085-4E26-AF81-4CDF1185C2E5}" destId="{A29B692D-1082-4D69-8BD9-EE417B1C7C80}" srcOrd="0" destOrd="0" presId="urn:microsoft.com/office/officeart/2005/8/layout/chevron2"/>
    <dgm:cxn modelId="{C60CA5FC-7A81-4613-85B2-6A0FBDA98018}" type="presOf" srcId="{67A31EE2-8A16-467A-9DF5-FC2872D83C74}" destId="{05D7C410-CCC5-4CB9-B03C-5EF35DCE1DC6}" srcOrd="0" destOrd="0" presId="urn:microsoft.com/office/officeart/2005/8/layout/chevron2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876C1CF1-39C7-4B58-991E-61F1385FE485}" type="presParOf" srcId="{27C26260-3D5C-4831-9D9D-FE1609DDCA0E}" destId="{F8565092-201D-4AE2-A91F-F97E389CCBD9}" srcOrd="2" destOrd="0" presId="urn:microsoft.com/office/officeart/2005/8/layout/chevron2"/>
    <dgm:cxn modelId="{BD01E3E8-8712-4247-9F46-7086CF08D3EE}" type="presParOf" srcId="{F8565092-201D-4AE2-A91F-F97E389CCBD9}" destId="{7A507C50-3867-4375-88B9-87B0AF31ACEC}" srcOrd="0" destOrd="0" presId="urn:microsoft.com/office/officeart/2005/8/layout/chevron2"/>
    <dgm:cxn modelId="{A5AA9040-7080-4696-A1B1-6F000D2A5349}" type="presParOf" srcId="{F8565092-201D-4AE2-A91F-F97E389CCBD9}" destId="{A528F2CB-7FE9-4474-BA4B-F9EE0C8F7671}" srcOrd="1" destOrd="0" presId="urn:microsoft.com/office/officeart/2005/8/layout/chevron2"/>
    <dgm:cxn modelId="{662A8D69-9F36-404A-A636-28F91A67E08D}" type="presParOf" srcId="{27C26260-3D5C-4831-9D9D-FE1609DDCA0E}" destId="{3450849C-BE60-40EF-A6AE-DCC433198584}" srcOrd="3" destOrd="0" presId="urn:microsoft.com/office/officeart/2005/8/layout/chevron2"/>
    <dgm:cxn modelId="{551B72BE-D0D4-460A-AEE8-C0E147AFA44C}" type="presParOf" srcId="{27C26260-3D5C-4831-9D9D-FE1609DDCA0E}" destId="{87CDE623-C419-4718-A6D8-CA8FEA86373E}" srcOrd="4" destOrd="0" presId="urn:microsoft.com/office/officeart/2005/8/layout/chevron2"/>
    <dgm:cxn modelId="{843C7B3C-0D8D-4901-BDE6-3A58033EEBDB}" type="presParOf" srcId="{87CDE623-C419-4718-A6D8-CA8FEA86373E}" destId="{05D7C410-CCC5-4CB9-B03C-5EF35DCE1DC6}" srcOrd="0" destOrd="0" presId="urn:microsoft.com/office/officeart/2005/8/layout/chevron2"/>
    <dgm:cxn modelId="{704484BC-6255-408A-842E-AB273E580EFA}" type="presParOf" srcId="{87CDE623-C419-4718-A6D8-CA8FEA86373E}" destId="{0EB5116E-EE30-4538-8D88-1ED4C960214E}" srcOrd="1" destOrd="0" presId="urn:microsoft.com/office/officeart/2005/8/layout/chevron2"/>
    <dgm:cxn modelId="{B0AE4242-AB04-402C-BA94-572806F37AAE}" type="presParOf" srcId="{27C26260-3D5C-4831-9D9D-FE1609DDCA0E}" destId="{A9D92FBF-A0DD-4D82-9577-0071EF790280}" srcOrd="5" destOrd="0" presId="urn:microsoft.com/office/officeart/2005/8/layout/chevron2"/>
    <dgm:cxn modelId="{BB77C10C-14B5-49BB-9497-45D9992BF433}" type="presParOf" srcId="{27C26260-3D5C-4831-9D9D-FE1609DDCA0E}" destId="{800137C0-1895-4080-A67E-92C636127282}" srcOrd="6" destOrd="0" presId="urn:microsoft.com/office/officeart/2005/8/layout/chevron2"/>
    <dgm:cxn modelId="{5B8B8F34-3104-41FD-8154-A18A08C8CFC1}" type="presParOf" srcId="{800137C0-1895-4080-A67E-92C636127282}" destId="{75F924D8-053C-47BB-9918-E0BDF4758282}" srcOrd="0" destOrd="0" presId="urn:microsoft.com/office/officeart/2005/8/layout/chevron2"/>
    <dgm:cxn modelId="{C78DD6FC-7096-4415-90B6-56F9DBFDE569}" type="presParOf" srcId="{800137C0-1895-4080-A67E-92C636127282}" destId="{ECB65C83-D254-4FC8-B652-718206FAAB78}" srcOrd="1" destOrd="0" presId="urn:microsoft.com/office/officeart/2005/8/layout/chevron2"/>
    <dgm:cxn modelId="{B7E72D0C-DB92-4E58-B000-3DFA7F4B748E}" type="presParOf" srcId="{27C26260-3D5C-4831-9D9D-FE1609DDCA0E}" destId="{9BDAE04B-772D-4DCD-99B0-34FF8959B62A}" srcOrd="7" destOrd="0" presId="urn:microsoft.com/office/officeart/2005/8/layout/chevron2"/>
    <dgm:cxn modelId="{3D9221A9-025A-40C6-A1F0-6E596245715B}" type="presParOf" srcId="{27C26260-3D5C-4831-9D9D-FE1609DDCA0E}" destId="{4FD5D1B2-78A1-4364-80CC-84C9A4C01DDB}" srcOrd="8" destOrd="0" presId="urn:microsoft.com/office/officeart/2005/8/layout/chevron2"/>
    <dgm:cxn modelId="{CBD40D7F-B787-48AD-8A3C-9A650F61352C}" type="presParOf" srcId="{4FD5D1B2-78A1-4364-80CC-84C9A4C01DDB}" destId="{3D256977-C195-469B-B453-7A7DBF63FB56}" srcOrd="0" destOrd="0" presId="urn:microsoft.com/office/officeart/2005/8/layout/chevron2"/>
    <dgm:cxn modelId="{C394B2D0-4614-413B-9F1B-EA5516C04DD2}" type="presParOf" srcId="{4FD5D1B2-78A1-4364-80CC-84C9A4C01DDB}" destId="{A29B692D-1082-4D69-8BD9-EE417B1C7C80}" srcOrd="1" destOrd="0" presId="urn:microsoft.com/office/officeart/2005/8/layout/chevron2"/>
    <dgm:cxn modelId="{A64037D8-10C5-4728-B4DD-C9E4DC517C02}" type="presParOf" srcId="{27C26260-3D5C-4831-9D9D-FE1609DDCA0E}" destId="{FACC2810-B7E6-4C80-AE6F-45F954D6AC91}" srcOrd="9" destOrd="0" presId="urn:microsoft.com/office/officeart/2005/8/layout/chevron2"/>
    <dgm:cxn modelId="{184E0556-53F4-4774-AAA7-7F34AF3E493E}" type="presParOf" srcId="{27C26260-3D5C-4831-9D9D-FE1609DDCA0E}" destId="{346F9F13-F44C-48B1-B356-E8A5B7B6E2BA}" srcOrd="10" destOrd="0" presId="urn:microsoft.com/office/officeart/2005/8/layout/chevron2"/>
    <dgm:cxn modelId="{B2ABE0DD-6F8D-46D5-8167-EDC74CD26202}" type="presParOf" srcId="{346F9F13-F44C-48B1-B356-E8A5B7B6E2BA}" destId="{B9F6AD90-397F-4A69-8522-17B23FD37821}" srcOrd="0" destOrd="0" presId="urn:microsoft.com/office/officeart/2005/8/layout/chevron2"/>
    <dgm:cxn modelId="{5E472FCB-38C6-4B39-989F-868F0EBC5F94}" type="presParOf" srcId="{346F9F13-F44C-48B1-B356-E8A5B7B6E2BA}" destId="{584B2730-EF10-4C4C-A402-6736CF9358B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/>
            <a:t>Državni planski dokumenti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3EFF7D8E-B7DC-4883-9AD4-21C3DCAD6C2A}">
      <dgm:prSet phldrT="[Text]" custT="1"/>
      <dgm:spPr/>
      <dgm:t>
        <a:bodyPr/>
        <a:lstStyle/>
        <a:p>
          <a:r>
            <a:rPr lang="sr-Latn-ME" sz="1800" b="1" dirty="0"/>
            <a:t>Prostorni plan Republike</a:t>
          </a:r>
          <a:endParaRPr lang="en-US" sz="1800" b="1" dirty="0"/>
        </a:p>
      </dgm:t>
    </dgm:pt>
    <dgm:pt modelId="{EA7BEC78-F77A-4CC9-AD09-BCFA2E9EE240}" type="parTrans" cxnId="{16BA9499-4623-4AB3-84A3-8FD638D27583}">
      <dgm:prSet/>
      <dgm:spPr/>
      <dgm:t>
        <a:bodyPr/>
        <a:lstStyle/>
        <a:p>
          <a:endParaRPr lang="en-US"/>
        </a:p>
      </dgm:t>
    </dgm:pt>
    <dgm:pt modelId="{5A3D62A6-780A-431D-9733-EC758CEE4AA6}" type="sibTrans" cxnId="{16BA9499-4623-4AB3-84A3-8FD638D27583}">
      <dgm:prSet/>
      <dgm:spPr/>
      <dgm:t>
        <a:bodyPr/>
        <a:lstStyle/>
        <a:p>
          <a:endParaRPr lang="en-US"/>
        </a:p>
      </dgm:t>
    </dgm:pt>
    <dgm:pt modelId="{2C1CFAAD-CBB0-461F-8B93-7D6EAF362F98}">
      <dgm:prSet phldrT="[Text]"/>
      <dgm:spPr/>
      <dgm:t>
        <a:bodyPr/>
        <a:lstStyle/>
        <a:p>
          <a:r>
            <a:rPr lang="sr-Latn-ME" dirty="0"/>
            <a:t>Državni planski dokumenti</a:t>
          </a:r>
          <a:endParaRPr lang="en-US" dirty="0"/>
        </a:p>
      </dgm:t>
    </dgm:pt>
    <dgm:pt modelId="{EF153B7E-DC43-43F8-B6F1-41775AE45663}" type="parTrans" cxnId="{04382ACD-6839-4F0E-8D19-89E390DDD6CA}">
      <dgm:prSet/>
      <dgm:spPr/>
      <dgm:t>
        <a:bodyPr/>
        <a:lstStyle/>
        <a:p>
          <a:endParaRPr lang="en-US"/>
        </a:p>
      </dgm:t>
    </dgm:pt>
    <dgm:pt modelId="{F33C61FB-4A46-439B-8837-A309B737690B}" type="sibTrans" cxnId="{04382ACD-6839-4F0E-8D19-89E390DDD6CA}">
      <dgm:prSet/>
      <dgm:spPr/>
      <dgm:t>
        <a:bodyPr/>
        <a:lstStyle/>
        <a:p>
          <a:endParaRPr lang="en-US"/>
        </a:p>
      </dgm:t>
    </dgm:pt>
    <dgm:pt modelId="{4C4B4B67-B9FA-436B-BA47-5950C836DB9B}">
      <dgm:prSet phldrT="[Text]" custT="1"/>
      <dgm:spPr/>
      <dgm:t>
        <a:bodyPr/>
        <a:lstStyle/>
        <a:p>
          <a:r>
            <a:rPr lang="sr-Latn-ME" sz="1800" b="1" dirty="0"/>
            <a:t>Prostorni plan područja posebne namjene </a:t>
          </a:r>
          <a:endParaRPr lang="en-US" sz="1800" b="1" dirty="0"/>
        </a:p>
      </dgm:t>
    </dgm:pt>
    <dgm:pt modelId="{4E3BCC61-71B3-4DFC-A9D1-001CD0D6D0E2}" type="parTrans" cxnId="{1B4D587F-9EDA-48D8-8DD6-3C5B3FA6F787}">
      <dgm:prSet/>
      <dgm:spPr/>
      <dgm:t>
        <a:bodyPr/>
        <a:lstStyle/>
        <a:p>
          <a:endParaRPr lang="en-US"/>
        </a:p>
      </dgm:t>
    </dgm:pt>
    <dgm:pt modelId="{9F0B1A4C-1B24-46B2-AF47-799898EE6071}" type="sibTrans" cxnId="{1B4D587F-9EDA-48D8-8DD6-3C5B3FA6F787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/>
            <a:t>Državni planski dokumenti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3D2A0F3A-FCA6-4376-A656-77A5890EF67D}">
      <dgm:prSet custT="1"/>
      <dgm:spPr/>
      <dgm:t>
        <a:bodyPr/>
        <a:lstStyle/>
        <a:p>
          <a:r>
            <a:rPr lang="sr-Latn-ME" sz="1800" b="1" dirty="0"/>
            <a:t>Detaljni prostorni plan</a:t>
          </a:r>
          <a:endParaRPr lang="en-US" sz="1800" b="1" dirty="0"/>
        </a:p>
      </dgm:t>
    </dgm:pt>
    <dgm:pt modelId="{AB739A53-3F51-44C9-AC6A-F71950C2238D}" type="parTrans" cxnId="{CA83D403-1346-4FC9-B660-3468B6B1E8D4}">
      <dgm:prSet/>
      <dgm:spPr/>
      <dgm:t>
        <a:bodyPr/>
        <a:lstStyle/>
        <a:p>
          <a:endParaRPr lang="en-US"/>
        </a:p>
      </dgm:t>
    </dgm:pt>
    <dgm:pt modelId="{6BAB4112-92C6-48BB-BCD1-789FD33C9845}" type="sibTrans" cxnId="{CA83D403-1346-4FC9-B660-3468B6B1E8D4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/>
            <a:t>Državni planski dokumenti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5DB2E3D1-499A-4338-945B-2B9D85B72EEB}">
      <dgm:prSet custT="1"/>
      <dgm:spPr/>
      <dgm:t>
        <a:bodyPr/>
        <a:lstStyle/>
        <a:p>
          <a:r>
            <a:rPr lang="sr-Latn-ME" sz="1800" b="1" dirty="0"/>
            <a:t>Studija lokacije</a:t>
          </a:r>
          <a:endParaRPr lang="en-US" sz="1800" b="1" dirty="0"/>
        </a:p>
      </dgm:t>
    </dgm:pt>
    <dgm:pt modelId="{6DFBB369-5F52-4774-A6CA-3889595ABC19}" type="parTrans" cxnId="{8F519052-C967-4471-BCD3-22F14AE46ABF}">
      <dgm:prSet/>
      <dgm:spPr/>
      <dgm:t>
        <a:bodyPr/>
        <a:lstStyle/>
        <a:p>
          <a:endParaRPr lang="en-US"/>
        </a:p>
      </dgm:t>
    </dgm:pt>
    <dgm:pt modelId="{3878890D-C67F-4AA3-BFBE-08E121FCCAAA}" type="sibTrans" cxnId="{8F519052-C967-4471-BCD3-22F14AE46ABF}">
      <dgm:prSet/>
      <dgm:spPr/>
      <dgm:t>
        <a:bodyPr/>
        <a:lstStyle/>
        <a:p>
          <a:endParaRPr lang="en-US"/>
        </a:p>
      </dgm:t>
    </dgm:pt>
    <dgm:pt modelId="{F8269D8D-3D4B-4D2D-A50C-9447C3962EC5}">
      <dgm:prSet/>
      <dgm:spPr/>
      <dgm:t>
        <a:bodyPr/>
        <a:lstStyle/>
        <a:p>
          <a:r>
            <a:rPr lang="sr-Latn-ME" dirty="0"/>
            <a:t>Državni planski dokumenti</a:t>
          </a:r>
          <a:endParaRPr lang="en-US" dirty="0"/>
        </a:p>
      </dgm:t>
    </dgm:pt>
    <dgm:pt modelId="{8FAC540A-EA69-457A-A7DB-58CBB143B952}" type="parTrans" cxnId="{563F92A6-A5DF-41EE-9589-546741695D3F}">
      <dgm:prSet/>
      <dgm:spPr/>
      <dgm:t>
        <a:bodyPr/>
        <a:lstStyle/>
        <a:p>
          <a:endParaRPr lang="en-US"/>
        </a:p>
      </dgm:t>
    </dgm:pt>
    <dgm:pt modelId="{72A1BB42-8055-49F7-8015-26B5F5513C5D}" type="sibTrans" cxnId="{563F92A6-A5DF-41EE-9589-546741695D3F}">
      <dgm:prSet/>
      <dgm:spPr/>
      <dgm:t>
        <a:bodyPr/>
        <a:lstStyle/>
        <a:p>
          <a:endParaRPr lang="en-US"/>
        </a:p>
      </dgm:t>
    </dgm:pt>
    <dgm:pt modelId="{658C30EB-C085-4E26-AF81-4CDF1185C2E5}">
      <dgm:prSet custT="1"/>
      <dgm:spPr/>
      <dgm:t>
        <a:bodyPr/>
        <a:lstStyle/>
        <a:p>
          <a:r>
            <a:rPr lang="sr-Latn-ME" sz="1400" b="1" dirty="0"/>
            <a:t>Katgorija odgovornog planera i planera.</a:t>
          </a:r>
          <a:endParaRPr lang="en-US" sz="1400" b="1" dirty="0"/>
        </a:p>
      </dgm:t>
    </dgm:pt>
    <dgm:pt modelId="{04B9B653-CF5D-4328-B0EA-B169CDE6FAC3}" type="parTrans" cxnId="{33F26095-B3F0-4D1C-A0D4-976C0750A5BF}">
      <dgm:prSet/>
      <dgm:spPr/>
      <dgm:t>
        <a:bodyPr/>
        <a:lstStyle/>
        <a:p>
          <a:endParaRPr lang="en-US"/>
        </a:p>
      </dgm:t>
    </dgm:pt>
    <dgm:pt modelId="{74DD8232-B075-4C2D-A002-4C0E1DD21935}" type="sibTrans" cxnId="{33F26095-B3F0-4D1C-A0D4-976C0750A5BF}">
      <dgm:prSet/>
      <dgm:spPr/>
      <dgm:t>
        <a:bodyPr/>
        <a:lstStyle/>
        <a:p>
          <a:endParaRPr lang="en-US"/>
        </a:p>
      </dgm:t>
    </dgm:pt>
    <dgm:pt modelId="{37AEFECF-87FA-4F71-AAB7-6C61FC1CAD06}">
      <dgm:prSet custT="1"/>
      <dgm:spPr/>
      <dgm:t>
        <a:bodyPr/>
        <a:lstStyle/>
        <a:p>
          <a:r>
            <a:rPr lang="sr-Latn-ME" sz="1400" b="1" dirty="0"/>
            <a:t>Licenca</a:t>
          </a:r>
          <a:endParaRPr lang="en-US" sz="1400" b="1" dirty="0"/>
        </a:p>
      </dgm:t>
    </dgm:pt>
    <dgm:pt modelId="{95D22E31-F8E7-45A9-8A32-6B5B568B8401}" type="parTrans" cxnId="{5B19E096-0F15-4C70-9A7A-9A1F754CA111}">
      <dgm:prSet/>
      <dgm:spPr/>
    </dgm:pt>
    <dgm:pt modelId="{05E0B408-AF12-4120-AC97-2FB57D0D5788}" type="sibTrans" cxnId="{5B19E096-0F15-4C70-9A7A-9A1F754CA111}">
      <dgm:prSet/>
      <dgm:spPr/>
    </dgm:pt>
    <dgm:pt modelId="{DA0344E5-1B0F-41B4-9064-B79B979B2E15}">
      <dgm:prSet custT="1"/>
      <dgm:spPr/>
      <dgm:t>
        <a:bodyPr/>
        <a:lstStyle/>
        <a:p>
          <a:r>
            <a:rPr lang="sr-Latn-ME" sz="1400" b="1" dirty="0"/>
            <a:t>Podzakonski akt</a:t>
          </a:r>
          <a:endParaRPr lang="en-US" sz="1400" b="1" dirty="0"/>
        </a:p>
      </dgm:t>
    </dgm:pt>
    <dgm:pt modelId="{0E20DD85-08BE-4257-9733-3E6F71583816}" type="parTrans" cxnId="{C3AD3670-2A57-410B-BAF2-80C0A92BEEB7}">
      <dgm:prSet/>
      <dgm:spPr/>
    </dgm:pt>
    <dgm:pt modelId="{4B7B0AD6-A863-4AD1-A841-484B83178082}" type="sibTrans" cxnId="{C3AD3670-2A57-410B-BAF2-80C0A92BEEB7}">
      <dgm:prSet/>
      <dgm:spPr/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</dgm:pt>
    <dgm:pt modelId="{A7A92ECE-7DDC-4B85-A5F1-4BCC17DD7BFD}" type="pres">
      <dgm:prSet presAssocID="{88E631D4-B857-49D9-98A0-21CCBDE24A1E}" presName="composite" presStyleCnt="0"/>
      <dgm:spPr/>
    </dgm:pt>
    <dgm:pt modelId="{E7A1C3E4-B3E8-4A61-B88A-F867C9118C44}" type="pres">
      <dgm:prSet presAssocID="{88E631D4-B857-49D9-98A0-21CCBDE24A1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58C733B9-3E10-42FC-B503-D9252D70EEFF}" type="pres">
      <dgm:prSet presAssocID="{88E631D4-B857-49D9-98A0-21CCBDE24A1E}" presName="descendantText" presStyleLbl="alignAcc1" presStyleIdx="0" presStyleCnt="5" custLinFactNeighborX="0">
        <dgm:presLayoutVars>
          <dgm:bulletEnabled val="1"/>
        </dgm:presLayoutVars>
      </dgm:prSet>
      <dgm:spPr/>
    </dgm:pt>
    <dgm:pt modelId="{EE170996-EC8E-485C-B09A-926508C372D5}" type="pres">
      <dgm:prSet presAssocID="{87B2DD8A-68FC-41B1-96C4-43BCA070B53E}" presName="sp" presStyleCnt="0"/>
      <dgm:spPr/>
    </dgm:pt>
    <dgm:pt modelId="{F8565092-201D-4AE2-A91F-F97E389CCBD9}" type="pres">
      <dgm:prSet presAssocID="{2C1CFAAD-CBB0-461F-8B93-7D6EAF362F98}" presName="composite" presStyleCnt="0"/>
      <dgm:spPr/>
    </dgm:pt>
    <dgm:pt modelId="{7A507C50-3867-4375-88B9-87B0AF31ACEC}" type="pres">
      <dgm:prSet presAssocID="{2C1CFAAD-CBB0-461F-8B93-7D6EAF362F98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A528F2CB-7FE9-4474-BA4B-F9EE0C8F7671}" type="pres">
      <dgm:prSet presAssocID="{2C1CFAAD-CBB0-461F-8B93-7D6EAF362F98}" presName="descendantText" presStyleLbl="alignAcc1" presStyleIdx="1" presStyleCnt="5">
        <dgm:presLayoutVars>
          <dgm:bulletEnabled val="1"/>
        </dgm:presLayoutVars>
      </dgm:prSet>
      <dgm:spPr/>
    </dgm:pt>
    <dgm:pt modelId="{3450849C-BE60-40EF-A6AE-DCC433198584}" type="pres">
      <dgm:prSet presAssocID="{F33C61FB-4A46-439B-8837-A309B737690B}" presName="sp" presStyleCnt="0"/>
      <dgm:spPr/>
    </dgm:pt>
    <dgm:pt modelId="{87CDE623-C419-4718-A6D8-CA8FEA86373E}" type="pres">
      <dgm:prSet presAssocID="{67A31EE2-8A16-467A-9DF5-FC2872D83C74}" presName="composite" presStyleCnt="0"/>
      <dgm:spPr/>
    </dgm:pt>
    <dgm:pt modelId="{05D7C410-CCC5-4CB9-B03C-5EF35DCE1DC6}" type="pres">
      <dgm:prSet presAssocID="{67A31EE2-8A16-467A-9DF5-FC2872D83C74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0EB5116E-EE30-4538-8D88-1ED4C960214E}" type="pres">
      <dgm:prSet presAssocID="{67A31EE2-8A16-467A-9DF5-FC2872D83C74}" presName="descendantText" presStyleLbl="alignAcc1" presStyleIdx="2" presStyleCnt="5">
        <dgm:presLayoutVars>
          <dgm:bulletEnabled val="1"/>
        </dgm:presLayoutVars>
      </dgm:prSet>
      <dgm:spPr/>
    </dgm:pt>
    <dgm:pt modelId="{A9D92FBF-A0DD-4D82-9577-0071EF790280}" type="pres">
      <dgm:prSet presAssocID="{1A7A0B62-5796-452A-A3B9-8E95DD130132}" presName="sp" presStyleCnt="0"/>
      <dgm:spPr/>
    </dgm:pt>
    <dgm:pt modelId="{800137C0-1895-4080-A67E-92C636127282}" type="pres">
      <dgm:prSet presAssocID="{BF68CCEC-AFCF-461F-A0D6-2CD63381F254}" presName="composite" presStyleCnt="0"/>
      <dgm:spPr/>
    </dgm:pt>
    <dgm:pt modelId="{75F924D8-053C-47BB-9918-E0BDF4758282}" type="pres">
      <dgm:prSet presAssocID="{BF68CCEC-AFCF-461F-A0D6-2CD63381F254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ECB65C83-D254-4FC8-B652-718206FAAB78}" type="pres">
      <dgm:prSet presAssocID="{BF68CCEC-AFCF-461F-A0D6-2CD63381F254}" presName="descendantText" presStyleLbl="alignAcc1" presStyleIdx="3" presStyleCnt="5" custLinFactNeighborY="0">
        <dgm:presLayoutVars>
          <dgm:bulletEnabled val="1"/>
        </dgm:presLayoutVars>
      </dgm:prSet>
      <dgm:spPr/>
    </dgm:pt>
    <dgm:pt modelId="{9BDAE04B-772D-4DCD-99B0-34FF8959B62A}" type="pres">
      <dgm:prSet presAssocID="{36F1B07C-7ACB-48AE-9B04-4933E2F50BC8}" presName="sp" presStyleCnt="0"/>
      <dgm:spPr/>
    </dgm:pt>
    <dgm:pt modelId="{4FD5D1B2-78A1-4364-80CC-84C9A4C01DDB}" type="pres">
      <dgm:prSet presAssocID="{F8269D8D-3D4B-4D2D-A50C-9447C3962EC5}" presName="composite" presStyleCnt="0"/>
      <dgm:spPr/>
    </dgm:pt>
    <dgm:pt modelId="{3D256977-C195-469B-B453-7A7DBF63FB56}" type="pres">
      <dgm:prSet presAssocID="{F8269D8D-3D4B-4D2D-A50C-9447C3962EC5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A29B692D-1082-4D69-8BD9-EE417B1C7C80}" type="pres">
      <dgm:prSet presAssocID="{F8269D8D-3D4B-4D2D-A50C-9447C3962EC5}" presName="descendantText" presStyleLbl="alignAcc1" presStyleIdx="4" presStyleCnt="5" custLinFactNeighborX="501" custLinFactNeighborY="16469">
        <dgm:presLayoutVars>
          <dgm:bulletEnabled val="1"/>
        </dgm:presLayoutVars>
      </dgm:prSet>
      <dgm:spPr/>
    </dgm:pt>
  </dgm:ptLst>
  <dgm:cxnLst>
    <dgm:cxn modelId="{CA83D403-1346-4FC9-B660-3468B6B1E8D4}" srcId="{67A31EE2-8A16-467A-9DF5-FC2872D83C74}" destId="{3D2A0F3A-FCA6-4376-A656-77A5890EF67D}" srcOrd="0" destOrd="0" parTransId="{AB739A53-3F51-44C9-AC6A-F71950C2238D}" sibTransId="{6BAB4112-92C6-48BB-BCD1-789FD33C9845}"/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145BD123-2328-414D-B459-44FA6E762DD6}" srcId="{8D07B072-F4B6-4F5B-9DA6-1CDCAC48EE3E}" destId="{BF68CCEC-AFCF-461F-A0D6-2CD63381F254}" srcOrd="3" destOrd="0" parTransId="{35E0D99A-06EF-4801-82CE-1735275483EF}" sibTransId="{36F1B07C-7ACB-48AE-9B04-4933E2F50BC8}"/>
    <dgm:cxn modelId="{CCA90436-0914-4F59-BC98-1171415E6D63}" type="presOf" srcId="{4C4B4B67-B9FA-436B-BA47-5950C836DB9B}" destId="{A528F2CB-7FE9-4474-BA4B-F9EE0C8F7671}" srcOrd="0" destOrd="0" presId="urn:microsoft.com/office/officeart/2005/8/layout/chevron2"/>
    <dgm:cxn modelId="{7FAAD15F-DD02-4B49-9F36-A1B82715943C}" type="presOf" srcId="{2C1CFAAD-CBB0-461F-8B93-7D6EAF362F98}" destId="{7A507C50-3867-4375-88B9-87B0AF31ACEC}" srcOrd="0" destOrd="0" presId="urn:microsoft.com/office/officeart/2005/8/layout/chevron2"/>
    <dgm:cxn modelId="{ED88B14B-DB9D-44F9-BEEC-62E34CCDDF38}" type="presOf" srcId="{3EFF7D8E-B7DC-4883-9AD4-21C3DCAD6C2A}" destId="{58C733B9-3E10-42FC-B503-D9252D70EEFF}" srcOrd="0" destOrd="0" presId="urn:microsoft.com/office/officeart/2005/8/layout/chevron2"/>
    <dgm:cxn modelId="{C3AD3670-2A57-410B-BAF2-80C0A92BEEB7}" srcId="{F8269D8D-3D4B-4D2D-A50C-9447C3962EC5}" destId="{DA0344E5-1B0F-41B4-9064-B79B979B2E15}" srcOrd="2" destOrd="0" parTransId="{0E20DD85-08BE-4257-9733-3E6F71583816}" sibTransId="{4B7B0AD6-A863-4AD1-A841-484B83178082}"/>
    <dgm:cxn modelId="{8F519052-C967-4471-BCD3-22F14AE46ABF}" srcId="{BF68CCEC-AFCF-461F-A0D6-2CD63381F254}" destId="{5DB2E3D1-499A-4338-945B-2B9D85B72EEB}" srcOrd="0" destOrd="0" parTransId="{6DFBB369-5F52-4774-A6CA-3889595ABC19}" sibTransId="{3878890D-C67F-4AA3-BFBE-08E121FCCAAA}"/>
    <dgm:cxn modelId="{1B4D587F-9EDA-48D8-8DD6-3C5B3FA6F787}" srcId="{2C1CFAAD-CBB0-461F-8B93-7D6EAF362F98}" destId="{4C4B4B67-B9FA-436B-BA47-5950C836DB9B}" srcOrd="0" destOrd="0" parTransId="{4E3BCC61-71B3-4DFC-A9D1-001CD0D6D0E2}" sibTransId="{9F0B1A4C-1B24-46B2-AF47-799898EE6071}"/>
    <dgm:cxn modelId="{4380F682-ADF4-41D7-8B3C-8E7AAF9FE5AA}" type="presOf" srcId="{F8269D8D-3D4B-4D2D-A50C-9447C3962EC5}" destId="{3D256977-C195-469B-B453-7A7DBF63FB56}" srcOrd="0" destOrd="0" presId="urn:microsoft.com/office/officeart/2005/8/layout/chevron2"/>
    <dgm:cxn modelId="{33F26095-B3F0-4D1C-A0D4-976C0750A5BF}" srcId="{F8269D8D-3D4B-4D2D-A50C-9447C3962EC5}" destId="{658C30EB-C085-4E26-AF81-4CDF1185C2E5}" srcOrd="0" destOrd="0" parTransId="{04B9B653-CF5D-4328-B0EA-B169CDE6FAC3}" sibTransId="{74DD8232-B075-4C2D-A002-4C0E1DD21935}"/>
    <dgm:cxn modelId="{5B19E096-0F15-4C70-9A7A-9A1F754CA111}" srcId="{F8269D8D-3D4B-4D2D-A50C-9447C3962EC5}" destId="{37AEFECF-87FA-4F71-AAB7-6C61FC1CAD06}" srcOrd="1" destOrd="0" parTransId="{95D22E31-F8E7-45A9-8A32-6B5B568B8401}" sibTransId="{05E0B408-AF12-4120-AC97-2FB57D0D5788}"/>
    <dgm:cxn modelId="{5BB9B697-92DA-4289-AF1E-2E3B83A22E6A}" type="presOf" srcId="{DA0344E5-1B0F-41B4-9064-B79B979B2E15}" destId="{A29B692D-1082-4D69-8BD9-EE417B1C7C80}" srcOrd="0" destOrd="2" presId="urn:microsoft.com/office/officeart/2005/8/layout/chevron2"/>
    <dgm:cxn modelId="{16BA9499-4623-4AB3-84A3-8FD638D27583}" srcId="{88E631D4-B857-49D9-98A0-21CCBDE24A1E}" destId="{3EFF7D8E-B7DC-4883-9AD4-21C3DCAD6C2A}" srcOrd="0" destOrd="0" parTransId="{EA7BEC78-F77A-4CC9-AD09-BCFA2E9EE240}" sibTransId="{5A3D62A6-780A-431D-9733-EC758CEE4AA6}"/>
    <dgm:cxn modelId="{6757C49A-576A-4BAF-AA8E-45984AEB248D}" srcId="{8D07B072-F4B6-4F5B-9DA6-1CDCAC48EE3E}" destId="{67A31EE2-8A16-467A-9DF5-FC2872D83C74}" srcOrd="2" destOrd="0" parTransId="{1A635E44-1FB3-4DD5-83AB-6D5E83338414}" sibTransId="{1A7A0B62-5796-452A-A3B9-8E95DD130132}"/>
    <dgm:cxn modelId="{563F92A6-A5DF-41EE-9589-546741695D3F}" srcId="{8D07B072-F4B6-4F5B-9DA6-1CDCAC48EE3E}" destId="{F8269D8D-3D4B-4D2D-A50C-9447C3962EC5}" srcOrd="4" destOrd="0" parTransId="{8FAC540A-EA69-457A-A7DB-58CBB143B952}" sibTransId="{72A1BB42-8055-49F7-8015-26B5F5513C5D}"/>
    <dgm:cxn modelId="{04382ACD-6839-4F0E-8D19-89E390DDD6CA}" srcId="{8D07B072-F4B6-4F5B-9DA6-1CDCAC48EE3E}" destId="{2C1CFAAD-CBB0-461F-8B93-7D6EAF362F98}" srcOrd="1" destOrd="0" parTransId="{EF153B7E-DC43-43F8-B6F1-41775AE45663}" sibTransId="{F33C61FB-4A46-439B-8837-A309B737690B}"/>
    <dgm:cxn modelId="{BB2669CD-C965-48DC-A1E1-F38146741D52}" type="presOf" srcId="{37AEFECF-87FA-4F71-AAB7-6C61FC1CAD06}" destId="{A29B692D-1082-4D69-8BD9-EE417B1C7C80}" srcOrd="0" destOrd="1" presId="urn:microsoft.com/office/officeart/2005/8/layout/chevron2"/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D51BE6D2-AB4A-489E-A129-444C4632C369}" type="presOf" srcId="{3D2A0F3A-FCA6-4376-A656-77A5890EF67D}" destId="{0EB5116E-EE30-4538-8D88-1ED4C960214E}" srcOrd="0" destOrd="0" presId="urn:microsoft.com/office/officeart/2005/8/layout/chevron2"/>
    <dgm:cxn modelId="{A19220F0-0D3B-4C94-AE91-AD0D10090E4B}" type="presOf" srcId="{5DB2E3D1-499A-4338-945B-2B9D85B72EEB}" destId="{ECB65C83-D254-4FC8-B652-718206FAAB78}" srcOrd="0" destOrd="0" presId="urn:microsoft.com/office/officeart/2005/8/layout/chevron2"/>
    <dgm:cxn modelId="{8B2A90F2-D7CB-49A3-9F94-9B1195FFD219}" type="presOf" srcId="{BF68CCEC-AFCF-461F-A0D6-2CD63381F254}" destId="{75F924D8-053C-47BB-9918-E0BDF4758282}" srcOrd="0" destOrd="0" presId="urn:microsoft.com/office/officeart/2005/8/layout/chevron2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0684F5F5-A6B6-4C02-A5E8-E12B9B671915}" type="presOf" srcId="{658C30EB-C085-4E26-AF81-4CDF1185C2E5}" destId="{A29B692D-1082-4D69-8BD9-EE417B1C7C80}" srcOrd="0" destOrd="0" presId="urn:microsoft.com/office/officeart/2005/8/layout/chevron2"/>
    <dgm:cxn modelId="{C60CA5FC-7A81-4613-85B2-6A0FBDA98018}" type="presOf" srcId="{67A31EE2-8A16-467A-9DF5-FC2872D83C74}" destId="{05D7C410-CCC5-4CB9-B03C-5EF35DCE1DC6}" srcOrd="0" destOrd="0" presId="urn:microsoft.com/office/officeart/2005/8/layout/chevron2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876C1CF1-39C7-4B58-991E-61F1385FE485}" type="presParOf" srcId="{27C26260-3D5C-4831-9D9D-FE1609DDCA0E}" destId="{F8565092-201D-4AE2-A91F-F97E389CCBD9}" srcOrd="2" destOrd="0" presId="urn:microsoft.com/office/officeart/2005/8/layout/chevron2"/>
    <dgm:cxn modelId="{BD01E3E8-8712-4247-9F46-7086CF08D3EE}" type="presParOf" srcId="{F8565092-201D-4AE2-A91F-F97E389CCBD9}" destId="{7A507C50-3867-4375-88B9-87B0AF31ACEC}" srcOrd="0" destOrd="0" presId="urn:microsoft.com/office/officeart/2005/8/layout/chevron2"/>
    <dgm:cxn modelId="{A5AA9040-7080-4696-A1B1-6F000D2A5349}" type="presParOf" srcId="{F8565092-201D-4AE2-A91F-F97E389CCBD9}" destId="{A528F2CB-7FE9-4474-BA4B-F9EE0C8F7671}" srcOrd="1" destOrd="0" presId="urn:microsoft.com/office/officeart/2005/8/layout/chevron2"/>
    <dgm:cxn modelId="{662A8D69-9F36-404A-A636-28F91A67E08D}" type="presParOf" srcId="{27C26260-3D5C-4831-9D9D-FE1609DDCA0E}" destId="{3450849C-BE60-40EF-A6AE-DCC433198584}" srcOrd="3" destOrd="0" presId="urn:microsoft.com/office/officeart/2005/8/layout/chevron2"/>
    <dgm:cxn modelId="{551B72BE-D0D4-460A-AEE8-C0E147AFA44C}" type="presParOf" srcId="{27C26260-3D5C-4831-9D9D-FE1609DDCA0E}" destId="{87CDE623-C419-4718-A6D8-CA8FEA86373E}" srcOrd="4" destOrd="0" presId="urn:microsoft.com/office/officeart/2005/8/layout/chevron2"/>
    <dgm:cxn modelId="{843C7B3C-0D8D-4901-BDE6-3A58033EEBDB}" type="presParOf" srcId="{87CDE623-C419-4718-A6D8-CA8FEA86373E}" destId="{05D7C410-CCC5-4CB9-B03C-5EF35DCE1DC6}" srcOrd="0" destOrd="0" presId="urn:microsoft.com/office/officeart/2005/8/layout/chevron2"/>
    <dgm:cxn modelId="{704484BC-6255-408A-842E-AB273E580EFA}" type="presParOf" srcId="{87CDE623-C419-4718-A6D8-CA8FEA86373E}" destId="{0EB5116E-EE30-4538-8D88-1ED4C960214E}" srcOrd="1" destOrd="0" presId="urn:microsoft.com/office/officeart/2005/8/layout/chevron2"/>
    <dgm:cxn modelId="{B0AE4242-AB04-402C-BA94-572806F37AAE}" type="presParOf" srcId="{27C26260-3D5C-4831-9D9D-FE1609DDCA0E}" destId="{A9D92FBF-A0DD-4D82-9577-0071EF790280}" srcOrd="5" destOrd="0" presId="urn:microsoft.com/office/officeart/2005/8/layout/chevron2"/>
    <dgm:cxn modelId="{BB77C10C-14B5-49BB-9497-45D9992BF433}" type="presParOf" srcId="{27C26260-3D5C-4831-9D9D-FE1609DDCA0E}" destId="{800137C0-1895-4080-A67E-92C636127282}" srcOrd="6" destOrd="0" presId="urn:microsoft.com/office/officeart/2005/8/layout/chevron2"/>
    <dgm:cxn modelId="{5B8B8F34-3104-41FD-8154-A18A08C8CFC1}" type="presParOf" srcId="{800137C0-1895-4080-A67E-92C636127282}" destId="{75F924D8-053C-47BB-9918-E0BDF4758282}" srcOrd="0" destOrd="0" presId="urn:microsoft.com/office/officeart/2005/8/layout/chevron2"/>
    <dgm:cxn modelId="{C78DD6FC-7096-4415-90B6-56F9DBFDE569}" type="presParOf" srcId="{800137C0-1895-4080-A67E-92C636127282}" destId="{ECB65C83-D254-4FC8-B652-718206FAAB78}" srcOrd="1" destOrd="0" presId="urn:microsoft.com/office/officeart/2005/8/layout/chevron2"/>
    <dgm:cxn modelId="{B7E72D0C-DB92-4E58-B000-3DFA7F4B748E}" type="presParOf" srcId="{27C26260-3D5C-4831-9D9D-FE1609DDCA0E}" destId="{9BDAE04B-772D-4DCD-99B0-34FF8959B62A}" srcOrd="7" destOrd="0" presId="urn:microsoft.com/office/officeart/2005/8/layout/chevron2"/>
    <dgm:cxn modelId="{3D9221A9-025A-40C6-A1F0-6E596245715B}" type="presParOf" srcId="{27C26260-3D5C-4831-9D9D-FE1609DDCA0E}" destId="{4FD5D1B2-78A1-4364-80CC-84C9A4C01DDB}" srcOrd="8" destOrd="0" presId="urn:microsoft.com/office/officeart/2005/8/layout/chevron2"/>
    <dgm:cxn modelId="{CBD40D7F-B787-48AD-8A3C-9A650F61352C}" type="presParOf" srcId="{4FD5D1B2-78A1-4364-80CC-84C9A4C01DDB}" destId="{3D256977-C195-469B-B453-7A7DBF63FB56}" srcOrd="0" destOrd="0" presId="urn:microsoft.com/office/officeart/2005/8/layout/chevron2"/>
    <dgm:cxn modelId="{C394B2D0-4614-413B-9F1B-EA5516C04DD2}" type="presParOf" srcId="{4FD5D1B2-78A1-4364-80CC-84C9A4C01DDB}" destId="{A29B692D-1082-4D69-8BD9-EE417B1C7C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/>
            <a:t>Lokalni planski dokumenti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2C1CFAAD-CBB0-461F-8B93-7D6EAF362F98}">
      <dgm:prSet phldrT="[Text]"/>
      <dgm:spPr/>
      <dgm:t>
        <a:bodyPr/>
        <a:lstStyle/>
        <a:p>
          <a:r>
            <a:rPr lang="sr-Latn-ME" dirty="0"/>
            <a:t>Lokalni planski dokumenti</a:t>
          </a:r>
          <a:endParaRPr lang="en-US" dirty="0"/>
        </a:p>
      </dgm:t>
    </dgm:pt>
    <dgm:pt modelId="{EF153B7E-DC43-43F8-B6F1-41775AE45663}" type="parTrans" cxnId="{04382ACD-6839-4F0E-8D19-89E390DDD6CA}">
      <dgm:prSet/>
      <dgm:spPr/>
      <dgm:t>
        <a:bodyPr/>
        <a:lstStyle/>
        <a:p>
          <a:endParaRPr lang="en-US"/>
        </a:p>
      </dgm:t>
    </dgm:pt>
    <dgm:pt modelId="{F33C61FB-4A46-439B-8837-A309B737690B}" type="sibTrans" cxnId="{04382ACD-6839-4F0E-8D19-89E390DDD6CA}">
      <dgm:prSet/>
      <dgm:spPr/>
      <dgm:t>
        <a:bodyPr/>
        <a:lstStyle/>
        <a:p>
          <a:endParaRPr lang="en-US"/>
        </a:p>
      </dgm:t>
    </dgm:pt>
    <dgm:pt modelId="{4C4B4B67-B9FA-436B-BA47-5950C836DB9B}">
      <dgm:prSet phldrT="[Text]" custT="1"/>
      <dgm:spPr/>
      <dgm:t>
        <a:bodyPr/>
        <a:lstStyle/>
        <a:p>
          <a:r>
            <a:rPr lang="sr-Latn-ME" sz="1800" b="0" dirty="0"/>
            <a:t>Generalni urbanistički plan</a:t>
          </a:r>
          <a:endParaRPr lang="en-US" sz="1800" b="0" dirty="0"/>
        </a:p>
      </dgm:t>
    </dgm:pt>
    <dgm:pt modelId="{4E3BCC61-71B3-4DFC-A9D1-001CD0D6D0E2}" type="parTrans" cxnId="{1B4D587F-9EDA-48D8-8DD6-3C5B3FA6F787}">
      <dgm:prSet/>
      <dgm:spPr/>
      <dgm:t>
        <a:bodyPr/>
        <a:lstStyle/>
        <a:p>
          <a:endParaRPr lang="en-US"/>
        </a:p>
      </dgm:t>
    </dgm:pt>
    <dgm:pt modelId="{9F0B1A4C-1B24-46B2-AF47-799898EE6071}" type="sibTrans" cxnId="{1B4D587F-9EDA-48D8-8DD6-3C5B3FA6F787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/>
            <a:t>Lokalni planski dokumenti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/>
            <a:t>Lokalni planski dokumenti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F8269D8D-3D4B-4D2D-A50C-9447C3962EC5}">
      <dgm:prSet/>
      <dgm:spPr/>
      <dgm:t>
        <a:bodyPr/>
        <a:lstStyle/>
        <a:p>
          <a:r>
            <a:rPr lang="sr-Latn-ME" b="1" dirty="0"/>
            <a:t>Lokalni planski dokumenti</a:t>
          </a:r>
          <a:endParaRPr lang="en-US" dirty="0"/>
        </a:p>
      </dgm:t>
    </dgm:pt>
    <dgm:pt modelId="{8FAC540A-EA69-457A-A7DB-58CBB143B952}" type="parTrans" cxnId="{563F92A6-A5DF-41EE-9589-546741695D3F}">
      <dgm:prSet/>
      <dgm:spPr/>
      <dgm:t>
        <a:bodyPr/>
        <a:lstStyle/>
        <a:p>
          <a:endParaRPr lang="en-US"/>
        </a:p>
      </dgm:t>
    </dgm:pt>
    <dgm:pt modelId="{72A1BB42-8055-49F7-8015-26B5F5513C5D}" type="sibTrans" cxnId="{563F92A6-A5DF-41EE-9589-546741695D3F}">
      <dgm:prSet/>
      <dgm:spPr/>
      <dgm:t>
        <a:bodyPr/>
        <a:lstStyle/>
        <a:p>
          <a:endParaRPr lang="en-US"/>
        </a:p>
      </dgm:t>
    </dgm:pt>
    <dgm:pt modelId="{242615CF-2D04-4802-A021-8A19E94F27E2}">
      <dgm:prSet custT="1"/>
      <dgm:spPr/>
      <dgm:t>
        <a:bodyPr/>
        <a:lstStyle/>
        <a:p>
          <a:r>
            <a:rPr lang="sr-Latn-ME" sz="1800" dirty="0"/>
            <a:t>Prostorni plan jedinice lokalne samouprave</a:t>
          </a:r>
          <a:endParaRPr lang="en-US" sz="1800" dirty="0"/>
        </a:p>
      </dgm:t>
    </dgm:pt>
    <dgm:pt modelId="{24CF436D-3A18-44E2-A22B-1514AF26B702}" type="parTrans" cxnId="{C0D93233-A06D-4CAE-B5F6-173982660B73}">
      <dgm:prSet/>
      <dgm:spPr/>
      <dgm:t>
        <a:bodyPr/>
        <a:lstStyle/>
        <a:p>
          <a:endParaRPr lang="en-US"/>
        </a:p>
      </dgm:t>
    </dgm:pt>
    <dgm:pt modelId="{90456938-6B6A-4515-BBFB-680C3B3CC1A4}" type="sibTrans" cxnId="{C0D93233-A06D-4CAE-B5F6-173982660B73}">
      <dgm:prSet/>
      <dgm:spPr/>
      <dgm:t>
        <a:bodyPr/>
        <a:lstStyle/>
        <a:p>
          <a:endParaRPr lang="en-US"/>
        </a:p>
      </dgm:t>
    </dgm:pt>
    <dgm:pt modelId="{CC9E710F-A1C9-4164-B8F3-8CAF98546E42}">
      <dgm:prSet custT="1"/>
      <dgm:spPr/>
      <dgm:t>
        <a:bodyPr/>
        <a:lstStyle/>
        <a:p>
          <a:r>
            <a:rPr lang="sr-Latn-ME" sz="1800" dirty="0"/>
            <a:t>Detaljni urbanistički plan</a:t>
          </a:r>
          <a:endParaRPr lang="en-US" sz="1800" dirty="0"/>
        </a:p>
      </dgm:t>
    </dgm:pt>
    <dgm:pt modelId="{FED6B35A-3F74-42B6-B0C6-86C39201ED99}" type="parTrans" cxnId="{9979DD99-6FB5-4BAE-94BF-333A4A81FA13}">
      <dgm:prSet/>
      <dgm:spPr/>
      <dgm:t>
        <a:bodyPr/>
        <a:lstStyle/>
        <a:p>
          <a:endParaRPr lang="en-US"/>
        </a:p>
      </dgm:t>
    </dgm:pt>
    <dgm:pt modelId="{2CA4A42E-F37F-4BFA-A553-50E1D5F272C9}" type="sibTrans" cxnId="{9979DD99-6FB5-4BAE-94BF-333A4A81FA13}">
      <dgm:prSet/>
      <dgm:spPr/>
      <dgm:t>
        <a:bodyPr/>
        <a:lstStyle/>
        <a:p>
          <a:endParaRPr lang="en-US"/>
        </a:p>
      </dgm:t>
    </dgm:pt>
    <dgm:pt modelId="{A60A142F-B93A-44CA-9395-66844F05F712}">
      <dgm:prSet custT="1"/>
      <dgm:spPr/>
      <dgm:t>
        <a:bodyPr/>
        <a:lstStyle/>
        <a:p>
          <a:r>
            <a:rPr lang="sr-Latn-ME" sz="1800" dirty="0"/>
            <a:t>Urbanistički projekat</a:t>
          </a:r>
          <a:endParaRPr lang="en-US" sz="1800" dirty="0"/>
        </a:p>
      </dgm:t>
    </dgm:pt>
    <dgm:pt modelId="{DB6B1BDA-B876-47C7-957E-11D4751BA044}" type="parTrans" cxnId="{8CB8129C-842A-4513-8007-2F29F9E4D24F}">
      <dgm:prSet/>
      <dgm:spPr/>
    </dgm:pt>
    <dgm:pt modelId="{6589E9E2-A710-489D-B47E-3609CA24718C}" type="sibTrans" cxnId="{8CB8129C-842A-4513-8007-2F29F9E4D24F}">
      <dgm:prSet/>
      <dgm:spPr/>
    </dgm:pt>
    <dgm:pt modelId="{4B34ECFC-F20D-4A4E-AD55-0352C9033CF1}">
      <dgm:prSet/>
      <dgm:spPr/>
      <dgm:t>
        <a:bodyPr/>
        <a:lstStyle/>
        <a:p>
          <a:r>
            <a:rPr lang="sr-Latn-ME" dirty="0"/>
            <a:t>Lokalni planski dokumenti</a:t>
          </a:r>
          <a:endParaRPr lang="en-US" dirty="0"/>
        </a:p>
      </dgm:t>
    </dgm:pt>
    <dgm:pt modelId="{70A7131C-34E9-4DFA-806F-E7A675DEB11E}" type="parTrans" cxnId="{9079E09F-B3A7-42CF-9DFC-9E5DECC950B8}">
      <dgm:prSet/>
      <dgm:spPr/>
    </dgm:pt>
    <dgm:pt modelId="{8B6EDC47-0B24-4AC9-9A07-BBC6E0FB7C5D}" type="sibTrans" cxnId="{9079E09F-B3A7-42CF-9DFC-9E5DECC950B8}">
      <dgm:prSet/>
      <dgm:spPr/>
    </dgm:pt>
    <dgm:pt modelId="{63A05961-8D39-46D3-9A9C-57634C43EF46}">
      <dgm:prSet custT="1"/>
      <dgm:spPr/>
      <dgm:t>
        <a:bodyPr/>
        <a:lstStyle/>
        <a:p>
          <a:r>
            <a:rPr lang="sr-Latn-ME" sz="1800" dirty="0"/>
            <a:t>Lokalna studija lokacije</a:t>
          </a:r>
          <a:endParaRPr lang="en-US" sz="1800" dirty="0"/>
        </a:p>
      </dgm:t>
    </dgm:pt>
    <dgm:pt modelId="{756C385F-563F-4831-B7C4-EA7AC4FDB9EB}" type="parTrans" cxnId="{24CF2C26-49B6-40D4-86B8-1DC2B4B98184}">
      <dgm:prSet/>
      <dgm:spPr/>
    </dgm:pt>
    <dgm:pt modelId="{78A9782B-2DC8-4697-AAA3-AFBFA46F3F44}" type="sibTrans" cxnId="{24CF2C26-49B6-40D4-86B8-1DC2B4B98184}">
      <dgm:prSet/>
      <dgm:spPr/>
    </dgm:pt>
    <dgm:pt modelId="{ABCA966F-4B15-446E-9E46-90E1678692AC}">
      <dgm:prSet custT="1"/>
      <dgm:spPr/>
      <dgm:t>
        <a:bodyPr/>
        <a:lstStyle/>
        <a:p>
          <a:r>
            <a:rPr lang="sr-Latn-ME" sz="1800" dirty="0"/>
            <a:t> dostava planskog dokumenta na saglasnost</a:t>
          </a:r>
          <a:endParaRPr lang="en-US" sz="1800" dirty="0"/>
        </a:p>
      </dgm:t>
    </dgm:pt>
    <dgm:pt modelId="{6F32B24F-81D0-4BC9-ABE8-7A106DE92DD0}" type="parTrans" cxnId="{CB2D4772-8442-4C43-B764-A90FEE3E0C93}">
      <dgm:prSet/>
      <dgm:spPr/>
    </dgm:pt>
    <dgm:pt modelId="{2B53B41D-851E-4C54-B44D-6C85E21F2E9C}" type="sibTrans" cxnId="{CB2D4772-8442-4C43-B764-A90FEE3E0C93}">
      <dgm:prSet/>
      <dgm:spPr/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</dgm:pt>
    <dgm:pt modelId="{A7A92ECE-7DDC-4B85-A5F1-4BCC17DD7BFD}" type="pres">
      <dgm:prSet presAssocID="{88E631D4-B857-49D9-98A0-21CCBDE24A1E}" presName="composite" presStyleCnt="0"/>
      <dgm:spPr/>
    </dgm:pt>
    <dgm:pt modelId="{E7A1C3E4-B3E8-4A61-B88A-F867C9118C44}" type="pres">
      <dgm:prSet presAssocID="{88E631D4-B857-49D9-98A0-21CCBDE24A1E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58C733B9-3E10-42FC-B503-D9252D70EEFF}" type="pres">
      <dgm:prSet presAssocID="{88E631D4-B857-49D9-98A0-21CCBDE24A1E}" presName="descendantText" presStyleLbl="alignAcc1" presStyleIdx="0" presStyleCnt="6" custLinFactNeighborX="0">
        <dgm:presLayoutVars>
          <dgm:bulletEnabled val="1"/>
        </dgm:presLayoutVars>
      </dgm:prSet>
      <dgm:spPr/>
    </dgm:pt>
    <dgm:pt modelId="{EE170996-EC8E-485C-B09A-926508C372D5}" type="pres">
      <dgm:prSet presAssocID="{87B2DD8A-68FC-41B1-96C4-43BCA070B53E}" presName="sp" presStyleCnt="0"/>
      <dgm:spPr/>
    </dgm:pt>
    <dgm:pt modelId="{F8565092-201D-4AE2-A91F-F97E389CCBD9}" type="pres">
      <dgm:prSet presAssocID="{2C1CFAAD-CBB0-461F-8B93-7D6EAF362F98}" presName="composite" presStyleCnt="0"/>
      <dgm:spPr/>
    </dgm:pt>
    <dgm:pt modelId="{7A507C50-3867-4375-88B9-87B0AF31ACEC}" type="pres">
      <dgm:prSet presAssocID="{2C1CFAAD-CBB0-461F-8B93-7D6EAF362F98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A528F2CB-7FE9-4474-BA4B-F9EE0C8F7671}" type="pres">
      <dgm:prSet presAssocID="{2C1CFAAD-CBB0-461F-8B93-7D6EAF362F98}" presName="descendantText" presStyleLbl="alignAcc1" presStyleIdx="1" presStyleCnt="6">
        <dgm:presLayoutVars>
          <dgm:bulletEnabled val="1"/>
        </dgm:presLayoutVars>
      </dgm:prSet>
      <dgm:spPr/>
    </dgm:pt>
    <dgm:pt modelId="{3450849C-BE60-40EF-A6AE-DCC433198584}" type="pres">
      <dgm:prSet presAssocID="{F33C61FB-4A46-439B-8837-A309B737690B}" presName="sp" presStyleCnt="0"/>
      <dgm:spPr/>
    </dgm:pt>
    <dgm:pt modelId="{87CDE623-C419-4718-A6D8-CA8FEA86373E}" type="pres">
      <dgm:prSet presAssocID="{67A31EE2-8A16-467A-9DF5-FC2872D83C74}" presName="composite" presStyleCnt="0"/>
      <dgm:spPr/>
    </dgm:pt>
    <dgm:pt modelId="{05D7C410-CCC5-4CB9-B03C-5EF35DCE1DC6}" type="pres">
      <dgm:prSet presAssocID="{67A31EE2-8A16-467A-9DF5-FC2872D83C74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0EB5116E-EE30-4538-8D88-1ED4C960214E}" type="pres">
      <dgm:prSet presAssocID="{67A31EE2-8A16-467A-9DF5-FC2872D83C74}" presName="descendantText" presStyleLbl="alignAcc1" presStyleIdx="2" presStyleCnt="6">
        <dgm:presLayoutVars>
          <dgm:bulletEnabled val="1"/>
        </dgm:presLayoutVars>
      </dgm:prSet>
      <dgm:spPr/>
    </dgm:pt>
    <dgm:pt modelId="{A9D92FBF-A0DD-4D82-9577-0071EF790280}" type="pres">
      <dgm:prSet presAssocID="{1A7A0B62-5796-452A-A3B9-8E95DD130132}" presName="sp" presStyleCnt="0"/>
      <dgm:spPr/>
    </dgm:pt>
    <dgm:pt modelId="{800137C0-1895-4080-A67E-92C636127282}" type="pres">
      <dgm:prSet presAssocID="{BF68CCEC-AFCF-461F-A0D6-2CD63381F254}" presName="composite" presStyleCnt="0"/>
      <dgm:spPr/>
    </dgm:pt>
    <dgm:pt modelId="{75F924D8-053C-47BB-9918-E0BDF4758282}" type="pres">
      <dgm:prSet presAssocID="{BF68CCEC-AFCF-461F-A0D6-2CD63381F254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ECB65C83-D254-4FC8-B652-718206FAAB78}" type="pres">
      <dgm:prSet presAssocID="{BF68CCEC-AFCF-461F-A0D6-2CD63381F254}" presName="descendantText" presStyleLbl="alignAcc1" presStyleIdx="3" presStyleCnt="6">
        <dgm:presLayoutVars>
          <dgm:bulletEnabled val="1"/>
        </dgm:presLayoutVars>
      </dgm:prSet>
      <dgm:spPr/>
    </dgm:pt>
    <dgm:pt modelId="{9BDAE04B-772D-4DCD-99B0-34FF8959B62A}" type="pres">
      <dgm:prSet presAssocID="{36F1B07C-7ACB-48AE-9B04-4933E2F50BC8}" presName="sp" presStyleCnt="0"/>
      <dgm:spPr/>
    </dgm:pt>
    <dgm:pt modelId="{F639B0DB-8BBC-4970-A0C9-D748FEE0F265}" type="pres">
      <dgm:prSet presAssocID="{4B34ECFC-F20D-4A4E-AD55-0352C9033CF1}" presName="composite" presStyleCnt="0"/>
      <dgm:spPr/>
    </dgm:pt>
    <dgm:pt modelId="{5AE33632-817A-406C-B22D-0B281B257FF5}" type="pres">
      <dgm:prSet presAssocID="{4B34ECFC-F20D-4A4E-AD55-0352C9033CF1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A6CC74FD-21A5-43A4-A83C-C1B37C69C64B}" type="pres">
      <dgm:prSet presAssocID="{4B34ECFC-F20D-4A4E-AD55-0352C9033CF1}" presName="descendantText" presStyleLbl="alignAcc1" presStyleIdx="4" presStyleCnt="6">
        <dgm:presLayoutVars>
          <dgm:bulletEnabled val="1"/>
        </dgm:presLayoutVars>
      </dgm:prSet>
      <dgm:spPr/>
    </dgm:pt>
    <dgm:pt modelId="{F006ADE6-7482-49E7-842D-9F1A7599E620}" type="pres">
      <dgm:prSet presAssocID="{8B6EDC47-0B24-4AC9-9A07-BBC6E0FB7C5D}" presName="sp" presStyleCnt="0"/>
      <dgm:spPr/>
    </dgm:pt>
    <dgm:pt modelId="{4FD5D1B2-78A1-4364-80CC-84C9A4C01DDB}" type="pres">
      <dgm:prSet presAssocID="{F8269D8D-3D4B-4D2D-A50C-9447C3962EC5}" presName="composite" presStyleCnt="0"/>
      <dgm:spPr/>
    </dgm:pt>
    <dgm:pt modelId="{3D256977-C195-469B-B453-7A7DBF63FB56}" type="pres">
      <dgm:prSet presAssocID="{F8269D8D-3D4B-4D2D-A50C-9447C3962EC5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A29B692D-1082-4D69-8BD9-EE417B1C7C80}" type="pres">
      <dgm:prSet presAssocID="{F8269D8D-3D4B-4D2D-A50C-9447C3962EC5}" presName="descendantText" presStyleLbl="alignAcc1" presStyleIdx="5" presStyleCnt="6" custLinFactNeighborY="20473">
        <dgm:presLayoutVars>
          <dgm:bulletEnabled val="1"/>
        </dgm:presLayoutVars>
      </dgm:prSet>
      <dgm:spPr/>
    </dgm:pt>
  </dgm:ptLst>
  <dgm:cxnLst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53455119-6CC5-444F-94AA-D2A343F708AB}" type="presOf" srcId="{242615CF-2D04-4802-A021-8A19E94F27E2}" destId="{58C733B9-3E10-42FC-B503-D9252D70EEFF}" srcOrd="0" destOrd="0" presId="urn:microsoft.com/office/officeart/2005/8/layout/chevron2"/>
    <dgm:cxn modelId="{145BD123-2328-414D-B459-44FA6E762DD6}" srcId="{8D07B072-F4B6-4F5B-9DA6-1CDCAC48EE3E}" destId="{BF68CCEC-AFCF-461F-A0D6-2CD63381F254}" srcOrd="3" destOrd="0" parTransId="{35E0D99A-06EF-4801-82CE-1735275483EF}" sibTransId="{36F1B07C-7ACB-48AE-9B04-4933E2F50BC8}"/>
    <dgm:cxn modelId="{24CF2C26-49B6-40D4-86B8-1DC2B4B98184}" srcId="{4B34ECFC-F20D-4A4E-AD55-0352C9033CF1}" destId="{63A05961-8D39-46D3-9A9C-57634C43EF46}" srcOrd="0" destOrd="0" parTransId="{756C385F-563F-4831-B7C4-EA7AC4FDB9EB}" sibTransId="{78A9782B-2DC8-4697-AAA3-AFBFA46F3F44}"/>
    <dgm:cxn modelId="{C0D93233-A06D-4CAE-B5F6-173982660B73}" srcId="{88E631D4-B857-49D9-98A0-21CCBDE24A1E}" destId="{242615CF-2D04-4802-A021-8A19E94F27E2}" srcOrd="0" destOrd="0" parTransId="{24CF436D-3A18-44E2-A22B-1514AF26B702}" sibTransId="{90456938-6B6A-4515-BBFB-680C3B3CC1A4}"/>
    <dgm:cxn modelId="{CCA90436-0914-4F59-BC98-1171415E6D63}" type="presOf" srcId="{4C4B4B67-B9FA-436B-BA47-5950C836DB9B}" destId="{A528F2CB-7FE9-4474-BA4B-F9EE0C8F7671}" srcOrd="0" destOrd="0" presId="urn:microsoft.com/office/officeart/2005/8/layout/chevron2"/>
    <dgm:cxn modelId="{7FAAD15F-DD02-4B49-9F36-A1B82715943C}" type="presOf" srcId="{2C1CFAAD-CBB0-461F-8B93-7D6EAF362F98}" destId="{7A507C50-3867-4375-88B9-87B0AF31ACEC}" srcOrd="0" destOrd="0" presId="urn:microsoft.com/office/officeart/2005/8/layout/chevron2"/>
    <dgm:cxn modelId="{563BC147-C192-40F9-B7CC-BE4AE52706DA}" type="presOf" srcId="{CC9E710F-A1C9-4164-B8F3-8CAF98546E42}" destId="{0EB5116E-EE30-4538-8D88-1ED4C960214E}" srcOrd="0" destOrd="0" presId="urn:microsoft.com/office/officeart/2005/8/layout/chevron2"/>
    <dgm:cxn modelId="{CB2D4772-8442-4C43-B764-A90FEE3E0C93}" srcId="{F8269D8D-3D4B-4D2D-A50C-9447C3962EC5}" destId="{ABCA966F-4B15-446E-9E46-90E1678692AC}" srcOrd="0" destOrd="0" parTransId="{6F32B24F-81D0-4BC9-ABE8-7A106DE92DD0}" sibTransId="{2B53B41D-851E-4C54-B44D-6C85E21F2E9C}"/>
    <dgm:cxn modelId="{9DF9C274-0234-4423-A7E2-1117366B9C4B}" type="presOf" srcId="{63A05961-8D39-46D3-9A9C-57634C43EF46}" destId="{A6CC74FD-21A5-43A4-A83C-C1B37C69C64B}" srcOrd="0" destOrd="0" presId="urn:microsoft.com/office/officeart/2005/8/layout/chevron2"/>
    <dgm:cxn modelId="{1B4D587F-9EDA-48D8-8DD6-3C5B3FA6F787}" srcId="{2C1CFAAD-CBB0-461F-8B93-7D6EAF362F98}" destId="{4C4B4B67-B9FA-436B-BA47-5950C836DB9B}" srcOrd="0" destOrd="0" parTransId="{4E3BCC61-71B3-4DFC-A9D1-001CD0D6D0E2}" sibTransId="{9F0B1A4C-1B24-46B2-AF47-799898EE6071}"/>
    <dgm:cxn modelId="{4380F682-ADF4-41D7-8B3C-8E7AAF9FE5AA}" type="presOf" srcId="{F8269D8D-3D4B-4D2D-A50C-9447C3962EC5}" destId="{3D256977-C195-469B-B453-7A7DBF63FB56}" srcOrd="0" destOrd="0" presId="urn:microsoft.com/office/officeart/2005/8/layout/chevron2"/>
    <dgm:cxn modelId="{9979DD99-6FB5-4BAE-94BF-333A4A81FA13}" srcId="{67A31EE2-8A16-467A-9DF5-FC2872D83C74}" destId="{CC9E710F-A1C9-4164-B8F3-8CAF98546E42}" srcOrd="0" destOrd="0" parTransId="{FED6B35A-3F74-42B6-B0C6-86C39201ED99}" sibTransId="{2CA4A42E-F37F-4BFA-A553-50E1D5F272C9}"/>
    <dgm:cxn modelId="{6757C49A-576A-4BAF-AA8E-45984AEB248D}" srcId="{8D07B072-F4B6-4F5B-9DA6-1CDCAC48EE3E}" destId="{67A31EE2-8A16-467A-9DF5-FC2872D83C74}" srcOrd="2" destOrd="0" parTransId="{1A635E44-1FB3-4DD5-83AB-6D5E83338414}" sibTransId="{1A7A0B62-5796-452A-A3B9-8E95DD130132}"/>
    <dgm:cxn modelId="{8CB8129C-842A-4513-8007-2F29F9E4D24F}" srcId="{BF68CCEC-AFCF-461F-A0D6-2CD63381F254}" destId="{A60A142F-B93A-44CA-9395-66844F05F712}" srcOrd="0" destOrd="0" parTransId="{DB6B1BDA-B876-47C7-957E-11D4751BA044}" sibTransId="{6589E9E2-A710-489D-B47E-3609CA24718C}"/>
    <dgm:cxn modelId="{9079E09F-B3A7-42CF-9DFC-9E5DECC950B8}" srcId="{8D07B072-F4B6-4F5B-9DA6-1CDCAC48EE3E}" destId="{4B34ECFC-F20D-4A4E-AD55-0352C9033CF1}" srcOrd="4" destOrd="0" parTransId="{70A7131C-34E9-4DFA-806F-E7A675DEB11E}" sibTransId="{8B6EDC47-0B24-4AC9-9A07-BBC6E0FB7C5D}"/>
    <dgm:cxn modelId="{563F92A6-A5DF-41EE-9589-546741695D3F}" srcId="{8D07B072-F4B6-4F5B-9DA6-1CDCAC48EE3E}" destId="{F8269D8D-3D4B-4D2D-A50C-9447C3962EC5}" srcOrd="5" destOrd="0" parTransId="{8FAC540A-EA69-457A-A7DB-58CBB143B952}" sibTransId="{72A1BB42-8055-49F7-8015-26B5F5513C5D}"/>
    <dgm:cxn modelId="{87ED29B3-F13C-4E7D-982D-7C0ABE772FCA}" type="presOf" srcId="{A60A142F-B93A-44CA-9395-66844F05F712}" destId="{ECB65C83-D254-4FC8-B652-718206FAAB78}" srcOrd="0" destOrd="0" presId="urn:microsoft.com/office/officeart/2005/8/layout/chevron2"/>
    <dgm:cxn modelId="{D8F773B4-16FE-4842-B755-EA9F50290C1E}" type="presOf" srcId="{ABCA966F-4B15-446E-9E46-90E1678692AC}" destId="{A29B692D-1082-4D69-8BD9-EE417B1C7C80}" srcOrd="0" destOrd="0" presId="urn:microsoft.com/office/officeart/2005/8/layout/chevron2"/>
    <dgm:cxn modelId="{04382ACD-6839-4F0E-8D19-89E390DDD6CA}" srcId="{8D07B072-F4B6-4F5B-9DA6-1CDCAC48EE3E}" destId="{2C1CFAAD-CBB0-461F-8B93-7D6EAF362F98}" srcOrd="1" destOrd="0" parTransId="{EF153B7E-DC43-43F8-B6F1-41775AE45663}" sibTransId="{F33C61FB-4A46-439B-8837-A309B737690B}"/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E33670DB-6C39-4E05-A6A1-5DFB3AE73E33}" type="presOf" srcId="{4B34ECFC-F20D-4A4E-AD55-0352C9033CF1}" destId="{5AE33632-817A-406C-B22D-0B281B257FF5}" srcOrd="0" destOrd="0" presId="urn:microsoft.com/office/officeart/2005/8/layout/chevron2"/>
    <dgm:cxn modelId="{8B2A90F2-D7CB-49A3-9F94-9B1195FFD219}" type="presOf" srcId="{BF68CCEC-AFCF-461F-A0D6-2CD63381F254}" destId="{75F924D8-053C-47BB-9918-E0BDF4758282}" srcOrd="0" destOrd="0" presId="urn:microsoft.com/office/officeart/2005/8/layout/chevron2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C60CA5FC-7A81-4613-85B2-6A0FBDA98018}" type="presOf" srcId="{67A31EE2-8A16-467A-9DF5-FC2872D83C74}" destId="{05D7C410-CCC5-4CB9-B03C-5EF35DCE1DC6}" srcOrd="0" destOrd="0" presId="urn:microsoft.com/office/officeart/2005/8/layout/chevron2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876C1CF1-39C7-4B58-991E-61F1385FE485}" type="presParOf" srcId="{27C26260-3D5C-4831-9D9D-FE1609DDCA0E}" destId="{F8565092-201D-4AE2-A91F-F97E389CCBD9}" srcOrd="2" destOrd="0" presId="urn:microsoft.com/office/officeart/2005/8/layout/chevron2"/>
    <dgm:cxn modelId="{BD01E3E8-8712-4247-9F46-7086CF08D3EE}" type="presParOf" srcId="{F8565092-201D-4AE2-A91F-F97E389CCBD9}" destId="{7A507C50-3867-4375-88B9-87B0AF31ACEC}" srcOrd="0" destOrd="0" presId="urn:microsoft.com/office/officeart/2005/8/layout/chevron2"/>
    <dgm:cxn modelId="{A5AA9040-7080-4696-A1B1-6F000D2A5349}" type="presParOf" srcId="{F8565092-201D-4AE2-A91F-F97E389CCBD9}" destId="{A528F2CB-7FE9-4474-BA4B-F9EE0C8F7671}" srcOrd="1" destOrd="0" presId="urn:microsoft.com/office/officeart/2005/8/layout/chevron2"/>
    <dgm:cxn modelId="{662A8D69-9F36-404A-A636-28F91A67E08D}" type="presParOf" srcId="{27C26260-3D5C-4831-9D9D-FE1609DDCA0E}" destId="{3450849C-BE60-40EF-A6AE-DCC433198584}" srcOrd="3" destOrd="0" presId="urn:microsoft.com/office/officeart/2005/8/layout/chevron2"/>
    <dgm:cxn modelId="{551B72BE-D0D4-460A-AEE8-C0E147AFA44C}" type="presParOf" srcId="{27C26260-3D5C-4831-9D9D-FE1609DDCA0E}" destId="{87CDE623-C419-4718-A6D8-CA8FEA86373E}" srcOrd="4" destOrd="0" presId="urn:microsoft.com/office/officeart/2005/8/layout/chevron2"/>
    <dgm:cxn modelId="{843C7B3C-0D8D-4901-BDE6-3A58033EEBDB}" type="presParOf" srcId="{87CDE623-C419-4718-A6D8-CA8FEA86373E}" destId="{05D7C410-CCC5-4CB9-B03C-5EF35DCE1DC6}" srcOrd="0" destOrd="0" presId="urn:microsoft.com/office/officeart/2005/8/layout/chevron2"/>
    <dgm:cxn modelId="{704484BC-6255-408A-842E-AB273E580EFA}" type="presParOf" srcId="{87CDE623-C419-4718-A6D8-CA8FEA86373E}" destId="{0EB5116E-EE30-4538-8D88-1ED4C960214E}" srcOrd="1" destOrd="0" presId="urn:microsoft.com/office/officeart/2005/8/layout/chevron2"/>
    <dgm:cxn modelId="{B0AE4242-AB04-402C-BA94-572806F37AAE}" type="presParOf" srcId="{27C26260-3D5C-4831-9D9D-FE1609DDCA0E}" destId="{A9D92FBF-A0DD-4D82-9577-0071EF790280}" srcOrd="5" destOrd="0" presId="urn:microsoft.com/office/officeart/2005/8/layout/chevron2"/>
    <dgm:cxn modelId="{BB77C10C-14B5-49BB-9497-45D9992BF433}" type="presParOf" srcId="{27C26260-3D5C-4831-9D9D-FE1609DDCA0E}" destId="{800137C0-1895-4080-A67E-92C636127282}" srcOrd="6" destOrd="0" presId="urn:microsoft.com/office/officeart/2005/8/layout/chevron2"/>
    <dgm:cxn modelId="{5B8B8F34-3104-41FD-8154-A18A08C8CFC1}" type="presParOf" srcId="{800137C0-1895-4080-A67E-92C636127282}" destId="{75F924D8-053C-47BB-9918-E0BDF4758282}" srcOrd="0" destOrd="0" presId="urn:microsoft.com/office/officeart/2005/8/layout/chevron2"/>
    <dgm:cxn modelId="{C78DD6FC-7096-4415-90B6-56F9DBFDE569}" type="presParOf" srcId="{800137C0-1895-4080-A67E-92C636127282}" destId="{ECB65C83-D254-4FC8-B652-718206FAAB78}" srcOrd="1" destOrd="0" presId="urn:microsoft.com/office/officeart/2005/8/layout/chevron2"/>
    <dgm:cxn modelId="{B7E72D0C-DB92-4E58-B000-3DFA7F4B748E}" type="presParOf" srcId="{27C26260-3D5C-4831-9D9D-FE1609DDCA0E}" destId="{9BDAE04B-772D-4DCD-99B0-34FF8959B62A}" srcOrd="7" destOrd="0" presId="urn:microsoft.com/office/officeart/2005/8/layout/chevron2"/>
    <dgm:cxn modelId="{292D5A43-994F-432A-883B-7EB1852CD589}" type="presParOf" srcId="{27C26260-3D5C-4831-9D9D-FE1609DDCA0E}" destId="{F639B0DB-8BBC-4970-A0C9-D748FEE0F265}" srcOrd="8" destOrd="0" presId="urn:microsoft.com/office/officeart/2005/8/layout/chevron2"/>
    <dgm:cxn modelId="{6E696D1F-50CF-4068-9465-7F94DE4A111F}" type="presParOf" srcId="{F639B0DB-8BBC-4970-A0C9-D748FEE0F265}" destId="{5AE33632-817A-406C-B22D-0B281B257FF5}" srcOrd="0" destOrd="0" presId="urn:microsoft.com/office/officeart/2005/8/layout/chevron2"/>
    <dgm:cxn modelId="{DF63CCB9-9F3B-4147-84CB-74B116C2EA8C}" type="presParOf" srcId="{F639B0DB-8BBC-4970-A0C9-D748FEE0F265}" destId="{A6CC74FD-21A5-43A4-A83C-C1B37C69C64B}" srcOrd="1" destOrd="0" presId="urn:microsoft.com/office/officeart/2005/8/layout/chevron2"/>
    <dgm:cxn modelId="{D69FAEF4-E7F7-4441-8B0F-E1C67D2D4EB7}" type="presParOf" srcId="{27C26260-3D5C-4831-9D9D-FE1609DDCA0E}" destId="{F006ADE6-7482-49E7-842D-9F1A7599E620}" srcOrd="9" destOrd="0" presId="urn:microsoft.com/office/officeart/2005/8/layout/chevron2"/>
    <dgm:cxn modelId="{3D9221A9-025A-40C6-A1F0-6E596245715B}" type="presParOf" srcId="{27C26260-3D5C-4831-9D9D-FE1609DDCA0E}" destId="{4FD5D1B2-78A1-4364-80CC-84C9A4C01DDB}" srcOrd="10" destOrd="0" presId="urn:microsoft.com/office/officeart/2005/8/layout/chevron2"/>
    <dgm:cxn modelId="{CBD40D7F-B787-48AD-8A3C-9A650F61352C}" type="presParOf" srcId="{4FD5D1B2-78A1-4364-80CC-84C9A4C01DDB}" destId="{3D256977-C195-469B-B453-7A7DBF63FB56}" srcOrd="0" destOrd="0" presId="urn:microsoft.com/office/officeart/2005/8/layout/chevron2"/>
    <dgm:cxn modelId="{C394B2D0-4614-413B-9F1B-EA5516C04DD2}" type="presParOf" srcId="{4FD5D1B2-78A1-4364-80CC-84C9A4C01DDB}" destId="{A29B692D-1082-4D69-8BD9-EE417B1C7C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C4B4B67-B9FA-436B-BA47-5950C836DB9B}">
      <dgm:prSet phldrT="[Text]" custT="1"/>
      <dgm:spPr/>
      <dgm:t>
        <a:bodyPr/>
        <a:lstStyle/>
        <a:p>
          <a:r>
            <a:rPr lang="sr-Latn-ME" sz="1800" b="1" dirty="0"/>
            <a:t>Prostorni plan područja posebne namjene </a:t>
          </a:r>
          <a:endParaRPr lang="en-US" sz="1800" b="1" dirty="0"/>
        </a:p>
      </dgm:t>
    </dgm:pt>
    <dgm:pt modelId="{4E3BCC61-71B3-4DFC-A9D1-001CD0D6D0E2}" type="parTrans" cxnId="{1B4D587F-9EDA-48D8-8DD6-3C5B3FA6F787}">
      <dgm:prSet/>
      <dgm:spPr/>
      <dgm:t>
        <a:bodyPr/>
        <a:lstStyle/>
        <a:p>
          <a:endParaRPr lang="en-US"/>
        </a:p>
      </dgm:t>
    </dgm:pt>
    <dgm:pt modelId="{9F0B1A4C-1B24-46B2-AF47-799898EE6071}" type="sibTrans" cxnId="{1B4D587F-9EDA-48D8-8DD6-3C5B3FA6F787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/>
            <a:t>Državni planski dokumenti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3D2A0F3A-FCA6-4376-A656-77A5890EF67D}">
      <dgm:prSet custT="1"/>
      <dgm:spPr/>
      <dgm:t>
        <a:bodyPr/>
        <a:lstStyle/>
        <a:p>
          <a:r>
            <a:rPr lang="sr-Latn-ME" sz="1800" b="1" dirty="0"/>
            <a:t>Detaljni prostorni plan</a:t>
          </a:r>
          <a:endParaRPr lang="en-US" sz="1800" b="1" dirty="0"/>
        </a:p>
      </dgm:t>
    </dgm:pt>
    <dgm:pt modelId="{AB739A53-3F51-44C9-AC6A-F71950C2238D}" type="parTrans" cxnId="{CA83D403-1346-4FC9-B660-3468B6B1E8D4}">
      <dgm:prSet/>
      <dgm:spPr/>
      <dgm:t>
        <a:bodyPr/>
        <a:lstStyle/>
        <a:p>
          <a:endParaRPr lang="en-US"/>
        </a:p>
      </dgm:t>
    </dgm:pt>
    <dgm:pt modelId="{6BAB4112-92C6-48BB-BCD1-789FD33C9845}" type="sibTrans" cxnId="{CA83D403-1346-4FC9-B660-3468B6B1E8D4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/>
            <a:t>Državni planski dokumenti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5DB2E3D1-499A-4338-945B-2B9D85B72EEB}">
      <dgm:prSet custT="1"/>
      <dgm:spPr/>
      <dgm:t>
        <a:bodyPr/>
        <a:lstStyle/>
        <a:p>
          <a:r>
            <a:rPr lang="sr-Latn-ME" sz="1800" b="1" dirty="0"/>
            <a:t>Državna studija lokacije</a:t>
          </a:r>
          <a:endParaRPr lang="en-US" sz="1800" b="1" dirty="0"/>
        </a:p>
      </dgm:t>
    </dgm:pt>
    <dgm:pt modelId="{6DFBB369-5F52-4774-A6CA-3889595ABC19}" type="parTrans" cxnId="{8F519052-C967-4471-BCD3-22F14AE46ABF}">
      <dgm:prSet/>
      <dgm:spPr/>
      <dgm:t>
        <a:bodyPr/>
        <a:lstStyle/>
        <a:p>
          <a:endParaRPr lang="en-US"/>
        </a:p>
      </dgm:t>
    </dgm:pt>
    <dgm:pt modelId="{3878890D-C67F-4AA3-BFBE-08E121FCCAAA}" type="sibTrans" cxnId="{8F519052-C967-4471-BCD3-22F14AE46ABF}">
      <dgm:prSet/>
      <dgm:spPr/>
      <dgm:t>
        <a:bodyPr/>
        <a:lstStyle/>
        <a:p>
          <a:endParaRPr lang="en-US"/>
        </a:p>
      </dgm:t>
    </dgm:pt>
    <dgm:pt modelId="{F8269D8D-3D4B-4D2D-A50C-9447C3962EC5}">
      <dgm:prSet/>
      <dgm:spPr/>
      <dgm:t>
        <a:bodyPr/>
        <a:lstStyle/>
        <a:p>
          <a:r>
            <a:rPr lang="sr-Latn-ME" dirty="0"/>
            <a:t>Državni planski dokumenti</a:t>
          </a:r>
          <a:endParaRPr lang="en-US" dirty="0"/>
        </a:p>
      </dgm:t>
    </dgm:pt>
    <dgm:pt modelId="{8FAC540A-EA69-457A-A7DB-58CBB143B952}" type="parTrans" cxnId="{563F92A6-A5DF-41EE-9589-546741695D3F}">
      <dgm:prSet/>
      <dgm:spPr/>
      <dgm:t>
        <a:bodyPr/>
        <a:lstStyle/>
        <a:p>
          <a:endParaRPr lang="en-US"/>
        </a:p>
      </dgm:t>
    </dgm:pt>
    <dgm:pt modelId="{72A1BB42-8055-49F7-8015-26B5F5513C5D}" type="sibTrans" cxnId="{563F92A6-A5DF-41EE-9589-546741695D3F}">
      <dgm:prSet/>
      <dgm:spPr/>
      <dgm:t>
        <a:bodyPr/>
        <a:lstStyle/>
        <a:p>
          <a:endParaRPr lang="en-US"/>
        </a:p>
      </dgm:t>
    </dgm:pt>
    <dgm:pt modelId="{658C30EB-C085-4E26-AF81-4CDF1185C2E5}">
      <dgm:prSet custT="1"/>
      <dgm:spPr/>
      <dgm:t>
        <a:bodyPr/>
        <a:lstStyle/>
        <a:p>
          <a:r>
            <a:rPr lang="sr-Latn-ME" sz="1000" b="1" dirty="0"/>
            <a:t>Katgorija odgovornog planera i planera.</a:t>
          </a:r>
          <a:endParaRPr lang="en-US" sz="1000" b="1" dirty="0"/>
        </a:p>
      </dgm:t>
    </dgm:pt>
    <dgm:pt modelId="{04B9B653-CF5D-4328-B0EA-B169CDE6FAC3}" type="parTrans" cxnId="{33F26095-B3F0-4D1C-A0D4-976C0750A5BF}">
      <dgm:prSet/>
      <dgm:spPr/>
      <dgm:t>
        <a:bodyPr/>
        <a:lstStyle/>
        <a:p>
          <a:endParaRPr lang="en-US"/>
        </a:p>
      </dgm:t>
    </dgm:pt>
    <dgm:pt modelId="{74DD8232-B075-4C2D-A002-4C0E1DD21935}" type="sibTrans" cxnId="{33F26095-B3F0-4D1C-A0D4-976C0750A5BF}">
      <dgm:prSet/>
      <dgm:spPr/>
      <dgm:t>
        <a:bodyPr/>
        <a:lstStyle/>
        <a:p>
          <a:endParaRPr lang="en-US"/>
        </a:p>
      </dgm:t>
    </dgm:pt>
    <dgm:pt modelId="{37AEFECF-87FA-4F71-AAB7-6C61FC1CAD06}">
      <dgm:prSet custT="1"/>
      <dgm:spPr/>
      <dgm:t>
        <a:bodyPr/>
        <a:lstStyle/>
        <a:p>
          <a:r>
            <a:rPr lang="sr-Latn-ME" sz="1000" b="1" dirty="0"/>
            <a:t>Licenca</a:t>
          </a:r>
          <a:endParaRPr lang="en-US" sz="1000" b="1" dirty="0"/>
        </a:p>
      </dgm:t>
    </dgm:pt>
    <dgm:pt modelId="{95D22E31-F8E7-45A9-8A32-6B5B568B8401}" type="parTrans" cxnId="{5B19E096-0F15-4C70-9A7A-9A1F754CA111}">
      <dgm:prSet/>
      <dgm:spPr/>
      <dgm:t>
        <a:bodyPr/>
        <a:lstStyle/>
        <a:p>
          <a:endParaRPr lang="en-US"/>
        </a:p>
      </dgm:t>
    </dgm:pt>
    <dgm:pt modelId="{05E0B408-AF12-4120-AC97-2FB57D0D5788}" type="sibTrans" cxnId="{5B19E096-0F15-4C70-9A7A-9A1F754CA111}">
      <dgm:prSet/>
      <dgm:spPr/>
      <dgm:t>
        <a:bodyPr/>
        <a:lstStyle/>
        <a:p>
          <a:endParaRPr lang="en-US"/>
        </a:p>
      </dgm:t>
    </dgm:pt>
    <dgm:pt modelId="{DA0344E5-1B0F-41B4-9064-B79B979B2E15}">
      <dgm:prSet custT="1"/>
      <dgm:spPr/>
      <dgm:t>
        <a:bodyPr/>
        <a:lstStyle/>
        <a:p>
          <a:r>
            <a:rPr lang="sr-Latn-ME" sz="1000" b="1" dirty="0"/>
            <a:t>Podzakonski akt</a:t>
          </a:r>
          <a:endParaRPr lang="en-US" sz="1000" b="1" dirty="0"/>
        </a:p>
      </dgm:t>
    </dgm:pt>
    <dgm:pt modelId="{0E20DD85-08BE-4257-9733-3E6F71583816}" type="parTrans" cxnId="{C3AD3670-2A57-410B-BAF2-80C0A92BEEB7}">
      <dgm:prSet/>
      <dgm:spPr/>
      <dgm:t>
        <a:bodyPr/>
        <a:lstStyle/>
        <a:p>
          <a:endParaRPr lang="en-US"/>
        </a:p>
      </dgm:t>
    </dgm:pt>
    <dgm:pt modelId="{4B7B0AD6-A863-4AD1-A841-484B83178082}" type="sibTrans" cxnId="{C3AD3670-2A57-410B-BAF2-80C0A92BEEB7}">
      <dgm:prSet/>
      <dgm:spPr/>
      <dgm:t>
        <a:bodyPr/>
        <a:lstStyle/>
        <a:p>
          <a:endParaRPr lang="en-US"/>
        </a:p>
      </dgm:t>
    </dgm:pt>
    <dgm:pt modelId="{2C1CFAAD-CBB0-461F-8B93-7D6EAF362F98}">
      <dgm:prSet phldrT="[Text]"/>
      <dgm:spPr/>
      <dgm:t>
        <a:bodyPr/>
        <a:lstStyle/>
        <a:p>
          <a:r>
            <a:rPr lang="sr-Latn-ME" dirty="0"/>
            <a:t>Državni planski dokumenti</a:t>
          </a:r>
          <a:endParaRPr lang="en-US" dirty="0"/>
        </a:p>
      </dgm:t>
    </dgm:pt>
    <dgm:pt modelId="{F33C61FB-4A46-439B-8837-A309B737690B}" type="sibTrans" cxnId="{04382ACD-6839-4F0E-8D19-89E390DDD6CA}">
      <dgm:prSet/>
      <dgm:spPr/>
      <dgm:t>
        <a:bodyPr/>
        <a:lstStyle/>
        <a:p>
          <a:endParaRPr lang="en-US"/>
        </a:p>
      </dgm:t>
    </dgm:pt>
    <dgm:pt modelId="{EF153B7E-DC43-43F8-B6F1-41775AE45663}" type="parTrans" cxnId="{04382ACD-6839-4F0E-8D19-89E390DDD6CA}">
      <dgm:prSet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/>
            <a:t>Državni planski dokumenti</a:t>
          </a:r>
          <a:endParaRPr lang="en-US" dirty="0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3EFF7D8E-B7DC-4883-9AD4-21C3DCAD6C2A}">
      <dgm:prSet phldrT="[Text]" custT="1"/>
      <dgm:spPr/>
      <dgm:t>
        <a:bodyPr/>
        <a:lstStyle/>
        <a:p>
          <a:r>
            <a:rPr lang="sr-Latn-ME" sz="1800" b="1" dirty="0"/>
            <a:t>Prostorni plan Crne Gore</a:t>
          </a:r>
          <a:endParaRPr lang="en-US" sz="1800" b="1" dirty="0"/>
        </a:p>
      </dgm:t>
    </dgm:pt>
    <dgm:pt modelId="{5A3D62A6-780A-431D-9733-EC758CEE4AA6}" type="sibTrans" cxnId="{16BA9499-4623-4AB3-84A3-8FD638D27583}">
      <dgm:prSet/>
      <dgm:spPr/>
      <dgm:t>
        <a:bodyPr/>
        <a:lstStyle/>
        <a:p>
          <a:endParaRPr lang="en-US"/>
        </a:p>
      </dgm:t>
    </dgm:pt>
    <dgm:pt modelId="{EA7BEC78-F77A-4CC9-AD09-BCFA2E9EE240}" type="parTrans" cxnId="{16BA9499-4623-4AB3-84A3-8FD638D27583}">
      <dgm:prSet/>
      <dgm:spPr/>
      <dgm:t>
        <a:bodyPr/>
        <a:lstStyle/>
        <a:p>
          <a:endParaRPr lang="en-US"/>
        </a:p>
      </dgm:t>
    </dgm:pt>
    <dgm:pt modelId="{641AD7BE-1693-4D2F-9634-BDFEC445911B}">
      <dgm:prSet custT="1"/>
      <dgm:spPr/>
      <dgm:t>
        <a:bodyPr/>
        <a:lstStyle/>
        <a:p>
          <a:r>
            <a:rPr lang="sr-Latn-ME" sz="1000" b="1" dirty="0"/>
            <a:t>Praćenje stanja u prostoru</a:t>
          </a:r>
          <a:endParaRPr lang="en-US" sz="1000" b="1" dirty="0"/>
        </a:p>
      </dgm:t>
    </dgm:pt>
    <dgm:pt modelId="{263626FB-D813-4E53-9DD1-D8BD1B5414DF}" type="parTrans" cxnId="{2CC82AD5-9801-46D7-A0F8-AE88CA6A5118}">
      <dgm:prSet/>
      <dgm:spPr/>
      <dgm:t>
        <a:bodyPr/>
        <a:lstStyle/>
        <a:p>
          <a:endParaRPr lang="en-US"/>
        </a:p>
      </dgm:t>
    </dgm:pt>
    <dgm:pt modelId="{FA89157B-663B-48EE-A304-F4431ACCC1BC}" type="sibTrans" cxnId="{2CC82AD5-9801-46D7-A0F8-AE88CA6A5118}">
      <dgm:prSet/>
      <dgm:spPr/>
      <dgm:t>
        <a:bodyPr/>
        <a:lstStyle/>
        <a:p>
          <a:endParaRPr lang="en-US"/>
        </a:p>
      </dgm:t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</dgm:pt>
    <dgm:pt modelId="{A7A92ECE-7DDC-4B85-A5F1-4BCC17DD7BFD}" type="pres">
      <dgm:prSet presAssocID="{88E631D4-B857-49D9-98A0-21CCBDE24A1E}" presName="composite" presStyleCnt="0"/>
      <dgm:spPr/>
    </dgm:pt>
    <dgm:pt modelId="{E7A1C3E4-B3E8-4A61-B88A-F867C9118C44}" type="pres">
      <dgm:prSet presAssocID="{88E631D4-B857-49D9-98A0-21CCBDE24A1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58C733B9-3E10-42FC-B503-D9252D70EEFF}" type="pres">
      <dgm:prSet presAssocID="{88E631D4-B857-49D9-98A0-21CCBDE24A1E}" presName="descendantText" presStyleLbl="alignAcc1" presStyleIdx="0" presStyleCnt="5">
        <dgm:presLayoutVars>
          <dgm:bulletEnabled val="1"/>
        </dgm:presLayoutVars>
      </dgm:prSet>
      <dgm:spPr/>
    </dgm:pt>
    <dgm:pt modelId="{EE170996-EC8E-485C-B09A-926508C372D5}" type="pres">
      <dgm:prSet presAssocID="{87B2DD8A-68FC-41B1-96C4-43BCA070B53E}" presName="sp" presStyleCnt="0"/>
      <dgm:spPr/>
    </dgm:pt>
    <dgm:pt modelId="{F8565092-201D-4AE2-A91F-F97E389CCBD9}" type="pres">
      <dgm:prSet presAssocID="{2C1CFAAD-CBB0-461F-8B93-7D6EAF362F98}" presName="composite" presStyleCnt="0"/>
      <dgm:spPr/>
    </dgm:pt>
    <dgm:pt modelId="{7A507C50-3867-4375-88B9-87B0AF31ACEC}" type="pres">
      <dgm:prSet presAssocID="{2C1CFAAD-CBB0-461F-8B93-7D6EAF362F98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A528F2CB-7FE9-4474-BA4B-F9EE0C8F7671}" type="pres">
      <dgm:prSet presAssocID="{2C1CFAAD-CBB0-461F-8B93-7D6EAF362F98}" presName="descendantText" presStyleLbl="alignAcc1" presStyleIdx="1" presStyleCnt="5">
        <dgm:presLayoutVars>
          <dgm:bulletEnabled val="1"/>
        </dgm:presLayoutVars>
      </dgm:prSet>
      <dgm:spPr/>
    </dgm:pt>
    <dgm:pt modelId="{3450849C-BE60-40EF-A6AE-DCC433198584}" type="pres">
      <dgm:prSet presAssocID="{F33C61FB-4A46-439B-8837-A309B737690B}" presName="sp" presStyleCnt="0"/>
      <dgm:spPr/>
    </dgm:pt>
    <dgm:pt modelId="{87CDE623-C419-4718-A6D8-CA8FEA86373E}" type="pres">
      <dgm:prSet presAssocID="{67A31EE2-8A16-467A-9DF5-FC2872D83C74}" presName="composite" presStyleCnt="0"/>
      <dgm:spPr/>
    </dgm:pt>
    <dgm:pt modelId="{05D7C410-CCC5-4CB9-B03C-5EF35DCE1DC6}" type="pres">
      <dgm:prSet presAssocID="{67A31EE2-8A16-467A-9DF5-FC2872D83C74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0EB5116E-EE30-4538-8D88-1ED4C960214E}" type="pres">
      <dgm:prSet presAssocID="{67A31EE2-8A16-467A-9DF5-FC2872D83C74}" presName="descendantText" presStyleLbl="alignAcc1" presStyleIdx="2" presStyleCnt="5">
        <dgm:presLayoutVars>
          <dgm:bulletEnabled val="1"/>
        </dgm:presLayoutVars>
      </dgm:prSet>
      <dgm:spPr/>
    </dgm:pt>
    <dgm:pt modelId="{A9D92FBF-A0DD-4D82-9577-0071EF790280}" type="pres">
      <dgm:prSet presAssocID="{1A7A0B62-5796-452A-A3B9-8E95DD130132}" presName="sp" presStyleCnt="0"/>
      <dgm:spPr/>
    </dgm:pt>
    <dgm:pt modelId="{800137C0-1895-4080-A67E-92C636127282}" type="pres">
      <dgm:prSet presAssocID="{BF68CCEC-AFCF-461F-A0D6-2CD63381F254}" presName="composite" presStyleCnt="0"/>
      <dgm:spPr/>
    </dgm:pt>
    <dgm:pt modelId="{75F924D8-053C-47BB-9918-E0BDF4758282}" type="pres">
      <dgm:prSet presAssocID="{BF68CCEC-AFCF-461F-A0D6-2CD63381F254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ECB65C83-D254-4FC8-B652-718206FAAB78}" type="pres">
      <dgm:prSet presAssocID="{BF68CCEC-AFCF-461F-A0D6-2CD63381F254}" presName="descendantText" presStyleLbl="alignAcc1" presStyleIdx="3" presStyleCnt="5">
        <dgm:presLayoutVars>
          <dgm:bulletEnabled val="1"/>
        </dgm:presLayoutVars>
      </dgm:prSet>
      <dgm:spPr/>
    </dgm:pt>
    <dgm:pt modelId="{9BDAE04B-772D-4DCD-99B0-34FF8959B62A}" type="pres">
      <dgm:prSet presAssocID="{36F1B07C-7ACB-48AE-9B04-4933E2F50BC8}" presName="sp" presStyleCnt="0"/>
      <dgm:spPr/>
    </dgm:pt>
    <dgm:pt modelId="{4FD5D1B2-78A1-4364-80CC-84C9A4C01DDB}" type="pres">
      <dgm:prSet presAssocID="{F8269D8D-3D4B-4D2D-A50C-9447C3962EC5}" presName="composite" presStyleCnt="0"/>
      <dgm:spPr/>
    </dgm:pt>
    <dgm:pt modelId="{3D256977-C195-469B-B453-7A7DBF63FB56}" type="pres">
      <dgm:prSet presAssocID="{F8269D8D-3D4B-4D2D-A50C-9447C3962EC5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A29B692D-1082-4D69-8BD9-EE417B1C7C80}" type="pres">
      <dgm:prSet presAssocID="{F8269D8D-3D4B-4D2D-A50C-9447C3962EC5}" presName="descendantText" presStyleLbl="alignAcc1" presStyleIdx="4" presStyleCnt="5" custLinFactNeighborX="501" custLinFactNeighborY="16469">
        <dgm:presLayoutVars>
          <dgm:bulletEnabled val="1"/>
        </dgm:presLayoutVars>
      </dgm:prSet>
      <dgm:spPr/>
    </dgm:pt>
  </dgm:ptLst>
  <dgm:cxnLst>
    <dgm:cxn modelId="{CA83D403-1346-4FC9-B660-3468B6B1E8D4}" srcId="{67A31EE2-8A16-467A-9DF5-FC2872D83C74}" destId="{3D2A0F3A-FCA6-4376-A656-77A5890EF67D}" srcOrd="0" destOrd="0" parTransId="{AB739A53-3F51-44C9-AC6A-F71950C2238D}" sibTransId="{6BAB4112-92C6-48BB-BCD1-789FD33C9845}"/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145BD123-2328-414D-B459-44FA6E762DD6}" srcId="{8D07B072-F4B6-4F5B-9DA6-1CDCAC48EE3E}" destId="{BF68CCEC-AFCF-461F-A0D6-2CD63381F254}" srcOrd="3" destOrd="0" parTransId="{35E0D99A-06EF-4801-82CE-1735275483EF}" sibTransId="{36F1B07C-7ACB-48AE-9B04-4933E2F50BC8}"/>
    <dgm:cxn modelId="{CCA90436-0914-4F59-BC98-1171415E6D63}" type="presOf" srcId="{4C4B4B67-B9FA-436B-BA47-5950C836DB9B}" destId="{A528F2CB-7FE9-4474-BA4B-F9EE0C8F7671}" srcOrd="0" destOrd="0" presId="urn:microsoft.com/office/officeart/2005/8/layout/chevron2"/>
    <dgm:cxn modelId="{7FAAD15F-DD02-4B49-9F36-A1B82715943C}" type="presOf" srcId="{2C1CFAAD-CBB0-461F-8B93-7D6EAF362F98}" destId="{7A507C50-3867-4375-88B9-87B0AF31ACEC}" srcOrd="0" destOrd="0" presId="urn:microsoft.com/office/officeart/2005/8/layout/chevron2"/>
    <dgm:cxn modelId="{ED88B14B-DB9D-44F9-BEEC-62E34CCDDF38}" type="presOf" srcId="{3EFF7D8E-B7DC-4883-9AD4-21C3DCAD6C2A}" destId="{58C733B9-3E10-42FC-B503-D9252D70EEFF}" srcOrd="0" destOrd="0" presId="urn:microsoft.com/office/officeart/2005/8/layout/chevron2"/>
    <dgm:cxn modelId="{C3AD3670-2A57-410B-BAF2-80C0A92BEEB7}" srcId="{F8269D8D-3D4B-4D2D-A50C-9447C3962EC5}" destId="{DA0344E5-1B0F-41B4-9064-B79B979B2E15}" srcOrd="2" destOrd="0" parTransId="{0E20DD85-08BE-4257-9733-3E6F71583816}" sibTransId="{4B7B0AD6-A863-4AD1-A841-484B83178082}"/>
    <dgm:cxn modelId="{65C51351-28E2-4C8E-B7D6-70B27768E04A}" type="presOf" srcId="{641AD7BE-1693-4D2F-9634-BDFEC445911B}" destId="{A29B692D-1082-4D69-8BD9-EE417B1C7C80}" srcOrd="0" destOrd="3" presId="urn:microsoft.com/office/officeart/2005/8/layout/chevron2"/>
    <dgm:cxn modelId="{8F519052-C967-4471-BCD3-22F14AE46ABF}" srcId="{BF68CCEC-AFCF-461F-A0D6-2CD63381F254}" destId="{5DB2E3D1-499A-4338-945B-2B9D85B72EEB}" srcOrd="0" destOrd="0" parTransId="{6DFBB369-5F52-4774-A6CA-3889595ABC19}" sibTransId="{3878890D-C67F-4AA3-BFBE-08E121FCCAAA}"/>
    <dgm:cxn modelId="{1B4D587F-9EDA-48D8-8DD6-3C5B3FA6F787}" srcId="{2C1CFAAD-CBB0-461F-8B93-7D6EAF362F98}" destId="{4C4B4B67-B9FA-436B-BA47-5950C836DB9B}" srcOrd="0" destOrd="0" parTransId="{4E3BCC61-71B3-4DFC-A9D1-001CD0D6D0E2}" sibTransId="{9F0B1A4C-1B24-46B2-AF47-799898EE6071}"/>
    <dgm:cxn modelId="{4380F682-ADF4-41D7-8B3C-8E7AAF9FE5AA}" type="presOf" srcId="{F8269D8D-3D4B-4D2D-A50C-9447C3962EC5}" destId="{3D256977-C195-469B-B453-7A7DBF63FB56}" srcOrd="0" destOrd="0" presId="urn:microsoft.com/office/officeart/2005/8/layout/chevron2"/>
    <dgm:cxn modelId="{33F26095-B3F0-4D1C-A0D4-976C0750A5BF}" srcId="{F8269D8D-3D4B-4D2D-A50C-9447C3962EC5}" destId="{658C30EB-C085-4E26-AF81-4CDF1185C2E5}" srcOrd="0" destOrd="0" parTransId="{04B9B653-CF5D-4328-B0EA-B169CDE6FAC3}" sibTransId="{74DD8232-B075-4C2D-A002-4C0E1DD21935}"/>
    <dgm:cxn modelId="{5B19E096-0F15-4C70-9A7A-9A1F754CA111}" srcId="{F8269D8D-3D4B-4D2D-A50C-9447C3962EC5}" destId="{37AEFECF-87FA-4F71-AAB7-6C61FC1CAD06}" srcOrd="1" destOrd="0" parTransId="{95D22E31-F8E7-45A9-8A32-6B5B568B8401}" sibTransId="{05E0B408-AF12-4120-AC97-2FB57D0D5788}"/>
    <dgm:cxn modelId="{5BB9B697-92DA-4289-AF1E-2E3B83A22E6A}" type="presOf" srcId="{DA0344E5-1B0F-41B4-9064-B79B979B2E15}" destId="{A29B692D-1082-4D69-8BD9-EE417B1C7C80}" srcOrd="0" destOrd="2" presId="urn:microsoft.com/office/officeart/2005/8/layout/chevron2"/>
    <dgm:cxn modelId="{16BA9499-4623-4AB3-84A3-8FD638D27583}" srcId="{88E631D4-B857-49D9-98A0-21CCBDE24A1E}" destId="{3EFF7D8E-B7DC-4883-9AD4-21C3DCAD6C2A}" srcOrd="0" destOrd="0" parTransId="{EA7BEC78-F77A-4CC9-AD09-BCFA2E9EE240}" sibTransId="{5A3D62A6-780A-431D-9733-EC758CEE4AA6}"/>
    <dgm:cxn modelId="{6757C49A-576A-4BAF-AA8E-45984AEB248D}" srcId="{8D07B072-F4B6-4F5B-9DA6-1CDCAC48EE3E}" destId="{67A31EE2-8A16-467A-9DF5-FC2872D83C74}" srcOrd="2" destOrd="0" parTransId="{1A635E44-1FB3-4DD5-83AB-6D5E83338414}" sibTransId="{1A7A0B62-5796-452A-A3B9-8E95DD130132}"/>
    <dgm:cxn modelId="{563F92A6-A5DF-41EE-9589-546741695D3F}" srcId="{8D07B072-F4B6-4F5B-9DA6-1CDCAC48EE3E}" destId="{F8269D8D-3D4B-4D2D-A50C-9447C3962EC5}" srcOrd="4" destOrd="0" parTransId="{8FAC540A-EA69-457A-A7DB-58CBB143B952}" sibTransId="{72A1BB42-8055-49F7-8015-26B5F5513C5D}"/>
    <dgm:cxn modelId="{04382ACD-6839-4F0E-8D19-89E390DDD6CA}" srcId="{8D07B072-F4B6-4F5B-9DA6-1CDCAC48EE3E}" destId="{2C1CFAAD-CBB0-461F-8B93-7D6EAF362F98}" srcOrd="1" destOrd="0" parTransId="{EF153B7E-DC43-43F8-B6F1-41775AE45663}" sibTransId="{F33C61FB-4A46-439B-8837-A309B737690B}"/>
    <dgm:cxn modelId="{BB2669CD-C965-48DC-A1E1-F38146741D52}" type="presOf" srcId="{37AEFECF-87FA-4F71-AAB7-6C61FC1CAD06}" destId="{A29B692D-1082-4D69-8BD9-EE417B1C7C80}" srcOrd="0" destOrd="1" presId="urn:microsoft.com/office/officeart/2005/8/layout/chevron2"/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D51BE6D2-AB4A-489E-A129-444C4632C369}" type="presOf" srcId="{3D2A0F3A-FCA6-4376-A656-77A5890EF67D}" destId="{0EB5116E-EE30-4538-8D88-1ED4C960214E}" srcOrd="0" destOrd="0" presId="urn:microsoft.com/office/officeart/2005/8/layout/chevron2"/>
    <dgm:cxn modelId="{2CC82AD5-9801-46D7-A0F8-AE88CA6A5118}" srcId="{F8269D8D-3D4B-4D2D-A50C-9447C3962EC5}" destId="{641AD7BE-1693-4D2F-9634-BDFEC445911B}" srcOrd="3" destOrd="0" parTransId="{263626FB-D813-4E53-9DD1-D8BD1B5414DF}" sibTransId="{FA89157B-663B-48EE-A304-F4431ACCC1BC}"/>
    <dgm:cxn modelId="{A19220F0-0D3B-4C94-AE91-AD0D10090E4B}" type="presOf" srcId="{5DB2E3D1-499A-4338-945B-2B9D85B72EEB}" destId="{ECB65C83-D254-4FC8-B652-718206FAAB78}" srcOrd="0" destOrd="0" presId="urn:microsoft.com/office/officeart/2005/8/layout/chevron2"/>
    <dgm:cxn modelId="{8B2A90F2-D7CB-49A3-9F94-9B1195FFD219}" type="presOf" srcId="{BF68CCEC-AFCF-461F-A0D6-2CD63381F254}" destId="{75F924D8-053C-47BB-9918-E0BDF4758282}" srcOrd="0" destOrd="0" presId="urn:microsoft.com/office/officeart/2005/8/layout/chevron2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0684F5F5-A6B6-4C02-A5E8-E12B9B671915}" type="presOf" srcId="{658C30EB-C085-4E26-AF81-4CDF1185C2E5}" destId="{A29B692D-1082-4D69-8BD9-EE417B1C7C80}" srcOrd="0" destOrd="0" presId="urn:microsoft.com/office/officeart/2005/8/layout/chevron2"/>
    <dgm:cxn modelId="{C60CA5FC-7A81-4613-85B2-6A0FBDA98018}" type="presOf" srcId="{67A31EE2-8A16-467A-9DF5-FC2872D83C74}" destId="{05D7C410-CCC5-4CB9-B03C-5EF35DCE1DC6}" srcOrd="0" destOrd="0" presId="urn:microsoft.com/office/officeart/2005/8/layout/chevron2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876C1CF1-39C7-4B58-991E-61F1385FE485}" type="presParOf" srcId="{27C26260-3D5C-4831-9D9D-FE1609DDCA0E}" destId="{F8565092-201D-4AE2-A91F-F97E389CCBD9}" srcOrd="2" destOrd="0" presId="urn:microsoft.com/office/officeart/2005/8/layout/chevron2"/>
    <dgm:cxn modelId="{BD01E3E8-8712-4247-9F46-7086CF08D3EE}" type="presParOf" srcId="{F8565092-201D-4AE2-A91F-F97E389CCBD9}" destId="{7A507C50-3867-4375-88B9-87B0AF31ACEC}" srcOrd="0" destOrd="0" presId="urn:microsoft.com/office/officeart/2005/8/layout/chevron2"/>
    <dgm:cxn modelId="{A5AA9040-7080-4696-A1B1-6F000D2A5349}" type="presParOf" srcId="{F8565092-201D-4AE2-A91F-F97E389CCBD9}" destId="{A528F2CB-7FE9-4474-BA4B-F9EE0C8F7671}" srcOrd="1" destOrd="0" presId="urn:microsoft.com/office/officeart/2005/8/layout/chevron2"/>
    <dgm:cxn modelId="{662A8D69-9F36-404A-A636-28F91A67E08D}" type="presParOf" srcId="{27C26260-3D5C-4831-9D9D-FE1609DDCA0E}" destId="{3450849C-BE60-40EF-A6AE-DCC433198584}" srcOrd="3" destOrd="0" presId="urn:microsoft.com/office/officeart/2005/8/layout/chevron2"/>
    <dgm:cxn modelId="{551B72BE-D0D4-460A-AEE8-C0E147AFA44C}" type="presParOf" srcId="{27C26260-3D5C-4831-9D9D-FE1609DDCA0E}" destId="{87CDE623-C419-4718-A6D8-CA8FEA86373E}" srcOrd="4" destOrd="0" presId="urn:microsoft.com/office/officeart/2005/8/layout/chevron2"/>
    <dgm:cxn modelId="{843C7B3C-0D8D-4901-BDE6-3A58033EEBDB}" type="presParOf" srcId="{87CDE623-C419-4718-A6D8-CA8FEA86373E}" destId="{05D7C410-CCC5-4CB9-B03C-5EF35DCE1DC6}" srcOrd="0" destOrd="0" presId="urn:microsoft.com/office/officeart/2005/8/layout/chevron2"/>
    <dgm:cxn modelId="{704484BC-6255-408A-842E-AB273E580EFA}" type="presParOf" srcId="{87CDE623-C419-4718-A6D8-CA8FEA86373E}" destId="{0EB5116E-EE30-4538-8D88-1ED4C960214E}" srcOrd="1" destOrd="0" presId="urn:microsoft.com/office/officeart/2005/8/layout/chevron2"/>
    <dgm:cxn modelId="{B0AE4242-AB04-402C-BA94-572806F37AAE}" type="presParOf" srcId="{27C26260-3D5C-4831-9D9D-FE1609DDCA0E}" destId="{A9D92FBF-A0DD-4D82-9577-0071EF790280}" srcOrd="5" destOrd="0" presId="urn:microsoft.com/office/officeart/2005/8/layout/chevron2"/>
    <dgm:cxn modelId="{BB77C10C-14B5-49BB-9497-45D9992BF433}" type="presParOf" srcId="{27C26260-3D5C-4831-9D9D-FE1609DDCA0E}" destId="{800137C0-1895-4080-A67E-92C636127282}" srcOrd="6" destOrd="0" presId="urn:microsoft.com/office/officeart/2005/8/layout/chevron2"/>
    <dgm:cxn modelId="{5B8B8F34-3104-41FD-8154-A18A08C8CFC1}" type="presParOf" srcId="{800137C0-1895-4080-A67E-92C636127282}" destId="{75F924D8-053C-47BB-9918-E0BDF4758282}" srcOrd="0" destOrd="0" presId="urn:microsoft.com/office/officeart/2005/8/layout/chevron2"/>
    <dgm:cxn modelId="{C78DD6FC-7096-4415-90B6-56F9DBFDE569}" type="presParOf" srcId="{800137C0-1895-4080-A67E-92C636127282}" destId="{ECB65C83-D254-4FC8-B652-718206FAAB78}" srcOrd="1" destOrd="0" presId="urn:microsoft.com/office/officeart/2005/8/layout/chevron2"/>
    <dgm:cxn modelId="{B7E72D0C-DB92-4E58-B000-3DFA7F4B748E}" type="presParOf" srcId="{27C26260-3D5C-4831-9D9D-FE1609DDCA0E}" destId="{9BDAE04B-772D-4DCD-99B0-34FF8959B62A}" srcOrd="7" destOrd="0" presId="urn:microsoft.com/office/officeart/2005/8/layout/chevron2"/>
    <dgm:cxn modelId="{3D9221A9-025A-40C6-A1F0-6E596245715B}" type="presParOf" srcId="{27C26260-3D5C-4831-9D9D-FE1609DDCA0E}" destId="{4FD5D1B2-78A1-4364-80CC-84C9A4C01DDB}" srcOrd="8" destOrd="0" presId="urn:microsoft.com/office/officeart/2005/8/layout/chevron2"/>
    <dgm:cxn modelId="{CBD40D7F-B787-48AD-8A3C-9A650F61352C}" type="presParOf" srcId="{4FD5D1B2-78A1-4364-80CC-84C9A4C01DDB}" destId="{3D256977-C195-469B-B453-7A7DBF63FB56}" srcOrd="0" destOrd="0" presId="urn:microsoft.com/office/officeart/2005/8/layout/chevron2"/>
    <dgm:cxn modelId="{C394B2D0-4614-413B-9F1B-EA5516C04DD2}" type="presParOf" srcId="{4FD5D1B2-78A1-4364-80CC-84C9A4C01DDB}" destId="{A29B692D-1082-4D69-8BD9-EE417B1C7C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/>
            <a:t>Lokalni planski dokumenti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/>
            <a:t>Lokalni planski dokumenti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/>
            <a:t>Lokalni planski dokumenti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F8269D8D-3D4B-4D2D-A50C-9447C3962EC5}">
      <dgm:prSet/>
      <dgm:spPr/>
      <dgm:t>
        <a:bodyPr/>
        <a:lstStyle/>
        <a:p>
          <a:r>
            <a:rPr lang="sr-Latn-ME" b="1" dirty="0"/>
            <a:t>Lokalni planski dokumenti</a:t>
          </a:r>
          <a:endParaRPr lang="en-US" dirty="0"/>
        </a:p>
      </dgm:t>
    </dgm:pt>
    <dgm:pt modelId="{8FAC540A-EA69-457A-A7DB-58CBB143B952}" type="parTrans" cxnId="{563F92A6-A5DF-41EE-9589-546741695D3F}">
      <dgm:prSet/>
      <dgm:spPr/>
      <dgm:t>
        <a:bodyPr/>
        <a:lstStyle/>
        <a:p>
          <a:endParaRPr lang="en-US"/>
        </a:p>
      </dgm:t>
    </dgm:pt>
    <dgm:pt modelId="{72A1BB42-8055-49F7-8015-26B5F5513C5D}" type="sibTrans" cxnId="{563F92A6-A5DF-41EE-9589-546741695D3F}">
      <dgm:prSet/>
      <dgm:spPr/>
      <dgm:t>
        <a:bodyPr/>
        <a:lstStyle/>
        <a:p>
          <a:endParaRPr lang="en-US"/>
        </a:p>
      </dgm:t>
    </dgm:pt>
    <dgm:pt modelId="{242615CF-2D04-4802-A021-8A19E94F27E2}">
      <dgm:prSet custT="1"/>
      <dgm:spPr/>
      <dgm:t>
        <a:bodyPr/>
        <a:lstStyle/>
        <a:p>
          <a:r>
            <a:rPr lang="sr-Latn-ME" sz="1800" dirty="0"/>
            <a:t>Prostorni plan jedinice lokalne samouprave</a:t>
          </a:r>
          <a:endParaRPr lang="en-US" sz="1800" dirty="0"/>
        </a:p>
      </dgm:t>
    </dgm:pt>
    <dgm:pt modelId="{24CF436D-3A18-44E2-A22B-1514AF26B702}" type="parTrans" cxnId="{C0D93233-A06D-4CAE-B5F6-173982660B73}">
      <dgm:prSet/>
      <dgm:spPr/>
      <dgm:t>
        <a:bodyPr/>
        <a:lstStyle/>
        <a:p>
          <a:endParaRPr lang="en-US"/>
        </a:p>
      </dgm:t>
    </dgm:pt>
    <dgm:pt modelId="{90456938-6B6A-4515-BBFB-680C3B3CC1A4}" type="sibTrans" cxnId="{C0D93233-A06D-4CAE-B5F6-173982660B73}">
      <dgm:prSet/>
      <dgm:spPr/>
      <dgm:t>
        <a:bodyPr/>
        <a:lstStyle/>
        <a:p>
          <a:endParaRPr lang="en-US"/>
        </a:p>
      </dgm:t>
    </dgm:pt>
    <dgm:pt modelId="{CC9E710F-A1C9-4164-B8F3-8CAF98546E42}">
      <dgm:prSet custT="1"/>
      <dgm:spPr/>
      <dgm:t>
        <a:bodyPr/>
        <a:lstStyle/>
        <a:p>
          <a:r>
            <a:rPr lang="sr-Latn-ME" sz="1800" dirty="0"/>
            <a:t>Detaljni urbanistički plan</a:t>
          </a:r>
          <a:endParaRPr lang="en-US" sz="1800" dirty="0"/>
        </a:p>
      </dgm:t>
    </dgm:pt>
    <dgm:pt modelId="{FED6B35A-3F74-42B6-B0C6-86C39201ED99}" type="parTrans" cxnId="{9979DD99-6FB5-4BAE-94BF-333A4A81FA13}">
      <dgm:prSet/>
      <dgm:spPr/>
      <dgm:t>
        <a:bodyPr/>
        <a:lstStyle/>
        <a:p>
          <a:endParaRPr lang="en-US"/>
        </a:p>
      </dgm:t>
    </dgm:pt>
    <dgm:pt modelId="{2CA4A42E-F37F-4BFA-A553-50E1D5F272C9}" type="sibTrans" cxnId="{9979DD99-6FB5-4BAE-94BF-333A4A81FA13}">
      <dgm:prSet/>
      <dgm:spPr/>
      <dgm:t>
        <a:bodyPr/>
        <a:lstStyle/>
        <a:p>
          <a:endParaRPr lang="en-US"/>
        </a:p>
      </dgm:t>
    </dgm:pt>
    <dgm:pt modelId="{A60A142F-B93A-44CA-9395-66844F05F712}">
      <dgm:prSet custT="1"/>
      <dgm:spPr/>
      <dgm:t>
        <a:bodyPr/>
        <a:lstStyle/>
        <a:p>
          <a:r>
            <a:rPr lang="sr-Latn-ME" sz="1800" dirty="0"/>
            <a:t>Urbanistički projekat</a:t>
          </a:r>
          <a:endParaRPr lang="en-US" sz="1800" dirty="0"/>
        </a:p>
      </dgm:t>
    </dgm:pt>
    <dgm:pt modelId="{DB6B1BDA-B876-47C7-957E-11D4751BA044}" type="parTrans" cxnId="{8CB8129C-842A-4513-8007-2F29F9E4D24F}">
      <dgm:prSet/>
      <dgm:spPr/>
      <dgm:t>
        <a:bodyPr/>
        <a:lstStyle/>
        <a:p>
          <a:endParaRPr lang="en-US"/>
        </a:p>
      </dgm:t>
    </dgm:pt>
    <dgm:pt modelId="{6589E9E2-A710-489D-B47E-3609CA24718C}" type="sibTrans" cxnId="{8CB8129C-842A-4513-8007-2F29F9E4D24F}">
      <dgm:prSet/>
      <dgm:spPr/>
      <dgm:t>
        <a:bodyPr/>
        <a:lstStyle/>
        <a:p>
          <a:endParaRPr lang="en-US"/>
        </a:p>
      </dgm:t>
    </dgm:pt>
    <dgm:pt modelId="{4B34ECFC-F20D-4A4E-AD55-0352C9033CF1}">
      <dgm:prSet/>
      <dgm:spPr/>
      <dgm:t>
        <a:bodyPr/>
        <a:lstStyle/>
        <a:p>
          <a:r>
            <a:rPr lang="sr-Latn-ME" dirty="0"/>
            <a:t>Lokalni planski dokumenti</a:t>
          </a:r>
          <a:endParaRPr lang="en-US" dirty="0"/>
        </a:p>
      </dgm:t>
    </dgm:pt>
    <dgm:pt modelId="{70A7131C-34E9-4DFA-806F-E7A675DEB11E}" type="parTrans" cxnId="{9079E09F-B3A7-42CF-9DFC-9E5DECC950B8}">
      <dgm:prSet/>
      <dgm:spPr/>
      <dgm:t>
        <a:bodyPr/>
        <a:lstStyle/>
        <a:p>
          <a:endParaRPr lang="en-US"/>
        </a:p>
      </dgm:t>
    </dgm:pt>
    <dgm:pt modelId="{8B6EDC47-0B24-4AC9-9A07-BBC6E0FB7C5D}" type="sibTrans" cxnId="{9079E09F-B3A7-42CF-9DFC-9E5DECC950B8}">
      <dgm:prSet/>
      <dgm:spPr/>
      <dgm:t>
        <a:bodyPr/>
        <a:lstStyle/>
        <a:p>
          <a:endParaRPr lang="en-US"/>
        </a:p>
      </dgm:t>
    </dgm:pt>
    <dgm:pt modelId="{63A05961-8D39-46D3-9A9C-57634C43EF46}">
      <dgm:prSet custT="1"/>
      <dgm:spPr/>
      <dgm:t>
        <a:bodyPr/>
        <a:lstStyle/>
        <a:p>
          <a:r>
            <a:rPr lang="sr-Latn-ME" sz="1800" dirty="0"/>
            <a:t>Lokalna studija lokacije</a:t>
          </a:r>
          <a:endParaRPr lang="en-US" sz="1800" dirty="0"/>
        </a:p>
      </dgm:t>
    </dgm:pt>
    <dgm:pt modelId="{756C385F-563F-4831-B7C4-EA7AC4FDB9EB}" type="parTrans" cxnId="{24CF2C26-49B6-40D4-86B8-1DC2B4B98184}">
      <dgm:prSet/>
      <dgm:spPr/>
      <dgm:t>
        <a:bodyPr/>
        <a:lstStyle/>
        <a:p>
          <a:endParaRPr lang="en-US"/>
        </a:p>
      </dgm:t>
    </dgm:pt>
    <dgm:pt modelId="{78A9782B-2DC8-4697-AAA3-AFBFA46F3F44}" type="sibTrans" cxnId="{24CF2C26-49B6-40D4-86B8-1DC2B4B98184}">
      <dgm:prSet/>
      <dgm:spPr/>
      <dgm:t>
        <a:bodyPr/>
        <a:lstStyle/>
        <a:p>
          <a:endParaRPr lang="en-US"/>
        </a:p>
      </dgm:t>
    </dgm:pt>
    <dgm:pt modelId="{D1BCDE50-9FE9-4DF4-A517-09230966C982}">
      <dgm:prSet/>
      <dgm:spPr/>
      <dgm:t>
        <a:bodyPr/>
        <a:lstStyle/>
        <a:p>
          <a:r>
            <a:rPr lang="sr-Latn-ME" dirty="0"/>
            <a:t>Dostava planskog dokumenta na mišljenje/saglasnost</a:t>
          </a:r>
          <a:endParaRPr lang="en-US" dirty="0"/>
        </a:p>
      </dgm:t>
    </dgm:pt>
    <dgm:pt modelId="{D6203DCD-C9C3-442A-8AB6-E73B6E74A9E5}" type="parTrans" cxnId="{2499880E-3A0D-48D1-86E9-3780F64D422A}">
      <dgm:prSet/>
      <dgm:spPr/>
    </dgm:pt>
    <dgm:pt modelId="{46D6E4C0-00C6-49FB-AF80-C146CBCEA6EE}" type="sibTrans" cxnId="{2499880E-3A0D-48D1-86E9-3780F64D422A}">
      <dgm:prSet/>
      <dgm:spPr/>
    </dgm:pt>
    <dgm:pt modelId="{8237D0FA-FBAE-4D7C-A570-720777568292}">
      <dgm:prSet/>
      <dgm:spPr/>
      <dgm:t>
        <a:bodyPr/>
        <a:lstStyle/>
        <a:p>
          <a:r>
            <a:rPr lang="sr-Latn-ME" dirty="0"/>
            <a:t>Skraćeni postupak donošenja planskog dokumenta – najmanja površina 10 ha</a:t>
          </a:r>
          <a:endParaRPr lang="en-US" dirty="0"/>
        </a:p>
      </dgm:t>
    </dgm:pt>
    <dgm:pt modelId="{56388C4A-671B-4BED-AE64-7D3CC3F3FB82}" type="parTrans" cxnId="{3970FA45-9085-45EE-B1C0-0099482628D3}">
      <dgm:prSet/>
      <dgm:spPr/>
    </dgm:pt>
    <dgm:pt modelId="{9E6A47FE-03E1-4EC7-BEFE-5C936AA4A291}" type="sibTrans" cxnId="{3970FA45-9085-45EE-B1C0-0099482628D3}">
      <dgm:prSet/>
      <dgm:spPr/>
    </dgm:pt>
    <dgm:pt modelId="{A962CC13-15EB-4EE1-B88A-B200222BFDD6}">
      <dgm:prSet/>
      <dgm:spPr/>
      <dgm:t>
        <a:bodyPr/>
        <a:lstStyle/>
        <a:p>
          <a:r>
            <a:rPr lang="sr-Latn-ME" dirty="0"/>
            <a:t>Separat sa UTU</a:t>
          </a:r>
          <a:endParaRPr lang="en-US" dirty="0"/>
        </a:p>
      </dgm:t>
    </dgm:pt>
    <dgm:pt modelId="{F2077114-0095-45F2-B99D-D793B3C4A94A}" type="parTrans" cxnId="{FE826D2E-2419-4119-8635-615F88D588A2}">
      <dgm:prSet/>
      <dgm:spPr/>
    </dgm:pt>
    <dgm:pt modelId="{D09BCCA6-823A-47C8-85C0-D7C48A5D55C2}" type="sibTrans" cxnId="{FE826D2E-2419-4119-8635-615F88D588A2}">
      <dgm:prSet/>
      <dgm:spPr/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</dgm:pt>
    <dgm:pt modelId="{A7A92ECE-7DDC-4B85-A5F1-4BCC17DD7BFD}" type="pres">
      <dgm:prSet presAssocID="{88E631D4-B857-49D9-98A0-21CCBDE24A1E}" presName="composite" presStyleCnt="0"/>
      <dgm:spPr/>
    </dgm:pt>
    <dgm:pt modelId="{E7A1C3E4-B3E8-4A61-B88A-F867C9118C44}" type="pres">
      <dgm:prSet presAssocID="{88E631D4-B857-49D9-98A0-21CCBDE24A1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58C733B9-3E10-42FC-B503-D9252D70EEFF}" type="pres">
      <dgm:prSet presAssocID="{88E631D4-B857-49D9-98A0-21CCBDE24A1E}" presName="descendantText" presStyleLbl="alignAcc1" presStyleIdx="0" presStyleCnt="5" custLinFactNeighborX="0">
        <dgm:presLayoutVars>
          <dgm:bulletEnabled val="1"/>
        </dgm:presLayoutVars>
      </dgm:prSet>
      <dgm:spPr/>
    </dgm:pt>
    <dgm:pt modelId="{EE170996-EC8E-485C-B09A-926508C372D5}" type="pres">
      <dgm:prSet presAssocID="{87B2DD8A-68FC-41B1-96C4-43BCA070B53E}" presName="sp" presStyleCnt="0"/>
      <dgm:spPr/>
    </dgm:pt>
    <dgm:pt modelId="{87CDE623-C419-4718-A6D8-CA8FEA86373E}" type="pres">
      <dgm:prSet presAssocID="{67A31EE2-8A16-467A-9DF5-FC2872D83C74}" presName="composite" presStyleCnt="0"/>
      <dgm:spPr/>
    </dgm:pt>
    <dgm:pt modelId="{05D7C410-CCC5-4CB9-B03C-5EF35DCE1DC6}" type="pres">
      <dgm:prSet presAssocID="{67A31EE2-8A16-467A-9DF5-FC2872D83C74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0EB5116E-EE30-4538-8D88-1ED4C960214E}" type="pres">
      <dgm:prSet presAssocID="{67A31EE2-8A16-467A-9DF5-FC2872D83C74}" presName="descendantText" presStyleLbl="alignAcc1" presStyleIdx="1" presStyleCnt="5">
        <dgm:presLayoutVars>
          <dgm:bulletEnabled val="1"/>
        </dgm:presLayoutVars>
      </dgm:prSet>
      <dgm:spPr/>
    </dgm:pt>
    <dgm:pt modelId="{A9D92FBF-A0DD-4D82-9577-0071EF790280}" type="pres">
      <dgm:prSet presAssocID="{1A7A0B62-5796-452A-A3B9-8E95DD130132}" presName="sp" presStyleCnt="0"/>
      <dgm:spPr/>
    </dgm:pt>
    <dgm:pt modelId="{800137C0-1895-4080-A67E-92C636127282}" type="pres">
      <dgm:prSet presAssocID="{BF68CCEC-AFCF-461F-A0D6-2CD63381F254}" presName="composite" presStyleCnt="0"/>
      <dgm:spPr/>
    </dgm:pt>
    <dgm:pt modelId="{75F924D8-053C-47BB-9918-E0BDF4758282}" type="pres">
      <dgm:prSet presAssocID="{BF68CCEC-AFCF-461F-A0D6-2CD63381F254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ECB65C83-D254-4FC8-B652-718206FAAB78}" type="pres">
      <dgm:prSet presAssocID="{BF68CCEC-AFCF-461F-A0D6-2CD63381F254}" presName="descendantText" presStyleLbl="alignAcc1" presStyleIdx="2" presStyleCnt="5">
        <dgm:presLayoutVars>
          <dgm:bulletEnabled val="1"/>
        </dgm:presLayoutVars>
      </dgm:prSet>
      <dgm:spPr/>
    </dgm:pt>
    <dgm:pt modelId="{9BDAE04B-772D-4DCD-99B0-34FF8959B62A}" type="pres">
      <dgm:prSet presAssocID="{36F1B07C-7ACB-48AE-9B04-4933E2F50BC8}" presName="sp" presStyleCnt="0"/>
      <dgm:spPr/>
    </dgm:pt>
    <dgm:pt modelId="{F639B0DB-8BBC-4970-A0C9-D748FEE0F265}" type="pres">
      <dgm:prSet presAssocID="{4B34ECFC-F20D-4A4E-AD55-0352C9033CF1}" presName="composite" presStyleCnt="0"/>
      <dgm:spPr/>
    </dgm:pt>
    <dgm:pt modelId="{5AE33632-817A-406C-B22D-0B281B257FF5}" type="pres">
      <dgm:prSet presAssocID="{4B34ECFC-F20D-4A4E-AD55-0352C9033CF1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A6CC74FD-21A5-43A4-A83C-C1B37C69C64B}" type="pres">
      <dgm:prSet presAssocID="{4B34ECFC-F20D-4A4E-AD55-0352C9033CF1}" presName="descendantText" presStyleLbl="alignAcc1" presStyleIdx="3" presStyleCnt="5">
        <dgm:presLayoutVars>
          <dgm:bulletEnabled val="1"/>
        </dgm:presLayoutVars>
      </dgm:prSet>
      <dgm:spPr/>
    </dgm:pt>
    <dgm:pt modelId="{F006ADE6-7482-49E7-842D-9F1A7599E620}" type="pres">
      <dgm:prSet presAssocID="{8B6EDC47-0B24-4AC9-9A07-BBC6E0FB7C5D}" presName="sp" presStyleCnt="0"/>
      <dgm:spPr/>
    </dgm:pt>
    <dgm:pt modelId="{4FD5D1B2-78A1-4364-80CC-84C9A4C01DDB}" type="pres">
      <dgm:prSet presAssocID="{F8269D8D-3D4B-4D2D-A50C-9447C3962EC5}" presName="composite" presStyleCnt="0"/>
      <dgm:spPr/>
    </dgm:pt>
    <dgm:pt modelId="{3D256977-C195-469B-B453-7A7DBF63FB56}" type="pres">
      <dgm:prSet presAssocID="{F8269D8D-3D4B-4D2D-A50C-9447C3962EC5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A29B692D-1082-4D69-8BD9-EE417B1C7C80}" type="pres">
      <dgm:prSet presAssocID="{F8269D8D-3D4B-4D2D-A50C-9447C3962EC5}" presName="descendantText" presStyleLbl="alignAcc1" presStyleIdx="4" presStyleCnt="5" custLinFactNeighborX="501" custLinFactNeighborY="16469">
        <dgm:presLayoutVars>
          <dgm:bulletEnabled val="1"/>
        </dgm:presLayoutVars>
      </dgm:prSet>
      <dgm:spPr/>
    </dgm:pt>
  </dgm:ptLst>
  <dgm:cxnLst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646E4407-FFAB-4A5B-8EAD-8DFFCA35E1D9}" type="presOf" srcId="{A962CC13-15EB-4EE1-B88A-B200222BFDD6}" destId="{A29B692D-1082-4D69-8BD9-EE417B1C7C80}" srcOrd="0" destOrd="2" presId="urn:microsoft.com/office/officeart/2005/8/layout/chevron2"/>
    <dgm:cxn modelId="{2499880E-3A0D-48D1-86E9-3780F64D422A}" srcId="{F8269D8D-3D4B-4D2D-A50C-9447C3962EC5}" destId="{D1BCDE50-9FE9-4DF4-A517-09230966C982}" srcOrd="0" destOrd="0" parTransId="{D6203DCD-C9C3-442A-8AB6-E73B6E74A9E5}" sibTransId="{46D6E4C0-00C6-49FB-AF80-C146CBCEA6EE}"/>
    <dgm:cxn modelId="{445AFC0F-16E9-4859-9ED0-F323852EC84B}" type="presOf" srcId="{D1BCDE50-9FE9-4DF4-A517-09230966C982}" destId="{A29B692D-1082-4D69-8BD9-EE417B1C7C80}" srcOrd="0" destOrd="0" presId="urn:microsoft.com/office/officeart/2005/8/layout/chevron2"/>
    <dgm:cxn modelId="{53455119-6CC5-444F-94AA-D2A343F708AB}" type="presOf" srcId="{242615CF-2D04-4802-A021-8A19E94F27E2}" destId="{58C733B9-3E10-42FC-B503-D9252D70EEFF}" srcOrd="0" destOrd="0" presId="urn:microsoft.com/office/officeart/2005/8/layout/chevron2"/>
    <dgm:cxn modelId="{145BD123-2328-414D-B459-44FA6E762DD6}" srcId="{8D07B072-F4B6-4F5B-9DA6-1CDCAC48EE3E}" destId="{BF68CCEC-AFCF-461F-A0D6-2CD63381F254}" srcOrd="2" destOrd="0" parTransId="{35E0D99A-06EF-4801-82CE-1735275483EF}" sibTransId="{36F1B07C-7ACB-48AE-9B04-4933E2F50BC8}"/>
    <dgm:cxn modelId="{24CF2C26-49B6-40D4-86B8-1DC2B4B98184}" srcId="{4B34ECFC-F20D-4A4E-AD55-0352C9033CF1}" destId="{63A05961-8D39-46D3-9A9C-57634C43EF46}" srcOrd="0" destOrd="0" parTransId="{756C385F-563F-4831-B7C4-EA7AC4FDB9EB}" sibTransId="{78A9782B-2DC8-4697-AAA3-AFBFA46F3F44}"/>
    <dgm:cxn modelId="{FE826D2E-2419-4119-8635-615F88D588A2}" srcId="{F8269D8D-3D4B-4D2D-A50C-9447C3962EC5}" destId="{A962CC13-15EB-4EE1-B88A-B200222BFDD6}" srcOrd="2" destOrd="0" parTransId="{F2077114-0095-45F2-B99D-D793B3C4A94A}" sibTransId="{D09BCCA6-823A-47C8-85C0-D7C48A5D55C2}"/>
    <dgm:cxn modelId="{C0D93233-A06D-4CAE-B5F6-173982660B73}" srcId="{88E631D4-B857-49D9-98A0-21CCBDE24A1E}" destId="{242615CF-2D04-4802-A021-8A19E94F27E2}" srcOrd="0" destOrd="0" parTransId="{24CF436D-3A18-44E2-A22B-1514AF26B702}" sibTransId="{90456938-6B6A-4515-BBFB-680C3B3CC1A4}"/>
    <dgm:cxn modelId="{3970FA45-9085-45EE-B1C0-0099482628D3}" srcId="{F8269D8D-3D4B-4D2D-A50C-9447C3962EC5}" destId="{8237D0FA-FBAE-4D7C-A570-720777568292}" srcOrd="1" destOrd="0" parTransId="{56388C4A-671B-4BED-AE64-7D3CC3F3FB82}" sibTransId="{9E6A47FE-03E1-4EC7-BEFE-5C936AA4A291}"/>
    <dgm:cxn modelId="{563BC147-C192-40F9-B7CC-BE4AE52706DA}" type="presOf" srcId="{CC9E710F-A1C9-4164-B8F3-8CAF98546E42}" destId="{0EB5116E-EE30-4538-8D88-1ED4C960214E}" srcOrd="0" destOrd="0" presId="urn:microsoft.com/office/officeart/2005/8/layout/chevron2"/>
    <dgm:cxn modelId="{20F24274-44F4-41DB-8ECD-7BF0F36D0DFC}" type="presOf" srcId="{8237D0FA-FBAE-4D7C-A570-720777568292}" destId="{A29B692D-1082-4D69-8BD9-EE417B1C7C80}" srcOrd="0" destOrd="1" presId="urn:microsoft.com/office/officeart/2005/8/layout/chevron2"/>
    <dgm:cxn modelId="{9DF9C274-0234-4423-A7E2-1117366B9C4B}" type="presOf" srcId="{63A05961-8D39-46D3-9A9C-57634C43EF46}" destId="{A6CC74FD-21A5-43A4-A83C-C1B37C69C64B}" srcOrd="0" destOrd="0" presId="urn:microsoft.com/office/officeart/2005/8/layout/chevron2"/>
    <dgm:cxn modelId="{4380F682-ADF4-41D7-8B3C-8E7AAF9FE5AA}" type="presOf" srcId="{F8269D8D-3D4B-4D2D-A50C-9447C3962EC5}" destId="{3D256977-C195-469B-B453-7A7DBF63FB56}" srcOrd="0" destOrd="0" presId="urn:microsoft.com/office/officeart/2005/8/layout/chevron2"/>
    <dgm:cxn modelId="{9979DD99-6FB5-4BAE-94BF-333A4A81FA13}" srcId="{67A31EE2-8A16-467A-9DF5-FC2872D83C74}" destId="{CC9E710F-A1C9-4164-B8F3-8CAF98546E42}" srcOrd="0" destOrd="0" parTransId="{FED6B35A-3F74-42B6-B0C6-86C39201ED99}" sibTransId="{2CA4A42E-F37F-4BFA-A553-50E1D5F272C9}"/>
    <dgm:cxn modelId="{6757C49A-576A-4BAF-AA8E-45984AEB248D}" srcId="{8D07B072-F4B6-4F5B-9DA6-1CDCAC48EE3E}" destId="{67A31EE2-8A16-467A-9DF5-FC2872D83C74}" srcOrd="1" destOrd="0" parTransId="{1A635E44-1FB3-4DD5-83AB-6D5E83338414}" sibTransId="{1A7A0B62-5796-452A-A3B9-8E95DD130132}"/>
    <dgm:cxn modelId="{8CB8129C-842A-4513-8007-2F29F9E4D24F}" srcId="{BF68CCEC-AFCF-461F-A0D6-2CD63381F254}" destId="{A60A142F-B93A-44CA-9395-66844F05F712}" srcOrd="0" destOrd="0" parTransId="{DB6B1BDA-B876-47C7-957E-11D4751BA044}" sibTransId="{6589E9E2-A710-489D-B47E-3609CA24718C}"/>
    <dgm:cxn modelId="{9079E09F-B3A7-42CF-9DFC-9E5DECC950B8}" srcId="{8D07B072-F4B6-4F5B-9DA6-1CDCAC48EE3E}" destId="{4B34ECFC-F20D-4A4E-AD55-0352C9033CF1}" srcOrd="3" destOrd="0" parTransId="{70A7131C-34E9-4DFA-806F-E7A675DEB11E}" sibTransId="{8B6EDC47-0B24-4AC9-9A07-BBC6E0FB7C5D}"/>
    <dgm:cxn modelId="{563F92A6-A5DF-41EE-9589-546741695D3F}" srcId="{8D07B072-F4B6-4F5B-9DA6-1CDCAC48EE3E}" destId="{F8269D8D-3D4B-4D2D-A50C-9447C3962EC5}" srcOrd="4" destOrd="0" parTransId="{8FAC540A-EA69-457A-A7DB-58CBB143B952}" sibTransId="{72A1BB42-8055-49F7-8015-26B5F5513C5D}"/>
    <dgm:cxn modelId="{87ED29B3-F13C-4E7D-982D-7C0ABE772FCA}" type="presOf" srcId="{A60A142F-B93A-44CA-9395-66844F05F712}" destId="{ECB65C83-D254-4FC8-B652-718206FAAB78}" srcOrd="0" destOrd="0" presId="urn:microsoft.com/office/officeart/2005/8/layout/chevron2"/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E33670DB-6C39-4E05-A6A1-5DFB3AE73E33}" type="presOf" srcId="{4B34ECFC-F20D-4A4E-AD55-0352C9033CF1}" destId="{5AE33632-817A-406C-B22D-0B281B257FF5}" srcOrd="0" destOrd="0" presId="urn:microsoft.com/office/officeart/2005/8/layout/chevron2"/>
    <dgm:cxn modelId="{8B2A90F2-D7CB-49A3-9F94-9B1195FFD219}" type="presOf" srcId="{BF68CCEC-AFCF-461F-A0D6-2CD63381F254}" destId="{75F924D8-053C-47BB-9918-E0BDF4758282}" srcOrd="0" destOrd="0" presId="urn:microsoft.com/office/officeart/2005/8/layout/chevron2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C60CA5FC-7A81-4613-85B2-6A0FBDA98018}" type="presOf" srcId="{67A31EE2-8A16-467A-9DF5-FC2872D83C74}" destId="{05D7C410-CCC5-4CB9-B03C-5EF35DCE1DC6}" srcOrd="0" destOrd="0" presId="urn:microsoft.com/office/officeart/2005/8/layout/chevron2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551B72BE-D0D4-460A-AEE8-C0E147AFA44C}" type="presParOf" srcId="{27C26260-3D5C-4831-9D9D-FE1609DDCA0E}" destId="{87CDE623-C419-4718-A6D8-CA8FEA86373E}" srcOrd="2" destOrd="0" presId="urn:microsoft.com/office/officeart/2005/8/layout/chevron2"/>
    <dgm:cxn modelId="{843C7B3C-0D8D-4901-BDE6-3A58033EEBDB}" type="presParOf" srcId="{87CDE623-C419-4718-A6D8-CA8FEA86373E}" destId="{05D7C410-CCC5-4CB9-B03C-5EF35DCE1DC6}" srcOrd="0" destOrd="0" presId="urn:microsoft.com/office/officeart/2005/8/layout/chevron2"/>
    <dgm:cxn modelId="{704484BC-6255-408A-842E-AB273E580EFA}" type="presParOf" srcId="{87CDE623-C419-4718-A6D8-CA8FEA86373E}" destId="{0EB5116E-EE30-4538-8D88-1ED4C960214E}" srcOrd="1" destOrd="0" presId="urn:microsoft.com/office/officeart/2005/8/layout/chevron2"/>
    <dgm:cxn modelId="{B0AE4242-AB04-402C-BA94-572806F37AAE}" type="presParOf" srcId="{27C26260-3D5C-4831-9D9D-FE1609DDCA0E}" destId="{A9D92FBF-A0DD-4D82-9577-0071EF790280}" srcOrd="3" destOrd="0" presId="urn:microsoft.com/office/officeart/2005/8/layout/chevron2"/>
    <dgm:cxn modelId="{BB77C10C-14B5-49BB-9497-45D9992BF433}" type="presParOf" srcId="{27C26260-3D5C-4831-9D9D-FE1609DDCA0E}" destId="{800137C0-1895-4080-A67E-92C636127282}" srcOrd="4" destOrd="0" presId="urn:microsoft.com/office/officeart/2005/8/layout/chevron2"/>
    <dgm:cxn modelId="{5B8B8F34-3104-41FD-8154-A18A08C8CFC1}" type="presParOf" srcId="{800137C0-1895-4080-A67E-92C636127282}" destId="{75F924D8-053C-47BB-9918-E0BDF4758282}" srcOrd="0" destOrd="0" presId="urn:microsoft.com/office/officeart/2005/8/layout/chevron2"/>
    <dgm:cxn modelId="{C78DD6FC-7096-4415-90B6-56F9DBFDE569}" type="presParOf" srcId="{800137C0-1895-4080-A67E-92C636127282}" destId="{ECB65C83-D254-4FC8-B652-718206FAAB78}" srcOrd="1" destOrd="0" presId="urn:microsoft.com/office/officeart/2005/8/layout/chevron2"/>
    <dgm:cxn modelId="{B7E72D0C-DB92-4E58-B000-3DFA7F4B748E}" type="presParOf" srcId="{27C26260-3D5C-4831-9D9D-FE1609DDCA0E}" destId="{9BDAE04B-772D-4DCD-99B0-34FF8959B62A}" srcOrd="5" destOrd="0" presId="urn:microsoft.com/office/officeart/2005/8/layout/chevron2"/>
    <dgm:cxn modelId="{292D5A43-994F-432A-883B-7EB1852CD589}" type="presParOf" srcId="{27C26260-3D5C-4831-9D9D-FE1609DDCA0E}" destId="{F639B0DB-8BBC-4970-A0C9-D748FEE0F265}" srcOrd="6" destOrd="0" presId="urn:microsoft.com/office/officeart/2005/8/layout/chevron2"/>
    <dgm:cxn modelId="{6E696D1F-50CF-4068-9465-7F94DE4A111F}" type="presParOf" srcId="{F639B0DB-8BBC-4970-A0C9-D748FEE0F265}" destId="{5AE33632-817A-406C-B22D-0B281B257FF5}" srcOrd="0" destOrd="0" presId="urn:microsoft.com/office/officeart/2005/8/layout/chevron2"/>
    <dgm:cxn modelId="{DF63CCB9-9F3B-4147-84CB-74B116C2EA8C}" type="presParOf" srcId="{F639B0DB-8BBC-4970-A0C9-D748FEE0F265}" destId="{A6CC74FD-21A5-43A4-A83C-C1B37C69C64B}" srcOrd="1" destOrd="0" presId="urn:microsoft.com/office/officeart/2005/8/layout/chevron2"/>
    <dgm:cxn modelId="{D69FAEF4-E7F7-4441-8B0F-E1C67D2D4EB7}" type="presParOf" srcId="{27C26260-3D5C-4831-9D9D-FE1609DDCA0E}" destId="{F006ADE6-7482-49E7-842D-9F1A7599E620}" srcOrd="7" destOrd="0" presId="urn:microsoft.com/office/officeart/2005/8/layout/chevron2"/>
    <dgm:cxn modelId="{3D9221A9-025A-40C6-A1F0-6E596245715B}" type="presParOf" srcId="{27C26260-3D5C-4831-9D9D-FE1609DDCA0E}" destId="{4FD5D1B2-78A1-4364-80CC-84C9A4C01DDB}" srcOrd="8" destOrd="0" presId="urn:microsoft.com/office/officeart/2005/8/layout/chevron2"/>
    <dgm:cxn modelId="{CBD40D7F-B787-48AD-8A3C-9A650F61352C}" type="presParOf" srcId="{4FD5D1B2-78A1-4364-80CC-84C9A4C01DDB}" destId="{3D256977-C195-469B-B453-7A7DBF63FB56}" srcOrd="0" destOrd="0" presId="urn:microsoft.com/office/officeart/2005/8/layout/chevron2"/>
    <dgm:cxn modelId="{C394B2D0-4614-413B-9F1B-EA5516C04DD2}" type="presParOf" srcId="{4FD5D1B2-78A1-4364-80CC-84C9A4C01DDB}" destId="{A29B692D-1082-4D69-8BD9-EE417B1C7C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/>
            <a:t>planski dokumenti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/>
            <a:t>planski dokumenti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242615CF-2D04-4802-A021-8A19E94F27E2}">
      <dgm:prSet custT="1"/>
      <dgm:spPr/>
      <dgm:t>
        <a:bodyPr/>
        <a:lstStyle/>
        <a:p>
          <a:r>
            <a:rPr lang="sr-Latn-ME" sz="3200" dirty="0"/>
            <a:t>Prostorni plan Crne Gore</a:t>
          </a:r>
          <a:endParaRPr lang="en-US" sz="3200" dirty="0"/>
        </a:p>
      </dgm:t>
    </dgm:pt>
    <dgm:pt modelId="{24CF436D-3A18-44E2-A22B-1514AF26B702}" type="parTrans" cxnId="{C0D93233-A06D-4CAE-B5F6-173982660B73}">
      <dgm:prSet/>
      <dgm:spPr/>
      <dgm:t>
        <a:bodyPr/>
        <a:lstStyle/>
        <a:p>
          <a:endParaRPr lang="en-US"/>
        </a:p>
      </dgm:t>
    </dgm:pt>
    <dgm:pt modelId="{90456938-6B6A-4515-BBFB-680C3B3CC1A4}" type="sibTrans" cxnId="{C0D93233-A06D-4CAE-B5F6-173982660B73}">
      <dgm:prSet/>
      <dgm:spPr/>
      <dgm:t>
        <a:bodyPr/>
        <a:lstStyle/>
        <a:p>
          <a:endParaRPr lang="en-US"/>
        </a:p>
      </dgm:t>
    </dgm:pt>
    <dgm:pt modelId="{CC9E710F-A1C9-4164-B8F3-8CAF98546E42}">
      <dgm:prSet custT="1"/>
      <dgm:spPr/>
      <dgm:t>
        <a:bodyPr/>
        <a:lstStyle/>
        <a:p>
          <a:r>
            <a:rPr lang="sr-Latn-ME" sz="3200" dirty="0"/>
            <a:t>Plan Generalne regulacije</a:t>
          </a:r>
          <a:endParaRPr lang="en-US" sz="3200" dirty="0"/>
        </a:p>
      </dgm:t>
    </dgm:pt>
    <dgm:pt modelId="{FED6B35A-3F74-42B6-B0C6-86C39201ED99}" type="parTrans" cxnId="{9979DD99-6FB5-4BAE-94BF-333A4A81FA13}">
      <dgm:prSet/>
      <dgm:spPr/>
      <dgm:t>
        <a:bodyPr/>
        <a:lstStyle/>
        <a:p>
          <a:endParaRPr lang="en-US"/>
        </a:p>
      </dgm:t>
    </dgm:pt>
    <dgm:pt modelId="{2CA4A42E-F37F-4BFA-A553-50E1D5F272C9}" type="sibTrans" cxnId="{9979DD99-6FB5-4BAE-94BF-333A4A81FA13}">
      <dgm:prSet/>
      <dgm:spPr/>
      <dgm:t>
        <a:bodyPr/>
        <a:lstStyle/>
        <a:p>
          <a:endParaRPr lang="en-US"/>
        </a:p>
      </dgm:t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</dgm:pt>
    <dgm:pt modelId="{A7A92ECE-7DDC-4B85-A5F1-4BCC17DD7BFD}" type="pres">
      <dgm:prSet presAssocID="{88E631D4-B857-49D9-98A0-21CCBDE24A1E}" presName="composite" presStyleCnt="0"/>
      <dgm:spPr/>
    </dgm:pt>
    <dgm:pt modelId="{E7A1C3E4-B3E8-4A61-B88A-F867C9118C44}" type="pres">
      <dgm:prSet presAssocID="{88E631D4-B857-49D9-98A0-21CCBDE24A1E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58C733B9-3E10-42FC-B503-D9252D70EEFF}" type="pres">
      <dgm:prSet presAssocID="{88E631D4-B857-49D9-98A0-21CCBDE24A1E}" presName="descendantText" presStyleLbl="alignAcc1" presStyleIdx="0" presStyleCnt="2" custLinFactNeighborX="0">
        <dgm:presLayoutVars>
          <dgm:bulletEnabled val="1"/>
        </dgm:presLayoutVars>
      </dgm:prSet>
      <dgm:spPr/>
    </dgm:pt>
    <dgm:pt modelId="{EE170996-EC8E-485C-B09A-926508C372D5}" type="pres">
      <dgm:prSet presAssocID="{87B2DD8A-68FC-41B1-96C4-43BCA070B53E}" presName="sp" presStyleCnt="0"/>
      <dgm:spPr/>
    </dgm:pt>
    <dgm:pt modelId="{87CDE623-C419-4718-A6D8-CA8FEA86373E}" type="pres">
      <dgm:prSet presAssocID="{67A31EE2-8A16-467A-9DF5-FC2872D83C74}" presName="composite" presStyleCnt="0"/>
      <dgm:spPr/>
    </dgm:pt>
    <dgm:pt modelId="{05D7C410-CCC5-4CB9-B03C-5EF35DCE1DC6}" type="pres">
      <dgm:prSet presAssocID="{67A31EE2-8A16-467A-9DF5-FC2872D83C74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0EB5116E-EE30-4538-8D88-1ED4C960214E}" type="pres">
      <dgm:prSet presAssocID="{67A31EE2-8A16-467A-9DF5-FC2872D83C74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53455119-6CC5-444F-94AA-D2A343F708AB}" type="presOf" srcId="{242615CF-2D04-4802-A021-8A19E94F27E2}" destId="{58C733B9-3E10-42FC-B503-D9252D70EEFF}" srcOrd="0" destOrd="0" presId="urn:microsoft.com/office/officeart/2005/8/layout/chevron2"/>
    <dgm:cxn modelId="{C0D93233-A06D-4CAE-B5F6-173982660B73}" srcId="{88E631D4-B857-49D9-98A0-21CCBDE24A1E}" destId="{242615CF-2D04-4802-A021-8A19E94F27E2}" srcOrd="0" destOrd="0" parTransId="{24CF436D-3A18-44E2-A22B-1514AF26B702}" sibTransId="{90456938-6B6A-4515-BBFB-680C3B3CC1A4}"/>
    <dgm:cxn modelId="{563BC147-C192-40F9-B7CC-BE4AE52706DA}" type="presOf" srcId="{CC9E710F-A1C9-4164-B8F3-8CAF98546E42}" destId="{0EB5116E-EE30-4538-8D88-1ED4C960214E}" srcOrd="0" destOrd="0" presId="urn:microsoft.com/office/officeart/2005/8/layout/chevron2"/>
    <dgm:cxn modelId="{9979DD99-6FB5-4BAE-94BF-333A4A81FA13}" srcId="{67A31EE2-8A16-467A-9DF5-FC2872D83C74}" destId="{CC9E710F-A1C9-4164-B8F3-8CAF98546E42}" srcOrd="0" destOrd="0" parTransId="{FED6B35A-3F74-42B6-B0C6-86C39201ED99}" sibTransId="{2CA4A42E-F37F-4BFA-A553-50E1D5F272C9}"/>
    <dgm:cxn modelId="{6757C49A-576A-4BAF-AA8E-45984AEB248D}" srcId="{8D07B072-F4B6-4F5B-9DA6-1CDCAC48EE3E}" destId="{67A31EE2-8A16-467A-9DF5-FC2872D83C74}" srcOrd="1" destOrd="0" parTransId="{1A635E44-1FB3-4DD5-83AB-6D5E83338414}" sibTransId="{1A7A0B62-5796-452A-A3B9-8E95DD130132}"/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C60CA5FC-7A81-4613-85B2-6A0FBDA98018}" type="presOf" srcId="{67A31EE2-8A16-467A-9DF5-FC2872D83C74}" destId="{05D7C410-CCC5-4CB9-B03C-5EF35DCE1DC6}" srcOrd="0" destOrd="0" presId="urn:microsoft.com/office/officeart/2005/8/layout/chevron2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551B72BE-D0D4-460A-AEE8-C0E147AFA44C}" type="presParOf" srcId="{27C26260-3D5C-4831-9D9D-FE1609DDCA0E}" destId="{87CDE623-C419-4718-A6D8-CA8FEA86373E}" srcOrd="2" destOrd="0" presId="urn:microsoft.com/office/officeart/2005/8/layout/chevron2"/>
    <dgm:cxn modelId="{843C7B3C-0D8D-4901-BDE6-3A58033EEBDB}" type="presParOf" srcId="{87CDE623-C419-4718-A6D8-CA8FEA86373E}" destId="{05D7C410-CCC5-4CB9-B03C-5EF35DCE1DC6}" srcOrd="0" destOrd="0" presId="urn:microsoft.com/office/officeart/2005/8/layout/chevron2"/>
    <dgm:cxn modelId="{704484BC-6255-408A-842E-AB273E580EFA}" type="presParOf" srcId="{87CDE623-C419-4718-A6D8-CA8FEA86373E}" destId="{0EB5116E-EE30-4538-8D88-1ED4C960214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/>
            <a:t>Razvojni planovi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3EFF7D8E-B7DC-4883-9AD4-21C3DCAD6C2A}">
      <dgm:prSet phldrT="[Text]"/>
      <dgm:spPr/>
      <dgm:t>
        <a:bodyPr/>
        <a:lstStyle/>
        <a:p>
          <a:r>
            <a:rPr lang="sr-Latn-ME" b="1" dirty="0"/>
            <a:t>Prostorni plan Republike</a:t>
          </a:r>
          <a:endParaRPr lang="en-US" b="1" dirty="0"/>
        </a:p>
      </dgm:t>
    </dgm:pt>
    <dgm:pt modelId="{EA7BEC78-F77A-4CC9-AD09-BCFA2E9EE240}" type="parTrans" cxnId="{16BA9499-4623-4AB3-84A3-8FD638D27583}">
      <dgm:prSet/>
      <dgm:spPr/>
      <dgm:t>
        <a:bodyPr/>
        <a:lstStyle/>
        <a:p>
          <a:endParaRPr lang="en-US"/>
        </a:p>
      </dgm:t>
    </dgm:pt>
    <dgm:pt modelId="{5A3D62A6-780A-431D-9733-EC758CEE4AA6}" type="sibTrans" cxnId="{16BA9499-4623-4AB3-84A3-8FD638D27583}">
      <dgm:prSet/>
      <dgm:spPr/>
      <dgm:t>
        <a:bodyPr/>
        <a:lstStyle/>
        <a:p>
          <a:endParaRPr lang="en-US"/>
        </a:p>
      </dgm:t>
    </dgm:pt>
    <dgm:pt modelId="{2C1CFAAD-CBB0-461F-8B93-7D6EAF362F98}">
      <dgm:prSet phldrT="[Text]"/>
      <dgm:spPr/>
      <dgm:t>
        <a:bodyPr/>
        <a:lstStyle/>
        <a:p>
          <a:r>
            <a:rPr lang="sr-Latn-ME" dirty="0"/>
            <a:t>Razvojni planovi</a:t>
          </a:r>
          <a:endParaRPr lang="en-US" dirty="0"/>
        </a:p>
      </dgm:t>
    </dgm:pt>
    <dgm:pt modelId="{EF153B7E-DC43-43F8-B6F1-41775AE45663}" type="parTrans" cxnId="{04382ACD-6839-4F0E-8D19-89E390DDD6CA}">
      <dgm:prSet/>
      <dgm:spPr/>
      <dgm:t>
        <a:bodyPr/>
        <a:lstStyle/>
        <a:p>
          <a:endParaRPr lang="en-US"/>
        </a:p>
      </dgm:t>
    </dgm:pt>
    <dgm:pt modelId="{F33C61FB-4A46-439B-8837-A309B737690B}" type="sibTrans" cxnId="{04382ACD-6839-4F0E-8D19-89E390DDD6CA}">
      <dgm:prSet/>
      <dgm:spPr/>
      <dgm:t>
        <a:bodyPr/>
        <a:lstStyle/>
        <a:p>
          <a:endParaRPr lang="en-US"/>
        </a:p>
      </dgm:t>
    </dgm:pt>
    <dgm:pt modelId="{4C4B4B67-B9FA-436B-BA47-5950C836DB9B}">
      <dgm:prSet phldrT="[Text]"/>
      <dgm:spPr/>
      <dgm:t>
        <a:bodyPr/>
        <a:lstStyle/>
        <a:p>
          <a:r>
            <a:rPr lang="sr-Latn-ME" b="1" dirty="0"/>
            <a:t>Regionalni prostorni plan</a:t>
          </a:r>
          <a:endParaRPr lang="en-US" b="1" dirty="0"/>
        </a:p>
      </dgm:t>
    </dgm:pt>
    <dgm:pt modelId="{4E3BCC61-71B3-4DFC-A9D1-001CD0D6D0E2}" type="parTrans" cxnId="{1B4D587F-9EDA-48D8-8DD6-3C5B3FA6F787}">
      <dgm:prSet/>
      <dgm:spPr/>
      <dgm:t>
        <a:bodyPr/>
        <a:lstStyle/>
        <a:p>
          <a:endParaRPr lang="en-US"/>
        </a:p>
      </dgm:t>
    </dgm:pt>
    <dgm:pt modelId="{9F0B1A4C-1B24-46B2-AF47-799898EE6071}" type="sibTrans" cxnId="{1B4D587F-9EDA-48D8-8DD6-3C5B3FA6F787}">
      <dgm:prSet/>
      <dgm:spPr/>
      <dgm:t>
        <a:bodyPr/>
        <a:lstStyle/>
        <a:p>
          <a:endParaRPr lang="en-US"/>
        </a:p>
      </dgm:t>
    </dgm:pt>
    <dgm:pt modelId="{FE64968C-CED0-4E34-A162-BA35936B076B}">
      <dgm:prSet phldrT="[Text]"/>
      <dgm:spPr/>
      <dgm:t>
        <a:bodyPr/>
        <a:lstStyle/>
        <a:p>
          <a:r>
            <a:rPr lang="sr-Latn-ME" dirty="0"/>
            <a:t>Razvojni planovi</a:t>
          </a:r>
          <a:endParaRPr lang="en-US" dirty="0"/>
        </a:p>
      </dgm:t>
    </dgm:pt>
    <dgm:pt modelId="{162442E3-48DB-4777-B043-E169544254B7}" type="parTrans" cxnId="{20BAC80E-C695-49FD-9E8C-D69B8096E5B0}">
      <dgm:prSet/>
      <dgm:spPr/>
      <dgm:t>
        <a:bodyPr/>
        <a:lstStyle/>
        <a:p>
          <a:endParaRPr lang="en-US"/>
        </a:p>
      </dgm:t>
    </dgm:pt>
    <dgm:pt modelId="{F3876D22-62A4-458D-AEC0-D7865A1B95CA}" type="sibTrans" cxnId="{20BAC80E-C695-49FD-9E8C-D69B8096E5B0}">
      <dgm:prSet/>
      <dgm:spPr/>
      <dgm:t>
        <a:bodyPr/>
        <a:lstStyle/>
        <a:p>
          <a:endParaRPr lang="en-US"/>
        </a:p>
      </dgm:t>
    </dgm:pt>
    <dgm:pt modelId="{B5F64F2D-B510-4D8A-98AB-CC855E73A32B}">
      <dgm:prSet phldrT="[Text]"/>
      <dgm:spPr/>
      <dgm:t>
        <a:bodyPr/>
        <a:lstStyle/>
        <a:p>
          <a:r>
            <a:rPr lang="sr-Latn-ME" b="1" dirty="0"/>
            <a:t>Prostorni plan opštine</a:t>
          </a:r>
          <a:endParaRPr lang="en-US" b="1" dirty="0"/>
        </a:p>
      </dgm:t>
    </dgm:pt>
    <dgm:pt modelId="{A3D12D1A-B12D-4041-BAD5-6AF4F10A613C}" type="parTrans" cxnId="{E6060990-0229-4C26-BD1A-65B3211E611A}">
      <dgm:prSet/>
      <dgm:spPr/>
      <dgm:t>
        <a:bodyPr/>
        <a:lstStyle/>
        <a:p>
          <a:endParaRPr lang="en-US"/>
        </a:p>
      </dgm:t>
    </dgm:pt>
    <dgm:pt modelId="{961389D6-B578-47FE-A640-2CEF94DE617D}" type="sibTrans" cxnId="{E6060990-0229-4C26-BD1A-65B3211E611A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/>
            <a:t>Razvojni planovi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3D2A0F3A-FCA6-4376-A656-77A5890EF67D}">
      <dgm:prSet/>
      <dgm:spPr/>
      <dgm:t>
        <a:bodyPr/>
        <a:lstStyle/>
        <a:p>
          <a:r>
            <a:rPr lang="sr-Latn-ME" b="1" dirty="0"/>
            <a:t>Generalni urbanistički plan</a:t>
          </a:r>
          <a:endParaRPr lang="en-US" b="1" dirty="0"/>
        </a:p>
      </dgm:t>
    </dgm:pt>
    <dgm:pt modelId="{AB739A53-3F51-44C9-AC6A-F71950C2238D}" type="parTrans" cxnId="{CA83D403-1346-4FC9-B660-3468B6B1E8D4}">
      <dgm:prSet/>
      <dgm:spPr/>
      <dgm:t>
        <a:bodyPr/>
        <a:lstStyle/>
        <a:p>
          <a:endParaRPr lang="en-US"/>
        </a:p>
      </dgm:t>
    </dgm:pt>
    <dgm:pt modelId="{6BAB4112-92C6-48BB-BCD1-789FD33C9845}" type="sibTrans" cxnId="{CA83D403-1346-4FC9-B660-3468B6B1E8D4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/>
            <a:t>Razvojni planovi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5DB2E3D1-499A-4338-945B-2B9D85B72EEB}">
      <dgm:prSet/>
      <dgm:spPr/>
      <dgm:t>
        <a:bodyPr/>
        <a:lstStyle/>
        <a:p>
          <a:r>
            <a:rPr lang="sr-Latn-ME" b="1" dirty="0"/>
            <a:t>Prostorni plan područja posebne namjene</a:t>
          </a:r>
          <a:endParaRPr lang="en-US" b="1" dirty="0"/>
        </a:p>
      </dgm:t>
    </dgm:pt>
    <dgm:pt modelId="{6DFBB369-5F52-4774-A6CA-3889595ABC19}" type="parTrans" cxnId="{8F519052-C967-4471-BCD3-22F14AE46ABF}">
      <dgm:prSet/>
      <dgm:spPr/>
      <dgm:t>
        <a:bodyPr/>
        <a:lstStyle/>
        <a:p>
          <a:endParaRPr lang="en-US"/>
        </a:p>
      </dgm:t>
    </dgm:pt>
    <dgm:pt modelId="{3878890D-C67F-4AA3-BFBE-08E121FCCAAA}" type="sibTrans" cxnId="{8F519052-C967-4471-BCD3-22F14AE46ABF}">
      <dgm:prSet/>
      <dgm:spPr/>
      <dgm:t>
        <a:bodyPr/>
        <a:lstStyle/>
        <a:p>
          <a:endParaRPr lang="en-US"/>
        </a:p>
      </dgm:t>
    </dgm:pt>
    <dgm:pt modelId="{F8269D8D-3D4B-4D2D-A50C-9447C3962EC5}">
      <dgm:prSet/>
      <dgm:spPr/>
      <dgm:t>
        <a:bodyPr/>
        <a:lstStyle/>
        <a:p>
          <a:r>
            <a:rPr lang="sr-Latn-ME" dirty="0"/>
            <a:t>Razvoji planovi</a:t>
          </a:r>
          <a:endParaRPr lang="en-US" dirty="0"/>
        </a:p>
      </dgm:t>
    </dgm:pt>
    <dgm:pt modelId="{8FAC540A-EA69-457A-A7DB-58CBB143B952}" type="parTrans" cxnId="{563F92A6-A5DF-41EE-9589-546741695D3F}">
      <dgm:prSet/>
      <dgm:spPr/>
      <dgm:t>
        <a:bodyPr/>
        <a:lstStyle/>
        <a:p>
          <a:endParaRPr lang="en-US"/>
        </a:p>
      </dgm:t>
    </dgm:pt>
    <dgm:pt modelId="{72A1BB42-8055-49F7-8015-26B5F5513C5D}" type="sibTrans" cxnId="{563F92A6-A5DF-41EE-9589-546741695D3F}">
      <dgm:prSet/>
      <dgm:spPr/>
      <dgm:t>
        <a:bodyPr/>
        <a:lstStyle/>
        <a:p>
          <a:endParaRPr lang="en-US"/>
        </a:p>
      </dgm:t>
    </dgm:pt>
    <dgm:pt modelId="{658C30EB-C085-4E26-AF81-4CDF1185C2E5}">
      <dgm:prSet/>
      <dgm:spPr/>
      <dgm:t>
        <a:bodyPr/>
        <a:lstStyle/>
        <a:p>
          <a:r>
            <a:rPr lang="sr-Latn-ME" b="1" dirty="0"/>
            <a:t>Izrađuju ih organizacije (opšti i posebni uslovi)</a:t>
          </a:r>
          <a:endParaRPr lang="en-US" b="1" dirty="0"/>
        </a:p>
      </dgm:t>
    </dgm:pt>
    <dgm:pt modelId="{04B9B653-CF5D-4328-B0EA-B169CDE6FAC3}" type="parTrans" cxnId="{33F26095-B3F0-4D1C-A0D4-976C0750A5BF}">
      <dgm:prSet/>
      <dgm:spPr/>
      <dgm:t>
        <a:bodyPr/>
        <a:lstStyle/>
        <a:p>
          <a:endParaRPr lang="en-US"/>
        </a:p>
      </dgm:t>
    </dgm:pt>
    <dgm:pt modelId="{74DD8232-B075-4C2D-A002-4C0E1DD21935}" type="sibTrans" cxnId="{33F26095-B3F0-4D1C-A0D4-976C0750A5BF}">
      <dgm:prSet/>
      <dgm:spPr/>
      <dgm:t>
        <a:bodyPr/>
        <a:lstStyle/>
        <a:p>
          <a:endParaRPr lang="en-US"/>
        </a:p>
      </dgm:t>
    </dgm:pt>
    <dgm:pt modelId="{B0A0D511-95D9-4FC9-9A11-EC6092E6C247}">
      <dgm:prSet/>
      <dgm:spPr/>
      <dgm:t>
        <a:bodyPr/>
        <a:lstStyle/>
        <a:p>
          <a:r>
            <a:rPr lang="sr-Latn-ME" b="1" dirty="0"/>
            <a:t>Razmatraju se svake 5 godine u cilju odlučivanja o potrebi izmjena i dopuna</a:t>
          </a:r>
          <a:endParaRPr lang="en-US" b="1" dirty="0"/>
        </a:p>
      </dgm:t>
    </dgm:pt>
    <dgm:pt modelId="{E7309C23-F498-4FDE-AC3A-E2487F91C854}" type="parTrans" cxnId="{AD979E01-8303-4306-A839-9DB6BE0EADE1}">
      <dgm:prSet/>
      <dgm:spPr/>
      <dgm:t>
        <a:bodyPr/>
        <a:lstStyle/>
        <a:p>
          <a:endParaRPr lang="en-US"/>
        </a:p>
      </dgm:t>
    </dgm:pt>
    <dgm:pt modelId="{A658952E-3CA9-49F4-A7C4-EF14BBE51421}" type="sibTrans" cxnId="{AD979E01-8303-4306-A839-9DB6BE0EADE1}">
      <dgm:prSet/>
      <dgm:spPr/>
      <dgm:t>
        <a:bodyPr/>
        <a:lstStyle/>
        <a:p>
          <a:endParaRPr lang="en-US"/>
        </a:p>
      </dgm:t>
    </dgm:pt>
    <dgm:pt modelId="{D35C841A-3BA7-4738-8455-C10F2415AEF6}">
      <dgm:prSet/>
      <dgm:spPr/>
      <dgm:t>
        <a:bodyPr/>
        <a:lstStyle/>
        <a:p>
          <a:r>
            <a:rPr lang="sr-Latn-ME" dirty="0"/>
            <a:t>Razvojni planovi</a:t>
          </a:r>
          <a:endParaRPr lang="en-US" dirty="0"/>
        </a:p>
      </dgm:t>
    </dgm:pt>
    <dgm:pt modelId="{860A74CA-4621-4379-A67F-AA19E855FA03}" type="parTrans" cxnId="{A76FB415-CD8C-41CE-809B-6261BE156F80}">
      <dgm:prSet/>
      <dgm:spPr/>
      <dgm:t>
        <a:bodyPr/>
        <a:lstStyle/>
        <a:p>
          <a:endParaRPr lang="en-US"/>
        </a:p>
      </dgm:t>
    </dgm:pt>
    <dgm:pt modelId="{4006AE4A-ED5D-4401-B4AE-35517A0973F2}" type="sibTrans" cxnId="{A76FB415-CD8C-41CE-809B-6261BE156F80}">
      <dgm:prSet/>
      <dgm:spPr/>
      <dgm:t>
        <a:bodyPr/>
        <a:lstStyle/>
        <a:p>
          <a:endParaRPr lang="en-US"/>
        </a:p>
      </dgm:t>
    </dgm:pt>
    <dgm:pt modelId="{C5FA8E0E-DA75-4039-A2BE-868C494AE67E}">
      <dgm:prSet/>
      <dgm:spPr/>
      <dgm:t>
        <a:bodyPr/>
        <a:lstStyle/>
        <a:p>
          <a:r>
            <a:rPr lang="sr-Latn-ME" b="1" dirty="0"/>
            <a:t>Donose se na period 20-30 godina </a:t>
          </a:r>
          <a:endParaRPr lang="en-US" dirty="0"/>
        </a:p>
      </dgm:t>
    </dgm:pt>
    <dgm:pt modelId="{3595CE33-0BA6-4049-BD1E-1FFE96D3E947}" type="parTrans" cxnId="{95F54E31-F3EF-41F7-9B44-7DB8EE5A0F6B}">
      <dgm:prSet/>
      <dgm:spPr/>
      <dgm:t>
        <a:bodyPr/>
        <a:lstStyle/>
        <a:p>
          <a:endParaRPr lang="en-US"/>
        </a:p>
      </dgm:t>
    </dgm:pt>
    <dgm:pt modelId="{5503B1E5-BC51-4D5F-9B2E-3162732FC150}" type="sibTrans" cxnId="{95F54E31-F3EF-41F7-9B44-7DB8EE5A0F6B}">
      <dgm:prSet/>
      <dgm:spPr/>
      <dgm:t>
        <a:bodyPr/>
        <a:lstStyle/>
        <a:p>
          <a:endParaRPr lang="en-US"/>
        </a:p>
      </dgm:t>
    </dgm:pt>
    <dgm:pt modelId="{7BC22198-9690-4B4A-BF5C-C80AB6786521}">
      <dgm:prSet/>
      <dgm:spPr/>
      <dgm:t>
        <a:bodyPr/>
        <a:lstStyle/>
        <a:p>
          <a:r>
            <a:rPr lang="sr-Latn-ME" dirty="0"/>
            <a:t>Razvojni planovi</a:t>
          </a:r>
          <a:endParaRPr lang="en-US" dirty="0"/>
        </a:p>
      </dgm:t>
    </dgm:pt>
    <dgm:pt modelId="{4A1CCDF2-CBF0-426B-A24A-E44017073C8C}" type="parTrans" cxnId="{2052D56F-E1FC-4719-AE6D-1D9EDC72AC92}">
      <dgm:prSet/>
      <dgm:spPr/>
      <dgm:t>
        <a:bodyPr/>
        <a:lstStyle/>
        <a:p>
          <a:endParaRPr lang="en-US"/>
        </a:p>
      </dgm:t>
    </dgm:pt>
    <dgm:pt modelId="{A1A6289B-ADC3-422E-88FF-5FC49BE279B8}" type="sibTrans" cxnId="{2052D56F-E1FC-4719-AE6D-1D9EDC72AC92}">
      <dgm:prSet/>
      <dgm:spPr/>
      <dgm:t>
        <a:bodyPr/>
        <a:lstStyle/>
        <a:p>
          <a:endParaRPr lang="en-US"/>
        </a:p>
      </dgm:t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</dgm:pt>
    <dgm:pt modelId="{A7A92ECE-7DDC-4B85-A5F1-4BCC17DD7BFD}" type="pres">
      <dgm:prSet presAssocID="{88E631D4-B857-49D9-98A0-21CCBDE24A1E}" presName="composite" presStyleCnt="0"/>
      <dgm:spPr/>
    </dgm:pt>
    <dgm:pt modelId="{E7A1C3E4-B3E8-4A61-B88A-F867C9118C44}" type="pres">
      <dgm:prSet presAssocID="{88E631D4-B857-49D9-98A0-21CCBDE24A1E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58C733B9-3E10-42FC-B503-D9252D70EEFF}" type="pres">
      <dgm:prSet presAssocID="{88E631D4-B857-49D9-98A0-21CCBDE24A1E}" presName="descendantText" presStyleLbl="alignAcc1" presStyleIdx="0" presStyleCnt="8">
        <dgm:presLayoutVars>
          <dgm:bulletEnabled val="1"/>
        </dgm:presLayoutVars>
      </dgm:prSet>
      <dgm:spPr/>
    </dgm:pt>
    <dgm:pt modelId="{EE170996-EC8E-485C-B09A-926508C372D5}" type="pres">
      <dgm:prSet presAssocID="{87B2DD8A-68FC-41B1-96C4-43BCA070B53E}" presName="sp" presStyleCnt="0"/>
      <dgm:spPr/>
    </dgm:pt>
    <dgm:pt modelId="{F8565092-201D-4AE2-A91F-F97E389CCBD9}" type="pres">
      <dgm:prSet presAssocID="{2C1CFAAD-CBB0-461F-8B93-7D6EAF362F98}" presName="composite" presStyleCnt="0"/>
      <dgm:spPr/>
    </dgm:pt>
    <dgm:pt modelId="{7A507C50-3867-4375-88B9-87B0AF31ACEC}" type="pres">
      <dgm:prSet presAssocID="{2C1CFAAD-CBB0-461F-8B93-7D6EAF362F98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A528F2CB-7FE9-4474-BA4B-F9EE0C8F7671}" type="pres">
      <dgm:prSet presAssocID="{2C1CFAAD-CBB0-461F-8B93-7D6EAF362F98}" presName="descendantText" presStyleLbl="alignAcc1" presStyleIdx="1" presStyleCnt="8">
        <dgm:presLayoutVars>
          <dgm:bulletEnabled val="1"/>
        </dgm:presLayoutVars>
      </dgm:prSet>
      <dgm:spPr/>
    </dgm:pt>
    <dgm:pt modelId="{3450849C-BE60-40EF-A6AE-DCC433198584}" type="pres">
      <dgm:prSet presAssocID="{F33C61FB-4A46-439B-8837-A309B737690B}" presName="sp" presStyleCnt="0"/>
      <dgm:spPr/>
    </dgm:pt>
    <dgm:pt modelId="{E5DB6FF7-5B70-416C-9658-EEF2BBA4499A}" type="pres">
      <dgm:prSet presAssocID="{FE64968C-CED0-4E34-A162-BA35936B076B}" presName="composite" presStyleCnt="0"/>
      <dgm:spPr/>
    </dgm:pt>
    <dgm:pt modelId="{E50B3A6D-5657-46B9-BE77-2BA6C86D6A57}" type="pres">
      <dgm:prSet presAssocID="{FE64968C-CED0-4E34-A162-BA35936B076B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120FC92C-DFB2-4C17-B0A6-773976882207}" type="pres">
      <dgm:prSet presAssocID="{FE64968C-CED0-4E34-A162-BA35936B076B}" presName="descendantText" presStyleLbl="alignAcc1" presStyleIdx="2" presStyleCnt="8">
        <dgm:presLayoutVars>
          <dgm:bulletEnabled val="1"/>
        </dgm:presLayoutVars>
      </dgm:prSet>
      <dgm:spPr/>
    </dgm:pt>
    <dgm:pt modelId="{2AEBAC13-B5B6-4E8D-9C2D-3A1168A5194D}" type="pres">
      <dgm:prSet presAssocID="{F3876D22-62A4-458D-AEC0-D7865A1B95CA}" presName="sp" presStyleCnt="0"/>
      <dgm:spPr/>
    </dgm:pt>
    <dgm:pt modelId="{87CDE623-C419-4718-A6D8-CA8FEA86373E}" type="pres">
      <dgm:prSet presAssocID="{67A31EE2-8A16-467A-9DF5-FC2872D83C74}" presName="composite" presStyleCnt="0"/>
      <dgm:spPr/>
    </dgm:pt>
    <dgm:pt modelId="{05D7C410-CCC5-4CB9-B03C-5EF35DCE1DC6}" type="pres">
      <dgm:prSet presAssocID="{67A31EE2-8A16-467A-9DF5-FC2872D83C74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0EB5116E-EE30-4538-8D88-1ED4C960214E}" type="pres">
      <dgm:prSet presAssocID="{67A31EE2-8A16-467A-9DF5-FC2872D83C74}" presName="descendantText" presStyleLbl="alignAcc1" presStyleIdx="3" presStyleCnt="8">
        <dgm:presLayoutVars>
          <dgm:bulletEnabled val="1"/>
        </dgm:presLayoutVars>
      </dgm:prSet>
      <dgm:spPr/>
    </dgm:pt>
    <dgm:pt modelId="{A9D92FBF-A0DD-4D82-9577-0071EF790280}" type="pres">
      <dgm:prSet presAssocID="{1A7A0B62-5796-452A-A3B9-8E95DD130132}" presName="sp" presStyleCnt="0"/>
      <dgm:spPr/>
    </dgm:pt>
    <dgm:pt modelId="{800137C0-1895-4080-A67E-92C636127282}" type="pres">
      <dgm:prSet presAssocID="{BF68CCEC-AFCF-461F-A0D6-2CD63381F254}" presName="composite" presStyleCnt="0"/>
      <dgm:spPr/>
    </dgm:pt>
    <dgm:pt modelId="{75F924D8-053C-47BB-9918-E0BDF4758282}" type="pres">
      <dgm:prSet presAssocID="{BF68CCEC-AFCF-461F-A0D6-2CD63381F254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ECB65C83-D254-4FC8-B652-718206FAAB78}" type="pres">
      <dgm:prSet presAssocID="{BF68CCEC-AFCF-461F-A0D6-2CD63381F254}" presName="descendantText" presStyleLbl="alignAcc1" presStyleIdx="4" presStyleCnt="8">
        <dgm:presLayoutVars>
          <dgm:bulletEnabled val="1"/>
        </dgm:presLayoutVars>
      </dgm:prSet>
      <dgm:spPr/>
    </dgm:pt>
    <dgm:pt modelId="{9BDAE04B-772D-4DCD-99B0-34FF8959B62A}" type="pres">
      <dgm:prSet presAssocID="{36F1B07C-7ACB-48AE-9B04-4933E2F50BC8}" presName="sp" presStyleCnt="0"/>
      <dgm:spPr/>
    </dgm:pt>
    <dgm:pt modelId="{4FD5D1B2-78A1-4364-80CC-84C9A4C01DDB}" type="pres">
      <dgm:prSet presAssocID="{F8269D8D-3D4B-4D2D-A50C-9447C3962EC5}" presName="composite" presStyleCnt="0"/>
      <dgm:spPr/>
    </dgm:pt>
    <dgm:pt modelId="{3D256977-C195-469B-B453-7A7DBF63FB56}" type="pres">
      <dgm:prSet presAssocID="{F8269D8D-3D4B-4D2D-A50C-9447C3962EC5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A29B692D-1082-4D69-8BD9-EE417B1C7C80}" type="pres">
      <dgm:prSet presAssocID="{F8269D8D-3D4B-4D2D-A50C-9447C3962EC5}" presName="descendantText" presStyleLbl="alignAcc1" presStyleIdx="5" presStyleCnt="8" custLinFactNeighborX="501" custLinFactNeighborY="16469">
        <dgm:presLayoutVars>
          <dgm:bulletEnabled val="1"/>
        </dgm:presLayoutVars>
      </dgm:prSet>
      <dgm:spPr/>
    </dgm:pt>
    <dgm:pt modelId="{FACC2810-B7E6-4C80-AE6F-45F954D6AC91}" type="pres">
      <dgm:prSet presAssocID="{72A1BB42-8055-49F7-8015-26B5F5513C5D}" presName="sp" presStyleCnt="0"/>
      <dgm:spPr/>
    </dgm:pt>
    <dgm:pt modelId="{3AF38F8A-7840-45E0-A638-E23C2EAA9816}" type="pres">
      <dgm:prSet presAssocID="{D35C841A-3BA7-4738-8455-C10F2415AEF6}" presName="composite" presStyleCnt="0"/>
      <dgm:spPr/>
    </dgm:pt>
    <dgm:pt modelId="{43D2EB60-71DE-4E90-9F9A-ABE712FC64B6}" type="pres">
      <dgm:prSet presAssocID="{D35C841A-3BA7-4738-8455-C10F2415AEF6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D79CB21C-ED3A-4D17-93E9-84382CB127B0}" type="pres">
      <dgm:prSet presAssocID="{D35C841A-3BA7-4738-8455-C10F2415AEF6}" presName="descendantText" presStyleLbl="alignAcc1" presStyleIdx="6" presStyleCnt="8">
        <dgm:presLayoutVars>
          <dgm:bulletEnabled val="1"/>
        </dgm:presLayoutVars>
      </dgm:prSet>
      <dgm:spPr/>
    </dgm:pt>
    <dgm:pt modelId="{7293023F-BCA4-41E7-B744-6610426CC5FD}" type="pres">
      <dgm:prSet presAssocID="{4006AE4A-ED5D-4401-B4AE-35517A0973F2}" presName="sp" presStyleCnt="0"/>
      <dgm:spPr/>
    </dgm:pt>
    <dgm:pt modelId="{C683FDED-73CA-4428-A2C4-88FADC9050C5}" type="pres">
      <dgm:prSet presAssocID="{7BC22198-9690-4B4A-BF5C-C80AB6786521}" presName="composite" presStyleCnt="0"/>
      <dgm:spPr/>
    </dgm:pt>
    <dgm:pt modelId="{EF58F85B-5109-47DD-B8DE-50187A3A210F}" type="pres">
      <dgm:prSet presAssocID="{7BC22198-9690-4B4A-BF5C-C80AB6786521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ECFEA3C3-CB94-43BA-B789-AD64A510A872}" type="pres">
      <dgm:prSet presAssocID="{7BC22198-9690-4B4A-BF5C-C80AB6786521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AD979E01-8303-4306-A839-9DB6BE0EADE1}" srcId="{7BC22198-9690-4B4A-BF5C-C80AB6786521}" destId="{B0A0D511-95D9-4FC9-9A11-EC6092E6C247}" srcOrd="0" destOrd="0" parTransId="{E7309C23-F498-4FDE-AC3A-E2487F91C854}" sibTransId="{A658952E-3CA9-49F4-A7C4-EF14BBE51421}"/>
    <dgm:cxn modelId="{CA83D403-1346-4FC9-B660-3468B6B1E8D4}" srcId="{67A31EE2-8A16-467A-9DF5-FC2872D83C74}" destId="{3D2A0F3A-FCA6-4376-A656-77A5890EF67D}" srcOrd="0" destOrd="0" parTransId="{AB739A53-3F51-44C9-AC6A-F71950C2238D}" sibTransId="{6BAB4112-92C6-48BB-BCD1-789FD33C9845}"/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65243D08-BCB7-439B-8FA4-297BEAA885DB}" type="presOf" srcId="{7BC22198-9690-4B4A-BF5C-C80AB6786521}" destId="{EF58F85B-5109-47DD-B8DE-50187A3A210F}" srcOrd="0" destOrd="0" presId="urn:microsoft.com/office/officeart/2005/8/layout/chevron2"/>
    <dgm:cxn modelId="{20BAC80E-C695-49FD-9E8C-D69B8096E5B0}" srcId="{8D07B072-F4B6-4F5B-9DA6-1CDCAC48EE3E}" destId="{FE64968C-CED0-4E34-A162-BA35936B076B}" srcOrd="2" destOrd="0" parTransId="{162442E3-48DB-4777-B043-E169544254B7}" sibTransId="{F3876D22-62A4-458D-AEC0-D7865A1B95CA}"/>
    <dgm:cxn modelId="{A76FB415-CD8C-41CE-809B-6261BE156F80}" srcId="{8D07B072-F4B6-4F5B-9DA6-1CDCAC48EE3E}" destId="{D35C841A-3BA7-4738-8455-C10F2415AEF6}" srcOrd="6" destOrd="0" parTransId="{860A74CA-4621-4379-A67F-AA19E855FA03}" sibTransId="{4006AE4A-ED5D-4401-B4AE-35517A0973F2}"/>
    <dgm:cxn modelId="{145BD123-2328-414D-B459-44FA6E762DD6}" srcId="{8D07B072-F4B6-4F5B-9DA6-1CDCAC48EE3E}" destId="{BF68CCEC-AFCF-461F-A0D6-2CD63381F254}" srcOrd="4" destOrd="0" parTransId="{35E0D99A-06EF-4801-82CE-1735275483EF}" sibTransId="{36F1B07C-7ACB-48AE-9B04-4933E2F50BC8}"/>
    <dgm:cxn modelId="{95F54E31-F3EF-41F7-9B44-7DB8EE5A0F6B}" srcId="{D35C841A-3BA7-4738-8455-C10F2415AEF6}" destId="{C5FA8E0E-DA75-4039-A2BE-868C494AE67E}" srcOrd="0" destOrd="0" parTransId="{3595CE33-0BA6-4049-BD1E-1FFE96D3E947}" sibTransId="{5503B1E5-BC51-4D5F-9B2E-3162732FC150}"/>
    <dgm:cxn modelId="{CCA90436-0914-4F59-BC98-1171415E6D63}" type="presOf" srcId="{4C4B4B67-B9FA-436B-BA47-5950C836DB9B}" destId="{A528F2CB-7FE9-4474-BA4B-F9EE0C8F7671}" srcOrd="0" destOrd="0" presId="urn:microsoft.com/office/officeart/2005/8/layout/chevron2"/>
    <dgm:cxn modelId="{7FAAD15F-DD02-4B49-9F36-A1B82715943C}" type="presOf" srcId="{2C1CFAAD-CBB0-461F-8B93-7D6EAF362F98}" destId="{7A507C50-3867-4375-88B9-87B0AF31ACEC}" srcOrd="0" destOrd="0" presId="urn:microsoft.com/office/officeart/2005/8/layout/chevron2"/>
    <dgm:cxn modelId="{3A5B7B66-AAB4-404B-A689-A622C1345963}" type="presOf" srcId="{D35C841A-3BA7-4738-8455-C10F2415AEF6}" destId="{43D2EB60-71DE-4E90-9F9A-ABE712FC64B6}" srcOrd="0" destOrd="0" presId="urn:microsoft.com/office/officeart/2005/8/layout/chevron2"/>
    <dgm:cxn modelId="{ED88B14B-DB9D-44F9-BEEC-62E34CCDDF38}" type="presOf" srcId="{3EFF7D8E-B7DC-4883-9AD4-21C3DCAD6C2A}" destId="{58C733B9-3E10-42FC-B503-D9252D70EEFF}" srcOrd="0" destOrd="0" presId="urn:microsoft.com/office/officeart/2005/8/layout/chevron2"/>
    <dgm:cxn modelId="{2052D56F-E1FC-4719-AE6D-1D9EDC72AC92}" srcId="{8D07B072-F4B6-4F5B-9DA6-1CDCAC48EE3E}" destId="{7BC22198-9690-4B4A-BF5C-C80AB6786521}" srcOrd="7" destOrd="0" parTransId="{4A1CCDF2-CBF0-426B-A24A-E44017073C8C}" sibTransId="{A1A6289B-ADC3-422E-88FF-5FC49BE279B8}"/>
    <dgm:cxn modelId="{8F519052-C967-4471-BCD3-22F14AE46ABF}" srcId="{BF68CCEC-AFCF-461F-A0D6-2CD63381F254}" destId="{5DB2E3D1-499A-4338-945B-2B9D85B72EEB}" srcOrd="0" destOrd="0" parTransId="{6DFBB369-5F52-4774-A6CA-3889595ABC19}" sibTransId="{3878890D-C67F-4AA3-BFBE-08E121FCCAAA}"/>
    <dgm:cxn modelId="{1B4D587F-9EDA-48D8-8DD6-3C5B3FA6F787}" srcId="{2C1CFAAD-CBB0-461F-8B93-7D6EAF362F98}" destId="{4C4B4B67-B9FA-436B-BA47-5950C836DB9B}" srcOrd="0" destOrd="0" parTransId="{4E3BCC61-71B3-4DFC-A9D1-001CD0D6D0E2}" sibTransId="{9F0B1A4C-1B24-46B2-AF47-799898EE6071}"/>
    <dgm:cxn modelId="{4380F682-ADF4-41D7-8B3C-8E7AAF9FE5AA}" type="presOf" srcId="{F8269D8D-3D4B-4D2D-A50C-9447C3962EC5}" destId="{3D256977-C195-469B-B453-7A7DBF63FB56}" srcOrd="0" destOrd="0" presId="urn:microsoft.com/office/officeart/2005/8/layout/chevron2"/>
    <dgm:cxn modelId="{18555A88-462E-42F1-A037-03545CED1034}" type="presOf" srcId="{FE64968C-CED0-4E34-A162-BA35936B076B}" destId="{E50B3A6D-5657-46B9-BE77-2BA6C86D6A57}" srcOrd="0" destOrd="0" presId="urn:microsoft.com/office/officeart/2005/8/layout/chevron2"/>
    <dgm:cxn modelId="{E6060990-0229-4C26-BD1A-65B3211E611A}" srcId="{FE64968C-CED0-4E34-A162-BA35936B076B}" destId="{B5F64F2D-B510-4D8A-98AB-CC855E73A32B}" srcOrd="0" destOrd="0" parTransId="{A3D12D1A-B12D-4041-BAD5-6AF4F10A613C}" sibTransId="{961389D6-B578-47FE-A640-2CEF94DE617D}"/>
    <dgm:cxn modelId="{33F26095-B3F0-4D1C-A0D4-976C0750A5BF}" srcId="{F8269D8D-3D4B-4D2D-A50C-9447C3962EC5}" destId="{658C30EB-C085-4E26-AF81-4CDF1185C2E5}" srcOrd="0" destOrd="0" parTransId="{04B9B653-CF5D-4328-B0EA-B169CDE6FAC3}" sibTransId="{74DD8232-B075-4C2D-A002-4C0E1DD21935}"/>
    <dgm:cxn modelId="{16BA9499-4623-4AB3-84A3-8FD638D27583}" srcId="{88E631D4-B857-49D9-98A0-21CCBDE24A1E}" destId="{3EFF7D8E-B7DC-4883-9AD4-21C3DCAD6C2A}" srcOrd="0" destOrd="0" parTransId="{EA7BEC78-F77A-4CC9-AD09-BCFA2E9EE240}" sibTransId="{5A3D62A6-780A-431D-9733-EC758CEE4AA6}"/>
    <dgm:cxn modelId="{6757C49A-576A-4BAF-AA8E-45984AEB248D}" srcId="{8D07B072-F4B6-4F5B-9DA6-1CDCAC48EE3E}" destId="{67A31EE2-8A16-467A-9DF5-FC2872D83C74}" srcOrd="3" destOrd="0" parTransId="{1A635E44-1FB3-4DD5-83AB-6D5E83338414}" sibTransId="{1A7A0B62-5796-452A-A3B9-8E95DD130132}"/>
    <dgm:cxn modelId="{37E423A1-8395-459E-A4A9-F178390614A0}" type="presOf" srcId="{B0A0D511-95D9-4FC9-9A11-EC6092E6C247}" destId="{ECFEA3C3-CB94-43BA-B789-AD64A510A872}" srcOrd="0" destOrd="0" presId="urn:microsoft.com/office/officeart/2005/8/layout/chevron2"/>
    <dgm:cxn modelId="{563F92A6-A5DF-41EE-9589-546741695D3F}" srcId="{8D07B072-F4B6-4F5B-9DA6-1CDCAC48EE3E}" destId="{F8269D8D-3D4B-4D2D-A50C-9447C3962EC5}" srcOrd="5" destOrd="0" parTransId="{8FAC540A-EA69-457A-A7DB-58CBB143B952}" sibTransId="{72A1BB42-8055-49F7-8015-26B5F5513C5D}"/>
    <dgm:cxn modelId="{04382ACD-6839-4F0E-8D19-89E390DDD6CA}" srcId="{8D07B072-F4B6-4F5B-9DA6-1CDCAC48EE3E}" destId="{2C1CFAAD-CBB0-461F-8B93-7D6EAF362F98}" srcOrd="1" destOrd="0" parTransId="{EF153B7E-DC43-43F8-B6F1-41775AE45663}" sibTransId="{F33C61FB-4A46-439B-8837-A309B737690B}"/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D51BE6D2-AB4A-489E-A129-444C4632C369}" type="presOf" srcId="{3D2A0F3A-FCA6-4376-A656-77A5890EF67D}" destId="{0EB5116E-EE30-4538-8D88-1ED4C960214E}" srcOrd="0" destOrd="0" presId="urn:microsoft.com/office/officeart/2005/8/layout/chevron2"/>
    <dgm:cxn modelId="{68424EDE-76DF-4561-8487-4824E9E90786}" type="presOf" srcId="{B5F64F2D-B510-4D8A-98AB-CC855E73A32B}" destId="{120FC92C-DFB2-4C17-B0A6-773976882207}" srcOrd="0" destOrd="0" presId="urn:microsoft.com/office/officeart/2005/8/layout/chevron2"/>
    <dgm:cxn modelId="{FFA6F2E0-649C-4901-9139-18E7A0048F30}" type="presOf" srcId="{C5FA8E0E-DA75-4039-A2BE-868C494AE67E}" destId="{D79CB21C-ED3A-4D17-93E9-84382CB127B0}" srcOrd="0" destOrd="0" presId="urn:microsoft.com/office/officeart/2005/8/layout/chevron2"/>
    <dgm:cxn modelId="{A19220F0-0D3B-4C94-AE91-AD0D10090E4B}" type="presOf" srcId="{5DB2E3D1-499A-4338-945B-2B9D85B72EEB}" destId="{ECB65C83-D254-4FC8-B652-718206FAAB78}" srcOrd="0" destOrd="0" presId="urn:microsoft.com/office/officeart/2005/8/layout/chevron2"/>
    <dgm:cxn modelId="{8B2A90F2-D7CB-49A3-9F94-9B1195FFD219}" type="presOf" srcId="{BF68CCEC-AFCF-461F-A0D6-2CD63381F254}" destId="{75F924D8-053C-47BB-9918-E0BDF4758282}" srcOrd="0" destOrd="0" presId="urn:microsoft.com/office/officeart/2005/8/layout/chevron2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0684F5F5-A6B6-4C02-A5E8-E12B9B671915}" type="presOf" srcId="{658C30EB-C085-4E26-AF81-4CDF1185C2E5}" destId="{A29B692D-1082-4D69-8BD9-EE417B1C7C80}" srcOrd="0" destOrd="0" presId="urn:microsoft.com/office/officeart/2005/8/layout/chevron2"/>
    <dgm:cxn modelId="{C60CA5FC-7A81-4613-85B2-6A0FBDA98018}" type="presOf" srcId="{67A31EE2-8A16-467A-9DF5-FC2872D83C74}" destId="{05D7C410-CCC5-4CB9-B03C-5EF35DCE1DC6}" srcOrd="0" destOrd="0" presId="urn:microsoft.com/office/officeart/2005/8/layout/chevron2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876C1CF1-39C7-4B58-991E-61F1385FE485}" type="presParOf" srcId="{27C26260-3D5C-4831-9D9D-FE1609DDCA0E}" destId="{F8565092-201D-4AE2-A91F-F97E389CCBD9}" srcOrd="2" destOrd="0" presId="urn:microsoft.com/office/officeart/2005/8/layout/chevron2"/>
    <dgm:cxn modelId="{BD01E3E8-8712-4247-9F46-7086CF08D3EE}" type="presParOf" srcId="{F8565092-201D-4AE2-A91F-F97E389CCBD9}" destId="{7A507C50-3867-4375-88B9-87B0AF31ACEC}" srcOrd="0" destOrd="0" presId="urn:microsoft.com/office/officeart/2005/8/layout/chevron2"/>
    <dgm:cxn modelId="{A5AA9040-7080-4696-A1B1-6F000D2A5349}" type="presParOf" srcId="{F8565092-201D-4AE2-A91F-F97E389CCBD9}" destId="{A528F2CB-7FE9-4474-BA4B-F9EE0C8F7671}" srcOrd="1" destOrd="0" presId="urn:microsoft.com/office/officeart/2005/8/layout/chevron2"/>
    <dgm:cxn modelId="{662A8D69-9F36-404A-A636-28F91A67E08D}" type="presParOf" srcId="{27C26260-3D5C-4831-9D9D-FE1609DDCA0E}" destId="{3450849C-BE60-40EF-A6AE-DCC433198584}" srcOrd="3" destOrd="0" presId="urn:microsoft.com/office/officeart/2005/8/layout/chevron2"/>
    <dgm:cxn modelId="{41146209-7BC9-446E-B2A2-498E2F4AFFCB}" type="presParOf" srcId="{27C26260-3D5C-4831-9D9D-FE1609DDCA0E}" destId="{E5DB6FF7-5B70-416C-9658-EEF2BBA4499A}" srcOrd="4" destOrd="0" presId="urn:microsoft.com/office/officeart/2005/8/layout/chevron2"/>
    <dgm:cxn modelId="{83761206-9E9C-42AA-9E1C-DDFC7E0D9968}" type="presParOf" srcId="{E5DB6FF7-5B70-416C-9658-EEF2BBA4499A}" destId="{E50B3A6D-5657-46B9-BE77-2BA6C86D6A57}" srcOrd="0" destOrd="0" presId="urn:microsoft.com/office/officeart/2005/8/layout/chevron2"/>
    <dgm:cxn modelId="{6069EF05-F1DA-4481-9C94-3E548D67BD8B}" type="presParOf" srcId="{E5DB6FF7-5B70-416C-9658-EEF2BBA4499A}" destId="{120FC92C-DFB2-4C17-B0A6-773976882207}" srcOrd="1" destOrd="0" presId="urn:microsoft.com/office/officeart/2005/8/layout/chevron2"/>
    <dgm:cxn modelId="{29B79766-23E8-4EB2-A8B5-445008AF8E5E}" type="presParOf" srcId="{27C26260-3D5C-4831-9D9D-FE1609DDCA0E}" destId="{2AEBAC13-B5B6-4E8D-9C2D-3A1168A5194D}" srcOrd="5" destOrd="0" presId="urn:microsoft.com/office/officeart/2005/8/layout/chevron2"/>
    <dgm:cxn modelId="{551B72BE-D0D4-460A-AEE8-C0E147AFA44C}" type="presParOf" srcId="{27C26260-3D5C-4831-9D9D-FE1609DDCA0E}" destId="{87CDE623-C419-4718-A6D8-CA8FEA86373E}" srcOrd="6" destOrd="0" presId="urn:microsoft.com/office/officeart/2005/8/layout/chevron2"/>
    <dgm:cxn modelId="{843C7B3C-0D8D-4901-BDE6-3A58033EEBDB}" type="presParOf" srcId="{87CDE623-C419-4718-A6D8-CA8FEA86373E}" destId="{05D7C410-CCC5-4CB9-B03C-5EF35DCE1DC6}" srcOrd="0" destOrd="0" presId="urn:microsoft.com/office/officeart/2005/8/layout/chevron2"/>
    <dgm:cxn modelId="{704484BC-6255-408A-842E-AB273E580EFA}" type="presParOf" srcId="{87CDE623-C419-4718-A6D8-CA8FEA86373E}" destId="{0EB5116E-EE30-4538-8D88-1ED4C960214E}" srcOrd="1" destOrd="0" presId="urn:microsoft.com/office/officeart/2005/8/layout/chevron2"/>
    <dgm:cxn modelId="{B0AE4242-AB04-402C-BA94-572806F37AAE}" type="presParOf" srcId="{27C26260-3D5C-4831-9D9D-FE1609DDCA0E}" destId="{A9D92FBF-A0DD-4D82-9577-0071EF790280}" srcOrd="7" destOrd="0" presId="urn:microsoft.com/office/officeart/2005/8/layout/chevron2"/>
    <dgm:cxn modelId="{BB77C10C-14B5-49BB-9497-45D9992BF433}" type="presParOf" srcId="{27C26260-3D5C-4831-9D9D-FE1609DDCA0E}" destId="{800137C0-1895-4080-A67E-92C636127282}" srcOrd="8" destOrd="0" presId="urn:microsoft.com/office/officeart/2005/8/layout/chevron2"/>
    <dgm:cxn modelId="{5B8B8F34-3104-41FD-8154-A18A08C8CFC1}" type="presParOf" srcId="{800137C0-1895-4080-A67E-92C636127282}" destId="{75F924D8-053C-47BB-9918-E0BDF4758282}" srcOrd="0" destOrd="0" presId="urn:microsoft.com/office/officeart/2005/8/layout/chevron2"/>
    <dgm:cxn modelId="{C78DD6FC-7096-4415-90B6-56F9DBFDE569}" type="presParOf" srcId="{800137C0-1895-4080-A67E-92C636127282}" destId="{ECB65C83-D254-4FC8-B652-718206FAAB78}" srcOrd="1" destOrd="0" presId="urn:microsoft.com/office/officeart/2005/8/layout/chevron2"/>
    <dgm:cxn modelId="{B7E72D0C-DB92-4E58-B000-3DFA7F4B748E}" type="presParOf" srcId="{27C26260-3D5C-4831-9D9D-FE1609DDCA0E}" destId="{9BDAE04B-772D-4DCD-99B0-34FF8959B62A}" srcOrd="9" destOrd="0" presId="urn:microsoft.com/office/officeart/2005/8/layout/chevron2"/>
    <dgm:cxn modelId="{3D9221A9-025A-40C6-A1F0-6E596245715B}" type="presParOf" srcId="{27C26260-3D5C-4831-9D9D-FE1609DDCA0E}" destId="{4FD5D1B2-78A1-4364-80CC-84C9A4C01DDB}" srcOrd="10" destOrd="0" presId="urn:microsoft.com/office/officeart/2005/8/layout/chevron2"/>
    <dgm:cxn modelId="{CBD40D7F-B787-48AD-8A3C-9A650F61352C}" type="presParOf" srcId="{4FD5D1B2-78A1-4364-80CC-84C9A4C01DDB}" destId="{3D256977-C195-469B-B453-7A7DBF63FB56}" srcOrd="0" destOrd="0" presId="urn:microsoft.com/office/officeart/2005/8/layout/chevron2"/>
    <dgm:cxn modelId="{C394B2D0-4614-413B-9F1B-EA5516C04DD2}" type="presParOf" srcId="{4FD5D1B2-78A1-4364-80CC-84C9A4C01DDB}" destId="{A29B692D-1082-4D69-8BD9-EE417B1C7C80}" srcOrd="1" destOrd="0" presId="urn:microsoft.com/office/officeart/2005/8/layout/chevron2"/>
    <dgm:cxn modelId="{8929D044-186C-4406-85DF-FB987076E7C2}" type="presParOf" srcId="{27C26260-3D5C-4831-9D9D-FE1609DDCA0E}" destId="{FACC2810-B7E6-4C80-AE6F-45F954D6AC91}" srcOrd="11" destOrd="0" presId="urn:microsoft.com/office/officeart/2005/8/layout/chevron2"/>
    <dgm:cxn modelId="{A539BC48-E49C-49B6-8717-583585ECF335}" type="presParOf" srcId="{27C26260-3D5C-4831-9D9D-FE1609DDCA0E}" destId="{3AF38F8A-7840-45E0-A638-E23C2EAA9816}" srcOrd="12" destOrd="0" presId="urn:microsoft.com/office/officeart/2005/8/layout/chevron2"/>
    <dgm:cxn modelId="{BD7184EA-698C-41E9-AC87-C3776C86DBCA}" type="presParOf" srcId="{3AF38F8A-7840-45E0-A638-E23C2EAA9816}" destId="{43D2EB60-71DE-4E90-9F9A-ABE712FC64B6}" srcOrd="0" destOrd="0" presId="urn:microsoft.com/office/officeart/2005/8/layout/chevron2"/>
    <dgm:cxn modelId="{8EC07B0C-2160-4B9F-853F-EF8F68E6E88D}" type="presParOf" srcId="{3AF38F8A-7840-45E0-A638-E23C2EAA9816}" destId="{D79CB21C-ED3A-4D17-93E9-84382CB127B0}" srcOrd="1" destOrd="0" presId="urn:microsoft.com/office/officeart/2005/8/layout/chevron2"/>
    <dgm:cxn modelId="{3ECD7479-DACF-4DF1-B96E-04DEBF746733}" type="presParOf" srcId="{27C26260-3D5C-4831-9D9D-FE1609DDCA0E}" destId="{7293023F-BCA4-41E7-B744-6610426CC5FD}" srcOrd="13" destOrd="0" presId="urn:microsoft.com/office/officeart/2005/8/layout/chevron2"/>
    <dgm:cxn modelId="{C72BCD46-1E38-4154-B7FD-83262720C090}" type="presParOf" srcId="{27C26260-3D5C-4831-9D9D-FE1609DDCA0E}" destId="{C683FDED-73CA-4428-A2C4-88FADC9050C5}" srcOrd="14" destOrd="0" presId="urn:microsoft.com/office/officeart/2005/8/layout/chevron2"/>
    <dgm:cxn modelId="{59C663CA-9C7E-414A-B2BE-1922F9010FB7}" type="presParOf" srcId="{C683FDED-73CA-4428-A2C4-88FADC9050C5}" destId="{EF58F85B-5109-47DD-B8DE-50187A3A210F}" srcOrd="0" destOrd="0" presId="urn:microsoft.com/office/officeart/2005/8/layout/chevron2"/>
    <dgm:cxn modelId="{B16AA5EF-C9AC-40CD-8F51-002BE976E518}" type="presParOf" srcId="{C683FDED-73CA-4428-A2C4-88FADC9050C5}" destId="{ECFEA3C3-CB94-43BA-B789-AD64A510A8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/>
            <a:t>Urbanistički planovi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3EFF7D8E-B7DC-4883-9AD4-21C3DCAD6C2A}">
      <dgm:prSet phldrT="[Text]" custT="1"/>
      <dgm:spPr/>
      <dgm:t>
        <a:bodyPr/>
        <a:lstStyle/>
        <a:p>
          <a:r>
            <a:rPr lang="sr-Latn-ME" sz="1800" b="1" dirty="0"/>
            <a:t>Detaljni urbanistički plan</a:t>
          </a:r>
          <a:endParaRPr lang="en-US" sz="1800" b="1" dirty="0"/>
        </a:p>
      </dgm:t>
    </dgm:pt>
    <dgm:pt modelId="{EA7BEC78-F77A-4CC9-AD09-BCFA2E9EE240}" type="parTrans" cxnId="{16BA9499-4623-4AB3-84A3-8FD638D27583}">
      <dgm:prSet/>
      <dgm:spPr/>
      <dgm:t>
        <a:bodyPr/>
        <a:lstStyle/>
        <a:p>
          <a:endParaRPr lang="en-US"/>
        </a:p>
      </dgm:t>
    </dgm:pt>
    <dgm:pt modelId="{5A3D62A6-780A-431D-9733-EC758CEE4AA6}" type="sibTrans" cxnId="{16BA9499-4623-4AB3-84A3-8FD638D27583}">
      <dgm:prSet/>
      <dgm:spPr/>
      <dgm:t>
        <a:bodyPr/>
        <a:lstStyle/>
        <a:p>
          <a:endParaRPr lang="en-US"/>
        </a:p>
      </dgm:t>
    </dgm:pt>
    <dgm:pt modelId="{2C1CFAAD-CBB0-461F-8B93-7D6EAF362F98}">
      <dgm:prSet phldrT="[Text]"/>
      <dgm:spPr/>
      <dgm:t>
        <a:bodyPr/>
        <a:lstStyle/>
        <a:p>
          <a:r>
            <a:rPr lang="sr-Latn-ME" dirty="0"/>
            <a:t>Urbanistički planovi</a:t>
          </a:r>
          <a:endParaRPr lang="en-US" dirty="0"/>
        </a:p>
      </dgm:t>
    </dgm:pt>
    <dgm:pt modelId="{EF153B7E-DC43-43F8-B6F1-41775AE45663}" type="parTrans" cxnId="{04382ACD-6839-4F0E-8D19-89E390DDD6CA}">
      <dgm:prSet/>
      <dgm:spPr/>
      <dgm:t>
        <a:bodyPr/>
        <a:lstStyle/>
        <a:p>
          <a:endParaRPr lang="en-US"/>
        </a:p>
      </dgm:t>
    </dgm:pt>
    <dgm:pt modelId="{F33C61FB-4A46-439B-8837-A309B737690B}" type="sibTrans" cxnId="{04382ACD-6839-4F0E-8D19-89E390DDD6CA}">
      <dgm:prSet/>
      <dgm:spPr/>
      <dgm:t>
        <a:bodyPr/>
        <a:lstStyle/>
        <a:p>
          <a:endParaRPr lang="en-US"/>
        </a:p>
      </dgm:t>
    </dgm:pt>
    <dgm:pt modelId="{4C4B4B67-B9FA-436B-BA47-5950C836DB9B}">
      <dgm:prSet phldrT="[Text]" custT="1"/>
      <dgm:spPr/>
      <dgm:t>
        <a:bodyPr/>
        <a:lstStyle/>
        <a:p>
          <a:r>
            <a:rPr lang="sr-Latn-ME" sz="1800" b="1" dirty="0"/>
            <a:t>Urbanistički projekat</a:t>
          </a:r>
          <a:endParaRPr lang="en-US" sz="1800" b="1" dirty="0"/>
        </a:p>
      </dgm:t>
    </dgm:pt>
    <dgm:pt modelId="{4E3BCC61-71B3-4DFC-A9D1-001CD0D6D0E2}" type="parTrans" cxnId="{1B4D587F-9EDA-48D8-8DD6-3C5B3FA6F787}">
      <dgm:prSet/>
      <dgm:spPr/>
      <dgm:t>
        <a:bodyPr/>
        <a:lstStyle/>
        <a:p>
          <a:endParaRPr lang="en-US"/>
        </a:p>
      </dgm:t>
    </dgm:pt>
    <dgm:pt modelId="{9F0B1A4C-1B24-46B2-AF47-799898EE6071}" type="sibTrans" cxnId="{1B4D587F-9EDA-48D8-8DD6-3C5B3FA6F787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/>
            <a:t>Urbanistički planovi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3D2A0F3A-FCA6-4376-A656-77A5890EF67D}">
      <dgm:prSet custT="1"/>
      <dgm:spPr/>
      <dgm:t>
        <a:bodyPr/>
        <a:lstStyle/>
        <a:p>
          <a:r>
            <a:rPr lang="sr-Latn-ME" sz="1800" b="1" dirty="0"/>
            <a:t>Plan uređenja manjeg naselja</a:t>
          </a:r>
          <a:endParaRPr lang="en-US" sz="1800" b="1" dirty="0"/>
        </a:p>
      </dgm:t>
    </dgm:pt>
    <dgm:pt modelId="{AB739A53-3F51-44C9-AC6A-F71950C2238D}" type="parTrans" cxnId="{CA83D403-1346-4FC9-B660-3468B6B1E8D4}">
      <dgm:prSet/>
      <dgm:spPr/>
      <dgm:t>
        <a:bodyPr/>
        <a:lstStyle/>
        <a:p>
          <a:endParaRPr lang="en-US"/>
        </a:p>
      </dgm:t>
    </dgm:pt>
    <dgm:pt modelId="{6BAB4112-92C6-48BB-BCD1-789FD33C9845}" type="sibTrans" cxnId="{CA83D403-1346-4FC9-B660-3468B6B1E8D4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/>
            <a:t>Urbanistički planovi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5DB2E3D1-499A-4338-945B-2B9D85B72EEB}">
      <dgm:prSet custT="1"/>
      <dgm:spPr/>
      <dgm:t>
        <a:bodyPr/>
        <a:lstStyle/>
        <a:p>
          <a:r>
            <a:rPr lang="sr-Latn-ME" sz="1800" b="1" dirty="0"/>
            <a:t>Stručna ocjena od strane komisije</a:t>
          </a:r>
          <a:endParaRPr lang="en-US" sz="1800" b="1" dirty="0"/>
        </a:p>
      </dgm:t>
    </dgm:pt>
    <dgm:pt modelId="{6DFBB369-5F52-4774-A6CA-3889595ABC19}" type="parTrans" cxnId="{8F519052-C967-4471-BCD3-22F14AE46ABF}">
      <dgm:prSet/>
      <dgm:spPr/>
      <dgm:t>
        <a:bodyPr/>
        <a:lstStyle/>
        <a:p>
          <a:endParaRPr lang="en-US"/>
        </a:p>
      </dgm:t>
    </dgm:pt>
    <dgm:pt modelId="{3878890D-C67F-4AA3-BFBE-08E121FCCAAA}" type="sibTrans" cxnId="{8F519052-C967-4471-BCD3-22F14AE46ABF}">
      <dgm:prSet/>
      <dgm:spPr/>
      <dgm:t>
        <a:bodyPr/>
        <a:lstStyle/>
        <a:p>
          <a:endParaRPr lang="en-US"/>
        </a:p>
      </dgm:t>
    </dgm:pt>
    <dgm:pt modelId="{F8269D8D-3D4B-4D2D-A50C-9447C3962EC5}">
      <dgm:prSet/>
      <dgm:spPr/>
      <dgm:t>
        <a:bodyPr/>
        <a:lstStyle/>
        <a:p>
          <a:r>
            <a:rPr lang="sr-Latn-ME" dirty="0"/>
            <a:t>Urbanistički planovi</a:t>
          </a:r>
          <a:endParaRPr lang="en-US" dirty="0"/>
        </a:p>
      </dgm:t>
    </dgm:pt>
    <dgm:pt modelId="{8FAC540A-EA69-457A-A7DB-58CBB143B952}" type="parTrans" cxnId="{563F92A6-A5DF-41EE-9589-546741695D3F}">
      <dgm:prSet/>
      <dgm:spPr/>
      <dgm:t>
        <a:bodyPr/>
        <a:lstStyle/>
        <a:p>
          <a:endParaRPr lang="en-US"/>
        </a:p>
      </dgm:t>
    </dgm:pt>
    <dgm:pt modelId="{72A1BB42-8055-49F7-8015-26B5F5513C5D}" type="sibTrans" cxnId="{563F92A6-A5DF-41EE-9589-546741695D3F}">
      <dgm:prSet/>
      <dgm:spPr/>
      <dgm:t>
        <a:bodyPr/>
        <a:lstStyle/>
        <a:p>
          <a:endParaRPr lang="en-US"/>
        </a:p>
      </dgm:t>
    </dgm:pt>
    <dgm:pt modelId="{658C30EB-C085-4E26-AF81-4CDF1185C2E5}">
      <dgm:prSet custT="1"/>
      <dgm:spPr/>
      <dgm:t>
        <a:bodyPr/>
        <a:lstStyle/>
        <a:p>
          <a:r>
            <a:rPr lang="sr-Latn-ME" sz="1800" b="1" dirty="0"/>
            <a:t>Finansiraju se od nadležne društveno – političke zajednice</a:t>
          </a:r>
          <a:endParaRPr lang="en-US" sz="1800" b="1" dirty="0"/>
        </a:p>
      </dgm:t>
    </dgm:pt>
    <dgm:pt modelId="{04B9B653-CF5D-4328-B0EA-B169CDE6FAC3}" type="parTrans" cxnId="{33F26095-B3F0-4D1C-A0D4-976C0750A5BF}">
      <dgm:prSet/>
      <dgm:spPr/>
      <dgm:t>
        <a:bodyPr/>
        <a:lstStyle/>
        <a:p>
          <a:endParaRPr lang="en-US"/>
        </a:p>
      </dgm:t>
    </dgm:pt>
    <dgm:pt modelId="{74DD8232-B075-4C2D-A002-4C0E1DD21935}" type="sibTrans" cxnId="{33F26095-B3F0-4D1C-A0D4-976C0750A5BF}">
      <dgm:prSet/>
      <dgm:spPr/>
      <dgm:t>
        <a:bodyPr/>
        <a:lstStyle/>
        <a:p>
          <a:endParaRPr lang="en-US"/>
        </a:p>
      </dgm:t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</dgm:pt>
    <dgm:pt modelId="{A7A92ECE-7DDC-4B85-A5F1-4BCC17DD7BFD}" type="pres">
      <dgm:prSet presAssocID="{88E631D4-B857-49D9-98A0-21CCBDE24A1E}" presName="composite" presStyleCnt="0"/>
      <dgm:spPr/>
    </dgm:pt>
    <dgm:pt modelId="{E7A1C3E4-B3E8-4A61-B88A-F867C9118C44}" type="pres">
      <dgm:prSet presAssocID="{88E631D4-B857-49D9-98A0-21CCBDE24A1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58C733B9-3E10-42FC-B503-D9252D70EEFF}" type="pres">
      <dgm:prSet presAssocID="{88E631D4-B857-49D9-98A0-21CCBDE24A1E}" presName="descendantText" presStyleLbl="alignAcc1" presStyleIdx="0" presStyleCnt="5">
        <dgm:presLayoutVars>
          <dgm:bulletEnabled val="1"/>
        </dgm:presLayoutVars>
      </dgm:prSet>
      <dgm:spPr/>
    </dgm:pt>
    <dgm:pt modelId="{EE170996-EC8E-485C-B09A-926508C372D5}" type="pres">
      <dgm:prSet presAssocID="{87B2DD8A-68FC-41B1-96C4-43BCA070B53E}" presName="sp" presStyleCnt="0"/>
      <dgm:spPr/>
    </dgm:pt>
    <dgm:pt modelId="{F8565092-201D-4AE2-A91F-F97E389CCBD9}" type="pres">
      <dgm:prSet presAssocID="{2C1CFAAD-CBB0-461F-8B93-7D6EAF362F98}" presName="composite" presStyleCnt="0"/>
      <dgm:spPr/>
    </dgm:pt>
    <dgm:pt modelId="{7A507C50-3867-4375-88B9-87B0AF31ACEC}" type="pres">
      <dgm:prSet presAssocID="{2C1CFAAD-CBB0-461F-8B93-7D6EAF362F98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A528F2CB-7FE9-4474-BA4B-F9EE0C8F7671}" type="pres">
      <dgm:prSet presAssocID="{2C1CFAAD-CBB0-461F-8B93-7D6EAF362F98}" presName="descendantText" presStyleLbl="alignAcc1" presStyleIdx="1" presStyleCnt="5">
        <dgm:presLayoutVars>
          <dgm:bulletEnabled val="1"/>
        </dgm:presLayoutVars>
      </dgm:prSet>
      <dgm:spPr/>
    </dgm:pt>
    <dgm:pt modelId="{3450849C-BE60-40EF-A6AE-DCC433198584}" type="pres">
      <dgm:prSet presAssocID="{F33C61FB-4A46-439B-8837-A309B737690B}" presName="sp" presStyleCnt="0"/>
      <dgm:spPr/>
    </dgm:pt>
    <dgm:pt modelId="{87CDE623-C419-4718-A6D8-CA8FEA86373E}" type="pres">
      <dgm:prSet presAssocID="{67A31EE2-8A16-467A-9DF5-FC2872D83C74}" presName="composite" presStyleCnt="0"/>
      <dgm:spPr/>
    </dgm:pt>
    <dgm:pt modelId="{05D7C410-CCC5-4CB9-B03C-5EF35DCE1DC6}" type="pres">
      <dgm:prSet presAssocID="{67A31EE2-8A16-467A-9DF5-FC2872D83C74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0EB5116E-EE30-4538-8D88-1ED4C960214E}" type="pres">
      <dgm:prSet presAssocID="{67A31EE2-8A16-467A-9DF5-FC2872D83C74}" presName="descendantText" presStyleLbl="alignAcc1" presStyleIdx="2" presStyleCnt="5">
        <dgm:presLayoutVars>
          <dgm:bulletEnabled val="1"/>
        </dgm:presLayoutVars>
      </dgm:prSet>
      <dgm:spPr/>
    </dgm:pt>
    <dgm:pt modelId="{A9D92FBF-A0DD-4D82-9577-0071EF790280}" type="pres">
      <dgm:prSet presAssocID="{1A7A0B62-5796-452A-A3B9-8E95DD130132}" presName="sp" presStyleCnt="0"/>
      <dgm:spPr/>
    </dgm:pt>
    <dgm:pt modelId="{800137C0-1895-4080-A67E-92C636127282}" type="pres">
      <dgm:prSet presAssocID="{BF68CCEC-AFCF-461F-A0D6-2CD63381F254}" presName="composite" presStyleCnt="0"/>
      <dgm:spPr/>
    </dgm:pt>
    <dgm:pt modelId="{75F924D8-053C-47BB-9918-E0BDF4758282}" type="pres">
      <dgm:prSet presAssocID="{BF68CCEC-AFCF-461F-A0D6-2CD63381F254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ECB65C83-D254-4FC8-B652-718206FAAB78}" type="pres">
      <dgm:prSet presAssocID="{BF68CCEC-AFCF-461F-A0D6-2CD63381F254}" presName="descendantText" presStyleLbl="alignAcc1" presStyleIdx="3" presStyleCnt="5">
        <dgm:presLayoutVars>
          <dgm:bulletEnabled val="1"/>
        </dgm:presLayoutVars>
      </dgm:prSet>
      <dgm:spPr/>
    </dgm:pt>
    <dgm:pt modelId="{9BDAE04B-772D-4DCD-99B0-34FF8959B62A}" type="pres">
      <dgm:prSet presAssocID="{36F1B07C-7ACB-48AE-9B04-4933E2F50BC8}" presName="sp" presStyleCnt="0"/>
      <dgm:spPr/>
    </dgm:pt>
    <dgm:pt modelId="{4FD5D1B2-78A1-4364-80CC-84C9A4C01DDB}" type="pres">
      <dgm:prSet presAssocID="{F8269D8D-3D4B-4D2D-A50C-9447C3962EC5}" presName="composite" presStyleCnt="0"/>
      <dgm:spPr/>
    </dgm:pt>
    <dgm:pt modelId="{3D256977-C195-469B-B453-7A7DBF63FB56}" type="pres">
      <dgm:prSet presAssocID="{F8269D8D-3D4B-4D2D-A50C-9447C3962EC5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A29B692D-1082-4D69-8BD9-EE417B1C7C80}" type="pres">
      <dgm:prSet presAssocID="{F8269D8D-3D4B-4D2D-A50C-9447C3962EC5}" presName="descendantText" presStyleLbl="alignAcc1" presStyleIdx="4" presStyleCnt="5" custLinFactNeighborX="501" custLinFactNeighborY="16469">
        <dgm:presLayoutVars>
          <dgm:bulletEnabled val="1"/>
        </dgm:presLayoutVars>
      </dgm:prSet>
      <dgm:spPr/>
    </dgm:pt>
  </dgm:ptLst>
  <dgm:cxnLst>
    <dgm:cxn modelId="{CA83D403-1346-4FC9-B660-3468B6B1E8D4}" srcId="{67A31EE2-8A16-467A-9DF5-FC2872D83C74}" destId="{3D2A0F3A-FCA6-4376-A656-77A5890EF67D}" srcOrd="0" destOrd="0" parTransId="{AB739A53-3F51-44C9-AC6A-F71950C2238D}" sibTransId="{6BAB4112-92C6-48BB-BCD1-789FD33C9845}"/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145BD123-2328-414D-B459-44FA6E762DD6}" srcId="{8D07B072-F4B6-4F5B-9DA6-1CDCAC48EE3E}" destId="{BF68CCEC-AFCF-461F-A0D6-2CD63381F254}" srcOrd="3" destOrd="0" parTransId="{35E0D99A-06EF-4801-82CE-1735275483EF}" sibTransId="{36F1B07C-7ACB-48AE-9B04-4933E2F50BC8}"/>
    <dgm:cxn modelId="{CCA90436-0914-4F59-BC98-1171415E6D63}" type="presOf" srcId="{4C4B4B67-B9FA-436B-BA47-5950C836DB9B}" destId="{A528F2CB-7FE9-4474-BA4B-F9EE0C8F7671}" srcOrd="0" destOrd="0" presId="urn:microsoft.com/office/officeart/2005/8/layout/chevron2"/>
    <dgm:cxn modelId="{7FAAD15F-DD02-4B49-9F36-A1B82715943C}" type="presOf" srcId="{2C1CFAAD-CBB0-461F-8B93-7D6EAF362F98}" destId="{7A507C50-3867-4375-88B9-87B0AF31ACEC}" srcOrd="0" destOrd="0" presId="urn:microsoft.com/office/officeart/2005/8/layout/chevron2"/>
    <dgm:cxn modelId="{ED88B14B-DB9D-44F9-BEEC-62E34CCDDF38}" type="presOf" srcId="{3EFF7D8E-B7DC-4883-9AD4-21C3DCAD6C2A}" destId="{58C733B9-3E10-42FC-B503-D9252D70EEFF}" srcOrd="0" destOrd="0" presId="urn:microsoft.com/office/officeart/2005/8/layout/chevron2"/>
    <dgm:cxn modelId="{8F519052-C967-4471-BCD3-22F14AE46ABF}" srcId="{BF68CCEC-AFCF-461F-A0D6-2CD63381F254}" destId="{5DB2E3D1-499A-4338-945B-2B9D85B72EEB}" srcOrd="0" destOrd="0" parTransId="{6DFBB369-5F52-4774-A6CA-3889595ABC19}" sibTransId="{3878890D-C67F-4AA3-BFBE-08E121FCCAAA}"/>
    <dgm:cxn modelId="{1B4D587F-9EDA-48D8-8DD6-3C5B3FA6F787}" srcId="{2C1CFAAD-CBB0-461F-8B93-7D6EAF362F98}" destId="{4C4B4B67-B9FA-436B-BA47-5950C836DB9B}" srcOrd="0" destOrd="0" parTransId="{4E3BCC61-71B3-4DFC-A9D1-001CD0D6D0E2}" sibTransId="{9F0B1A4C-1B24-46B2-AF47-799898EE6071}"/>
    <dgm:cxn modelId="{4380F682-ADF4-41D7-8B3C-8E7AAF9FE5AA}" type="presOf" srcId="{F8269D8D-3D4B-4D2D-A50C-9447C3962EC5}" destId="{3D256977-C195-469B-B453-7A7DBF63FB56}" srcOrd="0" destOrd="0" presId="urn:microsoft.com/office/officeart/2005/8/layout/chevron2"/>
    <dgm:cxn modelId="{33F26095-B3F0-4D1C-A0D4-976C0750A5BF}" srcId="{F8269D8D-3D4B-4D2D-A50C-9447C3962EC5}" destId="{658C30EB-C085-4E26-AF81-4CDF1185C2E5}" srcOrd="0" destOrd="0" parTransId="{04B9B653-CF5D-4328-B0EA-B169CDE6FAC3}" sibTransId="{74DD8232-B075-4C2D-A002-4C0E1DD21935}"/>
    <dgm:cxn modelId="{16BA9499-4623-4AB3-84A3-8FD638D27583}" srcId="{88E631D4-B857-49D9-98A0-21CCBDE24A1E}" destId="{3EFF7D8E-B7DC-4883-9AD4-21C3DCAD6C2A}" srcOrd="0" destOrd="0" parTransId="{EA7BEC78-F77A-4CC9-AD09-BCFA2E9EE240}" sibTransId="{5A3D62A6-780A-431D-9733-EC758CEE4AA6}"/>
    <dgm:cxn modelId="{6757C49A-576A-4BAF-AA8E-45984AEB248D}" srcId="{8D07B072-F4B6-4F5B-9DA6-1CDCAC48EE3E}" destId="{67A31EE2-8A16-467A-9DF5-FC2872D83C74}" srcOrd="2" destOrd="0" parTransId="{1A635E44-1FB3-4DD5-83AB-6D5E83338414}" sibTransId="{1A7A0B62-5796-452A-A3B9-8E95DD130132}"/>
    <dgm:cxn modelId="{563F92A6-A5DF-41EE-9589-546741695D3F}" srcId="{8D07B072-F4B6-4F5B-9DA6-1CDCAC48EE3E}" destId="{F8269D8D-3D4B-4D2D-A50C-9447C3962EC5}" srcOrd="4" destOrd="0" parTransId="{8FAC540A-EA69-457A-A7DB-58CBB143B952}" sibTransId="{72A1BB42-8055-49F7-8015-26B5F5513C5D}"/>
    <dgm:cxn modelId="{04382ACD-6839-4F0E-8D19-89E390DDD6CA}" srcId="{8D07B072-F4B6-4F5B-9DA6-1CDCAC48EE3E}" destId="{2C1CFAAD-CBB0-461F-8B93-7D6EAF362F98}" srcOrd="1" destOrd="0" parTransId="{EF153B7E-DC43-43F8-B6F1-41775AE45663}" sibTransId="{F33C61FB-4A46-439B-8837-A309B737690B}"/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D51BE6D2-AB4A-489E-A129-444C4632C369}" type="presOf" srcId="{3D2A0F3A-FCA6-4376-A656-77A5890EF67D}" destId="{0EB5116E-EE30-4538-8D88-1ED4C960214E}" srcOrd="0" destOrd="0" presId="urn:microsoft.com/office/officeart/2005/8/layout/chevron2"/>
    <dgm:cxn modelId="{A19220F0-0D3B-4C94-AE91-AD0D10090E4B}" type="presOf" srcId="{5DB2E3D1-499A-4338-945B-2B9D85B72EEB}" destId="{ECB65C83-D254-4FC8-B652-718206FAAB78}" srcOrd="0" destOrd="0" presId="urn:microsoft.com/office/officeart/2005/8/layout/chevron2"/>
    <dgm:cxn modelId="{8B2A90F2-D7CB-49A3-9F94-9B1195FFD219}" type="presOf" srcId="{BF68CCEC-AFCF-461F-A0D6-2CD63381F254}" destId="{75F924D8-053C-47BB-9918-E0BDF4758282}" srcOrd="0" destOrd="0" presId="urn:microsoft.com/office/officeart/2005/8/layout/chevron2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0684F5F5-A6B6-4C02-A5E8-E12B9B671915}" type="presOf" srcId="{658C30EB-C085-4E26-AF81-4CDF1185C2E5}" destId="{A29B692D-1082-4D69-8BD9-EE417B1C7C80}" srcOrd="0" destOrd="0" presId="urn:microsoft.com/office/officeart/2005/8/layout/chevron2"/>
    <dgm:cxn modelId="{C60CA5FC-7A81-4613-85B2-6A0FBDA98018}" type="presOf" srcId="{67A31EE2-8A16-467A-9DF5-FC2872D83C74}" destId="{05D7C410-CCC5-4CB9-B03C-5EF35DCE1DC6}" srcOrd="0" destOrd="0" presId="urn:microsoft.com/office/officeart/2005/8/layout/chevron2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876C1CF1-39C7-4B58-991E-61F1385FE485}" type="presParOf" srcId="{27C26260-3D5C-4831-9D9D-FE1609DDCA0E}" destId="{F8565092-201D-4AE2-A91F-F97E389CCBD9}" srcOrd="2" destOrd="0" presId="urn:microsoft.com/office/officeart/2005/8/layout/chevron2"/>
    <dgm:cxn modelId="{BD01E3E8-8712-4247-9F46-7086CF08D3EE}" type="presParOf" srcId="{F8565092-201D-4AE2-A91F-F97E389CCBD9}" destId="{7A507C50-3867-4375-88B9-87B0AF31ACEC}" srcOrd="0" destOrd="0" presId="urn:microsoft.com/office/officeart/2005/8/layout/chevron2"/>
    <dgm:cxn modelId="{A5AA9040-7080-4696-A1B1-6F000D2A5349}" type="presParOf" srcId="{F8565092-201D-4AE2-A91F-F97E389CCBD9}" destId="{A528F2CB-7FE9-4474-BA4B-F9EE0C8F7671}" srcOrd="1" destOrd="0" presId="urn:microsoft.com/office/officeart/2005/8/layout/chevron2"/>
    <dgm:cxn modelId="{662A8D69-9F36-404A-A636-28F91A67E08D}" type="presParOf" srcId="{27C26260-3D5C-4831-9D9D-FE1609DDCA0E}" destId="{3450849C-BE60-40EF-A6AE-DCC433198584}" srcOrd="3" destOrd="0" presId="urn:microsoft.com/office/officeart/2005/8/layout/chevron2"/>
    <dgm:cxn modelId="{551B72BE-D0D4-460A-AEE8-C0E147AFA44C}" type="presParOf" srcId="{27C26260-3D5C-4831-9D9D-FE1609DDCA0E}" destId="{87CDE623-C419-4718-A6D8-CA8FEA86373E}" srcOrd="4" destOrd="0" presId="urn:microsoft.com/office/officeart/2005/8/layout/chevron2"/>
    <dgm:cxn modelId="{843C7B3C-0D8D-4901-BDE6-3A58033EEBDB}" type="presParOf" srcId="{87CDE623-C419-4718-A6D8-CA8FEA86373E}" destId="{05D7C410-CCC5-4CB9-B03C-5EF35DCE1DC6}" srcOrd="0" destOrd="0" presId="urn:microsoft.com/office/officeart/2005/8/layout/chevron2"/>
    <dgm:cxn modelId="{704484BC-6255-408A-842E-AB273E580EFA}" type="presParOf" srcId="{87CDE623-C419-4718-A6D8-CA8FEA86373E}" destId="{0EB5116E-EE30-4538-8D88-1ED4C960214E}" srcOrd="1" destOrd="0" presId="urn:microsoft.com/office/officeart/2005/8/layout/chevron2"/>
    <dgm:cxn modelId="{B0AE4242-AB04-402C-BA94-572806F37AAE}" type="presParOf" srcId="{27C26260-3D5C-4831-9D9D-FE1609DDCA0E}" destId="{A9D92FBF-A0DD-4D82-9577-0071EF790280}" srcOrd="5" destOrd="0" presId="urn:microsoft.com/office/officeart/2005/8/layout/chevron2"/>
    <dgm:cxn modelId="{BB77C10C-14B5-49BB-9497-45D9992BF433}" type="presParOf" srcId="{27C26260-3D5C-4831-9D9D-FE1609DDCA0E}" destId="{800137C0-1895-4080-A67E-92C636127282}" srcOrd="6" destOrd="0" presId="urn:microsoft.com/office/officeart/2005/8/layout/chevron2"/>
    <dgm:cxn modelId="{5B8B8F34-3104-41FD-8154-A18A08C8CFC1}" type="presParOf" srcId="{800137C0-1895-4080-A67E-92C636127282}" destId="{75F924D8-053C-47BB-9918-E0BDF4758282}" srcOrd="0" destOrd="0" presId="urn:microsoft.com/office/officeart/2005/8/layout/chevron2"/>
    <dgm:cxn modelId="{C78DD6FC-7096-4415-90B6-56F9DBFDE569}" type="presParOf" srcId="{800137C0-1895-4080-A67E-92C636127282}" destId="{ECB65C83-D254-4FC8-B652-718206FAAB78}" srcOrd="1" destOrd="0" presId="urn:microsoft.com/office/officeart/2005/8/layout/chevron2"/>
    <dgm:cxn modelId="{B7E72D0C-DB92-4E58-B000-3DFA7F4B748E}" type="presParOf" srcId="{27C26260-3D5C-4831-9D9D-FE1609DDCA0E}" destId="{9BDAE04B-772D-4DCD-99B0-34FF8959B62A}" srcOrd="7" destOrd="0" presId="urn:microsoft.com/office/officeart/2005/8/layout/chevron2"/>
    <dgm:cxn modelId="{3D9221A9-025A-40C6-A1F0-6E596245715B}" type="presParOf" srcId="{27C26260-3D5C-4831-9D9D-FE1609DDCA0E}" destId="{4FD5D1B2-78A1-4364-80CC-84C9A4C01DDB}" srcOrd="8" destOrd="0" presId="urn:microsoft.com/office/officeart/2005/8/layout/chevron2"/>
    <dgm:cxn modelId="{CBD40D7F-B787-48AD-8A3C-9A650F61352C}" type="presParOf" srcId="{4FD5D1B2-78A1-4364-80CC-84C9A4C01DDB}" destId="{3D256977-C195-469B-B453-7A7DBF63FB56}" srcOrd="0" destOrd="0" presId="urn:microsoft.com/office/officeart/2005/8/layout/chevron2"/>
    <dgm:cxn modelId="{C394B2D0-4614-413B-9F1B-EA5516C04DD2}" type="presParOf" srcId="{4FD5D1B2-78A1-4364-80CC-84C9A4C01DDB}" destId="{A29B692D-1082-4D69-8BD9-EE417B1C7C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/>
            <a:t>Razvojni planovi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3EFF7D8E-B7DC-4883-9AD4-21C3DCAD6C2A}">
      <dgm:prSet phldrT="[Text]" custT="1"/>
      <dgm:spPr/>
      <dgm:t>
        <a:bodyPr/>
        <a:lstStyle/>
        <a:p>
          <a:r>
            <a:rPr lang="sr-Latn-ME" sz="1800" b="1" dirty="0"/>
            <a:t>Prostorni plan Republike</a:t>
          </a:r>
          <a:endParaRPr lang="en-US" sz="1800" b="1" dirty="0"/>
        </a:p>
      </dgm:t>
    </dgm:pt>
    <dgm:pt modelId="{EA7BEC78-F77A-4CC9-AD09-BCFA2E9EE240}" type="parTrans" cxnId="{16BA9499-4623-4AB3-84A3-8FD638D27583}">
      <dgm:prSet/>
      <dgm:spPr/>
      <dgm:t>
        <a:bodyPr/>
        <a:lstStyle/>
        <a:p>
          <a:endParaRPr lang="en-US"/>
        </a:p>
      </dgm:t>
    </dgm:pt>
    <dgm:pt modelId="{5A3D62A6-780A-431D-9733-EC758CEE4AA6}" type="sibTrans" cxnId="{16BA9499-4623-4AB3-84A3-8FD638D27583}">
      <dgm:prSet/>
      <dgm:spPr/>
      <dgm:t>
        <a:bodyPr/>
        <a:lstStyle/>
        <a:p>
          <a:endParaRPr lang="en-US"/>
        </a:p>
      </dgm:t>
    </dgm:pt>
    <dgm:pt modelId="{2C1CFAAD-CBB0-461F-8B93-7D6EAF362F98}">
      <dgm:prSet phldrT="[Text]"/>
      <dgm:spPr/>
      <dgm:t>
        <a:bodyPr/>
        <a:lstStyle/>
        <a:p>
          <a:r>
            <a:rPr lang="sr-Latn-ME" dirty="0"/>
            <a:t>Razvojni planovi</a:t>
          </a:r>
          <a:endParaRPr lang="en-US" dirty="0"/>
        </a:p>
      </dgm:t>
    </dgm:pt>
    <dgm:pt modelId="{EF153B7E-DC43-43F8-B6F1-41775AE45663}" type="parTrans" cxnId="{04382ACD-6839-4F0E-8D19-89E390DDD6CA}">
      <dgm:prSet/>
      <dgm:spPr/>
      <dgm:t>
        <a:bodyPr/>
        <a:lstStyle/>
        <a:p>
          <a:endParaRPr lang="en-US"/>
        </a:p>
      </dgm:t>
    </dgm:pt>
    <dgm:pt modelId="{F33C61FB-4A46-439B-8837-A309B737690B}" type="sibTrans" cxnId="{04382ACD-6839-4F0E-8D19-89E390DDD6CA}">
      <dgm:prSet/>
      <dgm:spPr/>
      <dgm:t>
        <a:bodyPr/>
        <a:lstStyle/>
        <a:p>
          <a:endParaRPr lang="en-US"/>
        </a:p>
      </dgm:t>
    </dgm:pt>
    <dgm:pt modelId="{4C4B4B67-B9FA-436B-BA47-5950C836DB9B}">
      <dgm:prSet phldrT="[Text]" custT="1"/>
      <dgm:spPr/>
      <dgm:t>
        <a:bodyPr/>
        <a:lstStyle/>
        <a:p>
          <a:r>
            <a:rPr lang="sr-Latn-ME" sz="1800" b="1" dirty="0"/>
            <a:t>Prostorni plan regiona</a:t>
          </a:r>
          <a:endParaRPr lang="en-US" sz="1800" b="1" dirty="0"/>
        </a:p>
      </dgm:t>
    </dgm:pt>
    <dgm:pt modelId="{4E3BCC61-71B3-4DFC-A9D1-001CD0D6D0E2}" type="parTrans" cxnId="{1B4D587F-9EDA-48D8-8DD6-3C5B3FA6F787}">
      <dgm:prSet/>
      <dgm:spPr/>
      <dgm:t>
        <a:bodyPr/>
        <a:lstStyle/>
        <a:p>
          <a:endParaRPr lang="en-US"/>
        </a:p>
      </dgm:t>
    </dgm:pt>
    <dgm:pt modelId="{9F0B1A4C-1B24-46B2-AF47-799898EE6071}" type="sibTrans" cxnId="{1B4D587F-9EDA-48D8-8DD6-3C5B3FA6F787}">
      <dgm:prSet/>
      <dgm:spPr/>
      <dgm:t>
        <a:bodyPr/>
        <a:lstStyle/>
        <a:p>
          <a:endParaRPr lang="en-US"/>
        </a:p>
      </dgm:t>
    </dgm:pt>
    <dgm:pt modelId="{FE64968C-CED0-4E34-A162-BA35936B076B}">
      <dgm:prSet phldrT="[Text]"/>
      <dgm:spPr/>
      <dgm:t>
        <a:bodyPr/>
        <a:lstStyle/>
        <a:p>
          <a:r>
            <a:rPr lang="sr-Latn-ME" dirty="0"/>
            <a:t>Razvojni planovi</a:t>
          </a:r>
          <a:endParaRPr lang="en-US" dirty="0"/>
        </a:p>
      </dgm:t>
    </dgm:pt>
    <dgm:pt modelId="{162442E3-48DB-4777-B043-E169544254B7}" type="parTrans" cxnId="{20BAC80E-C695-49FD-9E8C-D69B8096E5B0}">
      <dgm:prSet/>
      <dgm:spPr/>
      <dgm:t>
        <a:bodyPr/>
        <a:lstStyle/>
        <a:p>
          <a:endParaRPr lang="en-US"/>
        </a:p>
      </dgm:t>
    </dgm:pt>
    <dgm:pt modelId="{F3876D22-62A4-458D-AEC0-D7865A1B95CA}" type="sibTrans" cxnId="{20BAC80E-C695-49FD-9E8C-D69B8096E5B0}">
      <dgm:prSet/>
      <dgm:spPr/>
      <dgm:t>
        <a:bodyPr/>
        <a:lstStyle/>
        <a:p>
          <a:endParaRPr lang="en-US"/>
        </a:p>
      </dgm:t>
    </dgm:pt>
    <dgm:pt modelId="{B5F64F2D-B510-4D8A-98AB-CC855E73A32B}">
      <dgm:prSet phldrT="[Text]" custT="1"/>
      <dgm:spPr/>
      <dgm:t>
        <a:bodyPr/>
        <a:lstStyle/>
        <a:p>
          <a:r>
            <a:rPr lang="sr-Latn-ME" sz="1800" b="1" dirty="0"/>
            <a:t>Prostorni plan opštine</a:t>
          </a:r>
          <a:endParaRPr lang="en-US" sz="1800" b="1" dirty="0"/>
        </a:p>
      </dgm:t>
    </dgm:pt>
    <dgm:pt modelId="{A3D12D1A-B12D-4041-BAD5-6AF4F10A613C}" type="parTrans" cxnId="{E6060990-0229-4C26-BD1A-65B3211E611A}">
      <dgm:prSet/>
      <dgm:spPr/>
      <dgm:t>
        <a:bodyPr/>
        <a:lstStyle/>
        <a:p>
          <a:endParaRPr lang="en-US"/>
        </a:p>
      </dgm:t>
    </dgm:pt>
    <dgm:pt modelId="{961389D6-B578-47FE-A640-2CEF94DE617D}" type="sibTrans" cxnId="{E6060990-0229-4C26-BD1A-65B3211E611A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/>
            <a:t>Razvojni planovi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3D2A0F3A-FCA6-4376-A656-77A5890EF67D}">
      <dgm:prSet custT="1"/>
      <dgm:spPr/>
      <dgm:t>
        <a:bodyPr/>
        <a:lstStyle/>
        <a:p>
          <a:r>
            <a:rPr lang="sr-Latn-ME" sz="1800" b="1" dirty="0"/>
            <a:t>Generalni urbanistički plan</a:t>
          </a:r>
          <a:endParaRPr lang="en-US" sz="1800" b="1" dirty="0"/>
        </a:p>
      </dgm:t>
    </dgm:pt>
    <dgm:pt modelId="{AB739A53-3F51-44C9-AC6A-F71950C2238D}" type="parTrans" cxnId="{CA83D403-1346-4FC9-B660-3468B6B1E8D4}">
      <dgm:prSet/>
      <dgm:spPr/>
      <dgm:t>
        <a:bodyPr/>
        <a:lstStyle/>
        <a:p>
          <a:endParaRPr lang="en-US"/>
        </a:p>
      </dgm:t>
    </dgm:pt>
    <dgm:pt modelId="{6BAB4112-92C6-48BB-BCD1-789FD33C9845}" type="sibTrans" cxnId="{CA83D403-1346-4FC9-B660-3468B6B1E8D4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/>
            <a:t>Razvojni planovi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5DB2E3D1-499A-4338-945B-2B9D85B72EEB}">
      <dgm:prSet custT="1"/>
      <dgm:spPr/>
      <dgm:t>
        <a:bodyPr/>
        <a:lstStyle/>
        <a:p>
          <a:r>
            <a:rPr lang="sr-Latn-ME" sz="1800" b="1" dirty="0"/>
            <a:t>Prostorni plan područja posebne namjene</a:t>
          </a:r>
          <a:endParaRPr lang="en-US" sz="1800" b="1" dirty="0"/>
        </a:p>
      </dgm:t>
    </dgm:pt>
    <dgm:pt modelId="{6DFBB369-5F52-4774-A6CA-3889595ABC19}" type="parTrans" cxnId="{8F519052-C967-4471-BCD3-22F14AE46ABF}">
      <dgm:prSet/>
      <dgm:spPr/>
      <dgm:t>
        <a:bodyPr/>
        <a:lstStyle/>
        <a:p>
          <a:endParaRPr lang="en-US"/>
        </a:p>
      </dgm:t>
    </dgm:pt>
    <dgm:pt modelId="{3878890D-C67F-4AA3-BFBE-08E121FCCAAA}" type="sibTrans" cxnId="{8F519052-C967-4471-BCD3-22F14AE46ABF}">
      <dgm:prSet/>
      <dgm:spPr/>
      <dgm:t>
        <a:bodyPr/>
        <a:lstStyle/>
        <a:p>
          <a:endParaRPr lang="en-US"/>
        </a:p>
      </dgm:t>
    </dgm:pt>
    <dgm:pt modelId="{F8269D8D-3D4B-4D2D-A50C-9447C3962EC5}">
      <dgm:prSet/>
      <dgm:spPr/>
      <dgm:t>
        <a:bodyPr/>
        <a:lstStyle/>
        <a:p>
          <a:r>
            <a:rPr lang="sr-Latn-ME" dirty="0"/>
            <a:t>Razvoji planovi</a:t>
          </a:r>
          <a:endParaRPr lang="en-US" dirty="0"/>
        </a:p>
      </dgm:t>
    </dgm:pt>
    <dgm:pt modelId="{8FAC540A-EA69-457A-A7DB-58CBB143B952}" type="parTrans" cxnId="{563F92A6-A5DF-41EE-9589-546741695D3F}">
      <dgm:prSet/>
      <dgm:spPr/>
      <dgm:t>
        <a:bodyPr/>
        <a:lstStyle/>
        <a:p>
          <a:endParaRPr lang="en-US"/>
        </a:p>
      </dgm:t>
    </dgm:pt>
    <dgm:pt modelId="{72A1BB42-8055-49F7-8015-26B5F5513C5D}" type="sibTrans" cxnId="{563F92A6-A5DF-41EE-9589-546741695D3F}">
      <dgm:prSet/>
      <dgm:spPr/>
      <dgm:t>
        <a:bodyPr/>
        <a:lstStyle/>
        <a:p>
          <a:endParaRPr lang="en-US"/>
        </a:p>
      </dgm:t>
    </dgm:pt>
    <dgm:pt modelId="{658C30EB-C085-4E26-AF81-4CDF1185C2E5}">
      <dgm:prSet custT="1"/>
      <dgm:spPr/>
      <dgm:t>
        <a:bodyPr/>
        <a:lstStyle/>
        <a:p>
          <a:r>
            <a:rPr lang="sr-Latn-ME" sz="1800" b="1" dirty="0"/>
            <a:t>Izrađuju ih organizacije</a:t>
          </a:r>
          <a:endParaRPr lang="en-US" sz="1800" b="1" dirty="0"/>
        </a:p>
      </dgm:t>
    </dgm:pt>
    <dgm:pt modelId="{04B9B653-CF5D-4328-B0EA-B169CDE6FAC3}" type="parTrans" cxnId="{33F26095-B3F0-4D1C-A0D4-976C0750A5BF}">
      <dgm:prSet/>
      <dgm:spPr/>
      <dgm:t>
        <a:bodyPr/>
        <a:lstStyle/>
        <a:p>
          <a:endParaRPr lang="en-US"/>
        </a:p>
      </dgm:t>
    </dgm:pt>
    <dgm:pt modelId="{74DD8232-B075-4C2D-A002-4C0E1DD21935}" type="sibTrans" cxnId="{33F26095-B3F0-4D1C-A0D4-976C0750A5BF}">
      <dgm:prSet/>
      <dgm:spPr/>
      <dgm:t>
        <a:bodyPr/>
        <a:lstStyle/>
        <a:p>
          <a:endParaRPr lang="en-US"/>
        </a:p>
      </dgm:t>
    </dgm:pt>
    <dgm:pt modelId="{D35C841A-3BA7-4738-8455-C10F2415AEF6}">
      <dgm:prSet/>
      <dgm:spPr/>
      <dgm:t>
        <a:bodyPr/>
        <a:lstStyle/>
        <a:p>
          <a:r>
            <a:rPr lang="sr-Latn-ME" dirty="0"/>
            <a:t>Razvojni planovi</a:t>
          </a:r>
          <a:endParaRPr lang="en-US" dirty="0"/>
        </a:p>
      </dgm:t>
    </dgm:pt>
    <dgm:pt modelId="{860A74CA-4621-4379-A67F-AA19E855FA03}" type="parTrans" cxnId="{A76FB415-CD8C-41CE-809B-6261BE156F80}">
      <dgm:prSet/>
      <dgm:spPr/>
      <dgm:t>
        <a:bodyPr/>
        <a:lstStyle/>
        <a:p>
          <a:endParaRPr lang="en-US"/>
        </a:p>
      </dgm:t>
    </dgm:pt>
    <dgm:pt modelId="{4006AE4A-ED5D-4401-B4AE-35517A0973F2}" type="sibTrans" cxnId="{A76FB415-CD8C-41CE-809B-6261BE156F80}">
      <dgm:prSet/>
      <dgm:spPr/>
      <dgm:t>
        <a:bodyPr/>
        <a:lstStyle/>
        <a:p>
          <a:endParaRPr lang="en-US"/>
        </a:p>
      </dgm:t>
    </dgm:pt>
    <dgm:pt modelId="{C5FA8E0E-DA75-4039-A2BE-868C494AE67E}">
      <dgm:prSet custT="1"/>
      <dgm:spPr/>
      <dgm:t>
        <a:bodyPr/>
        <a:lstStyle/>
        <a:p>
          <a:r>
            <a:rPr lang="sr-Latn-ME" sz="1800" b="1" dirty="0"/>
            <a:t>Donose se na period 20-30 godina </a:t>
          </a:r>
          <a:endParaRPr lang="en-US" sz="1800" dirty="0"/>
        </a:p>
      </dgm:t>
    </dgm:pt>
    <dgm:pt modelId="{3595CE33-0BA6-4049-BD1E-1FFE96D3E947}" type="parTrans" cxnId="{95F54E31-F3EF-41F7-9B44-7DB8EE5A0F6B}">
      <dgm:prSet/>
      <dgm:spPr/>
      <dgm:t>
        <a:bodyPr/>
        <a:lstStyle/>
        <a:p>
          <a:endParaRPr lang="en-US"/>
        </a:p>
      </dgm:t>
    </dgm:pt>
    <dgm:pt modelId="{5503B1E5-BC51-4D5F-9B2E-3162732FC150}" type="sibTrans" cxnId="{95F54E31-F3EF-41F7-9B44-7DB8EE5A0F6B}">
      <dgm:prSet/>
      <dgm:spPr/>
      <dgm:t>
        <a:bodyPr/>
        <a:lstStyle/>
        <a:p>
          <a:endParaRPr lang="en-US"/>
        </a:p>
      </dgm:t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</dgm:pt>
    <dgm:pt modelId="{A7A92ECE-7DDC-4B85-A5F1-4BCC17DD7BFD}" type="pres">
      <dgm:prSet presAssocID="{88E631D4-B857-49D9-98A0-21CCBDE24A1E}" presName="composite" presStyleCnt="0"/>
      <dgm:spPr/>
    </dgm:pt>
    <dgm:pt modelId="{E7A1C3E4-B3E8-4A61-B88A-F867C9118C44}" type="pres">
      <dgm:prSet presAssocID="{88E631D4-B857-49D9-98A0-21CCBDE24A1E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58C733B9-3E10-42FC-B503-D9252D70EEFF}" type="pres">
      <dgm:prSet presAssocID="{88E631D4-B857-49D9-98A0-21CCBDE24A1E}" presName="descendantText" presStyleLbl="alignAcc1" presStyleIdx="0" presStyleCnt="7">
        <dgm:presLayoutVars>
          <dgm:bulletEnabled val="1"/>
        </dgm:presLayoutVars>
      </dgm:prSet>
      <dgm:spPr/>
    </dgm:pt>
    <dgm:pt modelId="{EE170996-EC8E-485C-B09A-926508C372D5}" type="pres">
      <dgm:prSet presAssocID="{87B2DD8A-68FC-41B1-96C4-43BCA070B53E}" presName="sp" presStyleCnt="0"/>
      <dgm:spPr/>
    </dgm:pt>
    <dgm:pt modelId="{F8565092-201D-4AE2-A91F-F97E389CCBD9}" type="pres">
      <dgm:prSet presAssocID="{2C1CFAAD-CBB0-461F-8B93-7D6EAF362F98}" presName="composite" presStyleCnt="0"/>
      <dgm:spPr/>
    </dgm:pt>
    <dgm:pt modelId="{7A507C50-3867-4375-88B9-87B0AF31ACEC}" type="pres">
      <dgm:prSet presAssocID="{2C1CFAAD-CBB0-461F-8B93-7D6EAF362F98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A528F2CB-7FE9-4474-BA4B-F9EE0C8F7671}" type="pres">
      <dgm:prSet presAssocID="{2C1CFAAD-CBB0-461F-8B93-7D6EAF362F98}" presName="descendantText" presStyleLbl="alignAcc1" presStyleIdx="1" presStyleCnt="7">
        <dgm:presLayoutVars>
          <dgm:bulletEnabled val="1"/>
        </dgm:presLayoutVars>
      </dgm:prSet>
      <dgm:spPr/>
    </dgm:pt>
    <dgm:pt modelId="{3450849C-BE60-40EF-A6AE-DCC433198584}" type="pres">
      <dgm:prSet presAssocID="{F33C61FB-4A46-439B-8837-A309B737690B}" presName="sp" presStyleCnt="0"/>
      <dgm:spPr/>
    </dgm:pt>
    <dgm:pt modelId="{E5DB6FF7-5B70-416C-9658-EEF2BBA4499A}" type="pres">
      <dgm:prSet presAssocID="{FE64968C-CED0-4E34-A162-BA35936B076B}" presName="composite" presStyleCnt="0"/>
      <dgm:spPr/>
    </dgm:pt>
    <dgm:pt modelId="{E50B3A6D-5657-46B9-BE77-2BA6C86D6A57}" type="pres">
      <dgm:prSet presAssocID="{FE64968C-CED0-4E34-A162-BA35936B076B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120FC92C-DFB2-4C17-B0A6-773976882207}" type="pres">
      <dgm:prSet presAssocID="{FE64968C-CED0-4E34-A162-BA35936B076B}" presName="descendantText" presStyleLbl="alignAcc1" presStyleIdx="2" presStyleCnt="7">
        <dgm:presLayoutVars>
          <dgm:bulletEnabled val="1"/>
        </dgm:presLayoutVars>
      </dgm:prSet>
      <dgm:spPr/>
    </dgm:pt>
    <dgm:pt modelId="{2AEBAC13-B5B6-4E8D-9C2D-3A1168A5194D}" type="pres">
      <dgm:prSet presAssocID="{F3876D22-62A4-458D-AEC0-D7865A1B95CA}" presName="sp" presStyleCnt="0"/>
      <dgm:spPr/>
    </dgm:pt>
    <dgm:pt modelId="{87CDE623-C419-4718-A6D8-CA8FEA86373E}" type="pres">
      <dgm:prSet presAssocID="{67A31EE2-8A16-467A-9DF5-FC2872D83C74}" presName="composite" presStyleCnt="0"/>
      <dgm:spPr/>
    </dgm:pt>
    <dgm:pt modelId="{05D7C410-CCC5-4CB9-B03C-5EF35DCE1DC6}" type="pres">
      <dgm:prSet presAssocID="{67A31EE2-8A16-467A-9DF5-FC2872D83C74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0EB5116E-EE30-4538-8D88-1ED4C960214E}" type="pres">
      <dgm:prSet presAssocID="{67A31EE2-8A16-467A-9DF5-FC2872D83C74}" presName="descendantText" presStyleLbl="alignAcc1" presStyleIdx="3" presStyleCnt="7">
        <dgm:presLayoutVars>
          <dgm:bulletEnabled val="1"/>
        </dgm:presLayoutVars>
      </dgm:prSet>
      <dgm:spPr/>
    </dgm:pt>
    <dgm:pt modelId="{A9D92FBF-A0DD-4D82-9577-0071EF790280}" type="pres">
      <dgm:prSet presAssocID="{1A7A0B62-5796-452A-A3B9-8E95DD130132}" presName="sp" presStyleCnt="0"/>
      <dgm:spPr/>
    </dgm:pt>
    <dgm:pt modelId="{800137C0-1895-4080-A67E-92C636127282}" type="pres">
      <dgm:prSet presAssocID="{BF68CCEC-AFCF-461F-A0D6-2CD63381F254}" presName="composite" presStyleCnt="0"/>
      <dgm:spPr/>
    </dgm:pt>
    <dgm:pt modelId="{75F924D8-053C-47BB-9918-E0BDF4758282}" type="pres">
      <dgm:prSet presAssocID="{BF68CCEC-AFCF-461F-A0D6-2CD63381F254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ECB65C83-D254-4FC8-B652-718206FAAB78}" type="pres">
      <dgm:prSet presAssocID="{BF68CCEC-AFCF-461F-A0D6-2CD63381F254}" presName="descendantText" presStyleLbl="alignAcc1" presStyleIdx="4" presStyleCnt="7">
        <dgm:presLayoutVars>
          <dgm:bulletEnabled val="1"/>
        </dgm:presLayoutVars>
      </dgm:prSet>
      <dgm:spPr/>
    </dgm:pt>
    <dgm:pt modelId="{9BDAE04B-772D-4DCD-99B0-34FF8959B62A}" type="pres">
      <dgm:prSet presAssocID="{36F1B07C-7ACB-48AE-9B04-4933E2F50BC8}" presName="sp" presStyleCnt="0"/>
      <dgm:spPr/>
    </dgm:pt>
    <dgm:pt modelId="{4FD5D1B2-78A1-4364-80CC-84C9A4C01DDB}" type="pres">
      <dgm:prSet presAssocID="{F8269D8D-3D4B-4D2D-A50C-9447C3962EC5}" presName="composite" presStyleCnt="0"/>
      <dgm:spPr/>
    </dgm:pt>
    <dgm:pt modelId="{3D256977-C195-469B-B453-7A7DBF63FB56}" type="pres">
      <dgm:prSet presAssocID="{F8269D8D-3D4B-4D2D-A50C-9447C3962EC5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A29B692D-1082-4D69-8BD9-EE417B1C7C80}" type="pres">
      <dgm:prSet presAssocID="{F8269D8D-3D4B-4D2D-A50C-9447C3962EC5}" presName="descendantText" presStyleLbl="alignAcc1" presStyleIdx="5" presStyleCnt="7" custLinFactNeighborX="501" custLinFactNeighborY="16469">
        <dgm:presLayoutVars>
          <dgm:bulletEnabled val="1"/>
        </dgm:presLayoutVars>
      </dgm:prSet>
      <dgm:spPr/>
    </dgm:pt>
    <dgm:pt modelId="{FACC2810-B7E6-4C80-AE6F-45F954D6AC91}" type="pres">
      <dgm:prSet presAssocID="{72A1BB42-8055-49F7-8015-26B5F5513C5D}" presName="sp" presStyleCnt="0"/>
      <dgm:spPr/>
    </dgm:pt>
    <dgm:pt modelId="{3AF38F8A-7840-45E0-A638-E23C2EAA9816}" type="pres">
      <dgm:prSet presAssocID="{D35C841A-3BA7-4738-8455-C10F2415AEF6}" presName="composite" presStyleCnt="0"/>
      <dgm:spPr/>
    </dgm:pt>
    <dgm:pt modelId="{43D2EB60-71DE-4E90-9F9A-ABE712FC64B6}" type="pres">
      <dgm:prSet presAssocID="{D35C841A-3BA7-4738-8455-C10F2415AEF6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D79CB21C-ED3A-4D17-93E9-84382CB127B0}" type="pres">
      <dgm:prSet presAssocID="{D35C841A-3BA7-4738-8455-C10F2415AEF6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CA83D403-1346-4FC9-B660-3468B6B1E8D4}" srcId="{67A31EE2-8A16-467A-9DF5-FC2872D83C74}" destId="{3D2A0F3A-FCA6-4376-A656-77A5890EF67D}" srcOrd="0" destOrd="0" parTransId="{AB739A53-3F51-44C9-AC6A-F71950C2238D}" sibTransId="{6BAB4112-92C6-48BB-BCD1-789FD33C9845}"/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20BAC80E-C695-49FD-9E8C-D69B8096E5B0}" srcId="{8D07B072-F4B6-4F5B-9DA6-1CDCAC48EE3E}" destId="{FE64968C-CED0-4E34-A162-BA35936B076B}" srcOrd="2" destOrd="0" parTransId="{162442E3-48DB-4777-B043-E169544254B7}" sibTransId="{F3876D22-62A4-458D-AEC0-D7865A1B95CA}"/>
    <dgm:cxn modelId="{A76FB415-CD8C-41CE-809B-6261BE156F80}" srcId="{8D07B072-F4B6-4F5B-9DA6-1CDCAC48EE3E}" destId="{D35C841A-3BA7-4738-8455-C10F2415AEF6}" srcOrd="6" destOrd="0" parTransId="{860A74CA-4621-4379-A67F-AA19E855FA03}" sibTransId="{4006AE4A-ED5D-4401-B4AE-35517A0973F2}"/>
    <dgm:cxn modelId="{145BD123-2328-414D-B459-44FA6E762DD6}" srcId="{8D07B072-F4B6-4F5B-9DA6-1CDCAC48EE3E}" destId="{BF68CCEC-AFCF-461F-A0D6-2CD63381F254}" srcOrd="4" destOrd="0" parTransId="{35E0D99A-06EF-4801-82CE-1735275483EF}" sibTransId="{36F1B07C-7ACB-48AE-9B04-4933E2F50BC8}"/>
    <dgm:cxn modelId="{95F54E31-F3EF-41F7-9B44-7DB8EE5A0F6B}" srcId="{D35C841A-3BA7-4738-8455-C10F2415AEF6}" destId="{C5FA8E0E-DA75-4039-A2BE-868C494AE67E}" srcOrd="0" destOrd="0" parTransId="{3595CE33-0BA6-4049-BD1E-1FFE96D3E947}" sibTransId="{5503B1E5-BC51-4D5F-9B2E-3162732FC150}"/>
    <dgm:cxn modelId="{CCA90436-0914-4F59-BC98-1171415E6D63}" type="presOf" srcId="{4C4B4B67-B9FA-436B-BA47-5950C836DB9B}" destId="{A528F2CB-7FE9-4474-BA4B-F9EE0C8F7671}" srcOrd="0" destOrd="0" presId="urn:microsoft.com/office/officeart/2005/8/layout/chevron2"/>
    <dgm:cxn modelId="{7FAAD15F-DD02-4B49-9F36-A1B82715943C}" type="presOf" srcId="{2C1CFAAD-CBB0-461F-8B93-7D6EAF362F98}" destId="{7A507C50-3867-4375-88B9-87B0AF31ACEC}" srcOrd="0" destOrd="0" presId="urn:microsoft.com/office/officeart/2005/8/layout/chevron2"/>
    <dgm:cxn modelId="{3A5B7B66-AAB4-404B-A689-A622C1345963}" type="presOf" srcId="{D35C841A-3BA7-4738-8455-C10F2415AEF6}" destId="{43D2EB60-71DE-4E90-9F9A-ABE712FC64B6}" srcOrd="0" destOrd="0" presId="urn:microsoft.com/office/officeart/2005/8/layout/chevron2"/>
    <dgm:cxn modelId="{ED88B14B-DB9D-44F9-BEEC-62E34CCDDF38}" type="presOf" srcId="{3EFF7D8E-B7DC-4883-9AD4-21C3DCAD6C2A}" destId="{58C733B9-3E10-42FC-B503-D9252D70EEFF}" srcOrd="0" destOrd="0" presId="urn:microsoft.com/office/officeart/2005/8/layout/chevron2"/>
    <dgm:cxn modelId="{8F519052-C967-4471-BCD3-22F14AE46ABF}" srcId="{BF68CCEC-AFCF-461F-A0D6-2CD63381F254}" destId="{5DB2E3D1-499A-4338-945B-2B9D85B72EEB}" srcOrd="0" destOrd="0" parTransId="{6DFBB369-5F52-4774-A6CA-3889595ABC19}" sibTransId="{3878890D-C67F-4AA3-BFBE-08E121FCCAAA}"/>
    <dgm:cxn modelId="{1B4D587F-9EDA-48D8-8DD6-3C5B3FA6F787}" srcId="{2C1CFAAD-CBB0-461F-8B93-7D6EAF362F98}" destId="{4C4B4B67-B9FA-436B-BA47-5950C836DB9B}" srcOrd="0" destOrd="0" parTransId="{4E3BCC61-71B3-4DFC-A9D1-001CD0D6D0E2}" sibTransId="{9F0B1A4C-1B24-46B2-AF47-799898EE6071}"/>
    <dgm:cxn modelId="{4380F682-ADF4-41D7-8B3C-8E7AAF9FE5AA}" type="presOf" srcId="{F8269D8D-3D4B-4D2D-A50C-9447C3962EC5}" destId="{3D256977-C195-469B-B453-7A7DBF63FB56}" srcOrd="0" destOrd="0" presId="urn:microsoft.com/office/officeart/2005/8/layout/chevron2"/>
    <dgm:cxn modelId="{18555A88-462E-42F1-A037-03545CED1034}" type="presOf" srcId="{FE64968C-CED0-4E34-A162-BA35936B076B}" destId="{E50B3A6D-5657-46B9-BE77-2BA6C86D6A57}" srcOrd="0" destOrd="0" presId="urn:microsoft.com/office/officeart/2005/8/layout/chevron2"/>
    <dgm:cxn modelId="{E6060990-0229-4C26-BD1A-65B3211E611A}" srcId="{FE64968C-CED0-4E34-A162-BA35936B076B}" destId="{B5F64F2D-B510-4D8A-98AB-CC855E73A32B}" srcOrd="0" destOrd="0" parTransId="{A3D12D1A-B12D-4041-BAD5-6AF4F10A613C}" sibTransId="{961389D6-B578-47FE-A640-2CEF94DE617D}"/>
    <dgm:cxn modelId="{33F26095-B3F0-4D1C-A0D4-976C0750A5BF}" srcId="{F8269D8D-3D4B-4D2D-A50C-9447C3962EC5}" destId="{658C30EB-C085-4E26-AF81-4CDF1185C2E5}" srcOrd="0" destOrd="0" parTransId="{04B9B653-CF5D-4328-B0EA-B169CDE6FAC3}" sibTransId="{74DD8232-B075-4C2D-A002-4C0E1DD21935}"/>
    <dgm:cxn modelId="{16BA9499-4623-4AB3-84A3-8FD638D27583}" srcId="{88E631D4-B857-49D9-98A0-21CCBDE24A1E}" destId="{3EFF7D8E-B7DC-4883-9AD4-21C3DCAD6C2A}" srcOrd="0" destOrd="0" parTransId="{EA7BEC78-F77A-4CC9-AD09-BCFA2E9EE240}" sibTransId="{5A3D62A6-780A-431D-9733-EC758CEE4AA6}"/>
    <dgm:cxn modelId="{6757C49A-576A-4BAF-AA8E-45984AEB248D}" srcId="{8D07B072-F4B6-4F5B-9DA6-1CDCAC48EE3E}" destId="{67A31EE2-8A16-467A-9DF5-FC2872D83C74}" srcOrd="3" destOrd="0" parTransId="{1A635E44-1FB3-4DD5-83AB-6D5E83338414}" sibTransId="{1A7A0B62-5796-452A-A3B9-8E95DD130132}"/>
    <dgm:cxn modelId="{563F92A6-A5DF-41EE-9589-546741695D3F}" srcId="{8D07B072-F4B6-4F5B-9DA6-1CDCAC48EE3E}" destId="{F8269D8D-3D4B-4D2D-A50C-9447C3962EC5}" srcOrd="5" destOrd="0" parTransId="{8FAC540A-EA69-457A-A7DB-58CBB143B952}" sibTransId="{72A1BB42-8055-49F7-8015-26B5F5513C5D}"/>
    <dgm:cxn modelId="{04382ACD-6839-4F0E-8D19-89E390DDD6CA}" srcId="{8D07B072-F4B6-4F5B-9DA6-1CDCAC48EE3E}" destId="{2C1CFAAD-CBB0-461F-8B93-7D6EAF362F98}" srcOrd="1" destOrd="0" parTransId="{EF153B7E-DC43-43F8-B6F1-41775AE45663}" sibTransId="{F33C61FB-4A46-439B-8837-A309B737690B}"/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D51BE6D2-AB4A-489E-A129-444C4632C369}" type="presOf" srcId="{3D2A0F3A-FCA6-4376-A656-77A5890EF67D}" destId="{0EB5116E-EE30-4538-8D88-1ED4C960214E}" srcOrd="0" destOrd="0" presId="urn:microsoft.com/office/officeart/2005/8/layout/chevron2"/>
    <dgm:cxn modelId="{68424EDE-76DF-4561-8487-4824E9E90786}" type="presOf" srcId="{B5F64F2D-B510-4D8A-98AB-CC855E73A32B}" destId="{120FC92C-DFB2-4C17-B0A6-773976882207}" srcOrd="0" destOrd="0" presId="urn:microsoft.com/office/officeart/2005/8/layout/chevron2"/>
    <dgm:cxn modelId="{FFA6F2E0-649C-4901-9139-18E7A0048F30}" type="presOf" srcId="{C5FA8E0E-DA75-4039-A2BE-868C494AE67E}" destId="{D79CB21C-ED3A-4D17-93E9-84382CB127B0}" srcOrd="0" destOrd="0" presId="urn:microsoft.com/office/officeart/2005/8/layout/chevron2"/>
    <dgm:cxn modelId="{A19220F0-0D3B-4C94-AE91-AD0D10090E4B}" type="presOf" srcId="{5DB2E3D1-499A-4338-945B-2B9D85B72EEB}" destId="{ECB65C83-D254-4FC8-B652-718206FAAB78}" srcOrd="0" destOrd="0" presId="urn:microsoft.com/office/officeart/2005/8/layout/chevron2"/>
    <dgm:cxn modelId="{8B2A90F2-D7CB-49A3-9F94-9B1195FFD219}" type="presOf" srcId="{BF68CCEC-AFCF-461F-A0D6-2CD63381F254}" destId="{75F924D8-053C-47BB-9918-E0BDF4758282}" srcOrd="0" destOrd="0" presId="urn:microsoft.com/office/officeart/2005/8/layout/chevron2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0684F5F5-A6B6-4C02-A5E8-E12B9B671915}" type="presOf" srcId="{658C30EB-C085-4E26-AF81-4CDF1185C2E5}" destId="{A29B692D-1082-4D69-8BD9-EE417B1C7C80}" srcOrd="0" destOrd="0" presId="urn:microsoft.com/office/officeart/2005/8/layout/chevron2"/>
    <dgm:cxn modelId="{C60CA5FC-7A81-4613-85B2-6A0FBDA98018}" type="presOf" srcId="{67A31EE2-8A16-467A-9DF5-FC2872D83C74}" destId="{05D7C410-CCC5-4CB9-B03C-5EF35DCE1DC6}" srcOrd="0" destOrd="0" presId="urn:microsoft.com/office/officeart/2005/8/layout/chevron2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876C1CF1-39C7-4B58-991E-61F1385FE485}" type="presParOf" srcId="{27C26260-3D5C-4831-9D9D-FE1609DDCA0E}" destId="{F8565092-201D-4AE2-A91F-F97E389CCBD9}" srcOrd="2" destOrd="0" presId="urn:microsoft.com/office/officeart/2005/8/layout/chevron2"/>
    <dgm:cxn modelId="{BD01E3E8-8712-4247-9F46-7086CF08D3EE}" type="presParOf" srcId="{F8565092-201D-4AE2-A91F-F97E389CCBD9}" destId="{7A507C50-3867-4375-88B9-87B0AF31ACEC}" srcOrd="0" destOrd="0" presId="urn:microsoft.com/office/officeart/2005/8/layout/chevron2"/>
    <dgm:cxn modelId="{A5AA9040-7080-4696-A1B1-6F000D2A5349}" type="presParOf" srcId="{F8565092-201D-4AE2-A91F-F97E389CCBD9}" destId="{A528F2CB-7FE9-4474-BA4B-F9EE0C8F7671}" srcOrd="1" destOrd="0" presId="urn:microsoft.com/office/officeart/2005/8/layout/chevron2"/>
    <dgm:cxn modelId="{662A8D69-9F36-404A-A636-28F91A67E08D}" type="presParOf" srcId="{27C26260-3D5C-4831-9D9D-FE1609DDCA0E}" destId="{3450849C-BE60-40EF-A6AE-DCC433198584}" srcOrd="3" destOrd="0" presId="urn:microsoft.com/office/officeart/2005/8/layout/chevron2"/>
    <dgm:cxn modelId="{41146209-7BC9-446E-B2A2-498E2F4AFFCB}" type="presParOf" srcId="{27C26260-3D5C-4831-9D9D-FE1609DDCA0E}" destId="{E5DB6FF7-5B70-416C-9658-EEF2BBA4499A}" srcOrd="4" destOrd="0" presId="urn:microsoft.com/office/officeart/2005/8/layout/chevron2"/>
    <dgm:cxn modelId="{83761206-9E9C-42AA-9E1C-DDFC7E0D9968}" type="presParOf" srcId="{E5DB6FF7-5B70-416C-9658-EEF2BBA4499A}" destId="{E50B3A6D-5657-46B9-BE77-2BA6C86D6A57}" srcOrd="0" destOrd="0" presId="urn:microsoft.com/office/officeart/2005/8/layout/chevron2"/>
    <dgm:cxn modelId="{6069EF05-F1DA-4481-9C94-3E548D67BD8B}" type="presParOf" srcId="{E5DB6FF7-5B70-416C-9658-EEF2BBA4499A}" destId="{120FC92C-DFB2-4C17-B0A6-773976882207}" srcOrd="1" destOrd="0" presId="urn:microsoft.com/office/officeart/2005/8/layout/chevron2"/>
    <dgm:cxn modelId="{29B79766-23E8-4EB2-A8B5-445008AF8E5E}" type="presParOf" srcId="{27C26260-3D5C-4831-9D9D-FE1609DDCA0E}" destId="{2AEBAC13-B5B6-4E8D-9C2D-3A1168A5194D}" srcOrd="5" destOrd="0" presId="urn:microsoft.com/office/officeart/2005/8/layout/chevron2"/>
    <dgm:cxn modelId="{551B72BE-D0D4-460A-AEE8-C0E147AFA44C}" type="presParOf" srcId="{27C26260-3D5C-4831-9D9D-FE1609DDCA0E}" destId="{87CDE623-C419-4718-A6D8-CA8FEA86373E}" srcOrd="6" destOrd="0" presId="urn:microsoft.com/office/officeart/2005/8/layout/chevron2"/>
    <dgm:cxn modelId="{843C7B3C-0D8D-4901-BDE6-3A58033EEBDB}" type="presParOf" srcId="{87CDE623-C419-4718-A6D8-CA8FEA86373E}" destId="{05D7C410-CCC5-4CB9-B03C-5EF35DCE1DC6}" srcOrd="0" destOrd="0" presId="urn:microsoft.com/office/officeart/2005/8/layout/chevron2"/>
    <dgm:cxn modelId="{704484BC-6255-408A-842E-AB273E580EFA}" type="presParOf" srcId="{87CDE623-C419-4718-A6D8-CA8FEA86373E}" destId="{0EB5116E-EE30-4538-8D88-1ED4C960214E}" srcOrd="1" destOrd="0" presId="urn:microsoft.com/office/officeart/2005/8/layout/chevron2"/>
    <dgm:cxn modelId="{B0AE4242-AB04-402C-BA94-572806F37AAE}" type="presParOf" srcId="{27C26260-3D5C-4831-9D9D-FE1609DDCA0E}" destId="{A9D92FBF-A0DD-4D82-9577-0071EF790280}" srcOrd="7" destOrd="0" presId="urn:microsoft.com/office/officeart/2005/8/layout/chevron2"/>
    <dgm:cxn modelId="{BB77C10C-14B5-49BB-9497-45D9992BF433}" type="presParOf" srcId="{27C26260-3D5C-4831-9D9D-FE1609DDCA0E}" destId="{800137C0-1895-4080-A67E-92C636127282}" srcOrd="8" destOrd="0" presId="urn:microsoft.com/office/officeart/2005/8/layout/chevron2"/>
    <dgm:cxn modelId="{5B8B8F34-3104-41FD-8154-A18A08C8CFC1}" type="presParOf" srcId="{800137C0-1895-4080-A67E-92C636127282}" destId="{75F924D8-053C-47BB-9918-E0BDF4758282}" srcOrd="0" destOrd="0" presId="urn:microsoft.com/office/officeart/2005/8/layout/chevron2"/>
    <dgm:cxn modelId="{C78DD6FC-7096-4415-90B6-56F9DBFDE569}" type="presParOf" srcId="{800137C0-1895-4080-A67E-92C636127282}" destId="{ECB65C83-D254-4FC8-B652-718206FAAB78}" srcOrd="1" destOrd="0" presId="urn:microsoft.com/office/officeart/2005/8/layout/chevron2"/>
    <dgm:cxn modelId="{B7E72D0C-DB92-4E58-B000-3DFA7F4B748E}" type="presParOf" srcId="{27C26260-3D5C-4831-9D9D-FE1609DDCA0E}" destId="{9BDAE04B-772D-4DCD-99B0-34FF8959B62A}" srcOrd="9" destOrd="0" presId="urn:microsoft.com/office/officeart/2005/8/layout/chevron2"/>
    <dgm:cxn modelId="{3D9221A9-025A-40C6-A1F0-6E596245715B}" type="presParOf" srcId="{27C26260-3D5C-4831-9D9D-FE1609DDCA0E}" destId="{4FD5D1B2-78A1-4364-80CC-84C9A4C01DDB}" srcOrd="10" destOrd="0" presId="urn:microsoft.com/office/officeart/2005/8/layout/chevron2"/>
    <dgm:cxn modelId="{CBD40D7F-B787-48AD-8A3C-9A650F61352C}" type="presParOf" srcId="{4FD5D1B2-78A1-4364-80CC-84C9A4C01DDB}" destId="{3D256977-C195-469B-B453-7A7DBF63FB56}" srcOrd="0" destOrd="0" presId="urn:microsoft.com/office/officeart/2005/8/layout/chevron2"/>
    <dgm:cxn modelId="{C394B2D0-4614-413B-9F1B-EA5516C04DD2}" type="presParOf" srcId="{4FD5D1B2-78A1-4364-80CC-84C9A4C01DDB}" destId="{A29B692D-1082-4D69-8BD9-EE417B1C7C80}" srcOrd="1" destOrd="0" presId="urn:microsoft.com/office/officeart/2005/8/layout/chevron2"/>
    <dgm:cxn modelId="{8929D044-186C-4406-85DF-FB987076E7C2}" type="presParOf" srcId="{27C26260-3D5C-4831-9D9D-FE1609DDCA0E}" destId="{FACC2810-B7E6-4C80-AE6F-45F954D6AC91}" srcOrd="11" destOrd="0" presId="urn:microsoft.com/office/officeart/2005/8/layout/chevron2"/>
    <dgm:cxn modelId="{A539BC48-E49C-49B6-8717-583585ECF335}" type="presParOf" srcId="{27C26260-3D5C-4831-9D9D-FE1609DDCA0E}" destId="{3AF38F8A-7840-45E0-A638-E23C2EAA9816}" srcOrd="12" destOrd="0" presId="urn:microsoft.com/office/officeart/2005/8/layout/chevron2"/>
    <dgm:cxn modelId="{BD7184EA-698C-41E9-AC87-C3776C86DBCA}" type="presParOf" srcId="{3AF38F8A-7840-45E0-A638-E23C2EAA9816}" destId="{43D2EB60-71DE-4E90-9F9A-ABE712FC64B6}" srcOrd="0" destOrd="0" presId="urn:microsoft.com/office/officeart/2005/8/layout/chevron2"/>
    <dgm:cxn modelId="{8EC07B0C-2160-4B9F-853F-EF8F68E6E88D}" type="presParOf" srcId="{3AF38F8A-7840-45E0-A638-E23C2EAA9816}" destId="{D79CB21C-ED3A-4D17-93E9-84382CB127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/>
            <a:t>Urbanistički planovi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3EFF7D8E-B7DC-4883-9AD4-21C3DCAD6C2A}">
      <dgm:prSet phldrT="[Text]" custT="1"/>
      <dgm:spPr/>
      <dgm:t>
        <a:bodyPr/>
        <a:lstStyle/>
        <a:p>
          <a:r>
            <a:rPr lang="sr-Latn-ME" sz="1800" b="1" dirty="0"/>
            <a:t>Detaljni urbanistički plan</a:t>
          </a:r>
          <a:endParaRPr lang="en-US" sz="1800" b="1" dirty="0"/>
        </a:p>
      </dgm:t>
    </dgm:pt>
    <dgm:pt modelId="{EA7BEC78-F77A-4CC9-AD09-BCFA2E9EE240}" type="parTrans" cxnId="{16BA9499-4623-4AB3-84A3-8FD638D27583}">
      <dgm:prSet/>
      <dgm:spPr/>
      <dgm:t>
        <a:bodyPr/>
        <a:lstStyle/>
        <a:p>
          <a:endParaRPr lang="en-US"/>
        </a:p>
      </dgm:t>
    </dgm:pt>
    <dgm:pt modelId="{5A3D62A6-780A-431D-9733-EC758CEE4AA6}" type="sibTrans" cxnId="{16BA9499-4623-4AB3-84A3-8FD638D27583}">
      <dgm:prSet/>
      <dgm:spPr/>
      <dgm:t>
        <a:bodyPr/>
        <a:lstStyle/>
        <a:p>
          <a:endParaRPr lang="en-US"/>
        </a:p>
      </dgm:t>
    </dgm:pt>
    <dgm:pt modelId="{2C1CFAAD-CBB0-461F-8B93-7D6EAF362F98}">
      <dgm:prSet phldrT="[Text]"/>
      <dgm:spPr/>
      <dgm:t>
        <a:bodyPr/>
        <a:lstStyle/>
        <a:p>
          <a:r>
            <a:rPr lang="sr-Latn-ME" dirty="0"/>
            <a:t>Urbanistički planovi</a:t>
          </a:r>
          <a:endParaRPr lang="en-US" dirty="0"/>
        </a:p>
      </dgm:t>
    </dgm:pt>
    <dgm:pt modelId="{EF153B7E-DC43-43F8-B6F1-41775AE45663}" type="parTrans" cxnId="{04382ACD-6839-4F0E-8D19-89E390DDD6CA}">
      <dgm:prSet/>
      <dgm:spPr/>
      <dgm:t>
        <a:bodyPr/>
        <a:lstStyle/>
        <a:p>
          <a:endParaRPr lang="en-US"/>
        </a:p>
      </dgm:t>
    </dgm:pt>
    <dgm:pt modelId="{F33C61FB-4A46-439B-8837-A309B737690B}" type="sibTrans" cxnId="{04382ACD-6839-4F0E-8D19-89E390DDD6CA}">
      <dgm:prSet/>
      <dgm:spPr/>
      <dgm:t>
        <a:bodyPr/>
        <a:lstStyle/>
        <a:p>
          <a:endParaRPr lang="en-US"/>
        </a:p>
      </dgm:t>
    </dgm:pt>
    <dgm:pt modelId="{4C4B4B67-B9FA-436B-BA47-5950C836DB9B}">
      <dgm:prSet phldrT="[Text]" custT="1"/>
      <dgm:spPr/>
      <dgm:t>
        <a:bodyPr/>
        <a:lstStyle/>
        <a:p>
          <a:r>
            <a:rPr lang="sr-Latn-ME" sz="1800" b="1" dirty="0"/>
            <a:t>Urbanistički projekat</a:t>
          </a:r>
          <a:endParaRPr lang="en-US" sz="1800" b="1" dirty="0"/>
        </a:p>
      </dgm:t>
    </dgm:pt>
    <dgm:pt modelId="{4E3BCC61-71B3-4DFC-A9D1-001CD0D6D0E2}" type="parTrans" cxnId="{1B4D587F-9EDA-48D8-8DD6-3C5B3FA6F787}">
      <dgm:prSet/>
      <dgm:spPr/>
      <dgm:t>
        <a:bodyPr/>
        <a:lstStyle/>
        <a:p>
          <a:endParaRPr lang="en-US"/>
        </a:p>
      </dgm:t>
    </dgm:pt>
    <dgm:pt modelId="{9F0B1A4C-1B24-46B2-AF47-799898EE6071}" type="sibTrans" cxnId="{1B4D587F-9EDA-48D8-8DD6-3C5B3FA6F787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/>
            <a:t>Urbanistički planovi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3D2A0F3A-FCA6-4376-A656-77A5890EF67D}">
      <dgm:prSet custT="1"/>
      <dgm:spPr/>
      <dgm:t>
        <a:bodyPr/>
        <a:lstStyle/>
        <a:p>
          <a:r>
            <a:rPr lang="sr-Latn-ME" sz="1800" b="1" dirty="0"/>
            <a:t>Plan uređenja manjeg naselja</a:t>
          </a:r>
          <a:endParaRPr lang="en-US" sz="1800" b="1" dirty="0"/>
        </a:p>
      </dgm:t>
    </dgm:pt>
    <dgm:pt modelId="{AB739A53-3F51-44C9-AC6A-F71950C2238D}" type="parTrans" cxnId="{CA83D403-1346-4FC9-B660-3468B6B1E8D4}">
      <dgm:prSet/>
      <dgm:spPr/>
      <dgm:t>
        <a:bodyPr/>
        <a:lstStyle/>
        <a:p>
          <a:endParaRPr lang="en-US"/>
        </a:p>
      </dgm:t>
    </dgm:pt>
    <dgm:pt modelId="{6BAB4112-92C6-48BB-BCD1-789FD33C9845}" type="sibTrans" cxnId="{CA83D403-1346-4FC9-B660-3468B6B1E8D4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/>
            <a:t>Urbanistički planovi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5DB2E3D1-499A-4338-945B-2B9D85B72EEB}">
      <dgm:prSet custT="1"/>
      <dgm:spPr/>
      <dgm:t>
        <a:bodyPr/>
        <a:lstStyle/>
        <a:p>
          <a:r>
            <a:rPr lang="sr-Latn-ME" sz="1800" b="1" dirty="0"/>
            <a:t>Stručna ocjena od strane komisije</a:t>
          </a:r>
          <a:endParaRPr lang="en-US" sz="1800" b="1" dirty="0"/>
        </a:p>
      </dgm:t>
    </dgm:pt>
    <dgm:pt modelId="{6DFBB369-5F52-4774-A6CA-3889595ABC19}" type="parTrans" cxnId="{8F519052-C967-4471-BCD3-22F14AE46ABF}">
      <dgm:prSet/>
      <dgm:spPr/>
      <dgm:t>
        <a:bodyPr/>
        <a:lstStyle/>
        <a:p>
          <a:endParaRPr lang="en-US"/>
        </a:p>
      </dgm:t>
    </dgm:pt>
    <dgm:pt modelId="{3878890D-C67F-4AA3-BFBE-08E121FCCAAA}" type="sibTrans" cxnId="{8F519052-C967-4471-BCD3-22F14AE46ABF}">
      <dgm:prSet/>
      <dgm:spPr/>
      <dgm:t>
        <a:bodyPr/>
        <a:lstStyle/>
        <a:p>
          <a:endParaRPr lang="en-US"/>
        </a:p>
      </dgm:t>
    </dgm:pt>
    <dgm:pt modelId="{F8269D8D-3D4B-4D2D-A50C-9447C3962EC5}">
      <dgm:prSet/>
      <dgm:spPr/>
      <dgm:t>
        <a:bodyPr/>
        <a:lstStyle/>
        <a:p>
          <a:r>
            <a:rPr lang="sr-Latn-ME" dirty="0"/>
            <a:t>Urbanistički planovi</a:t>
          </a:r>
          <a:endParaRPr lang="en-US" dirty="0"/>
        </a:p>
      </dgm:t>
    </dgm:pt>
    <dgm:pt modelId="{8FAC540A-EA69-457A-A7DB-58CBB143B952}" type="parTrans" cxnId="{563F92A6-A5DF-41EE-9589-546741695D3F}">
      <dgm:prSet/>
      <dgm:spPr/>
      <dgm:t>
        <a:bodyPr/>
        <a:lstStyle/>
        <a:p>
          <a:endParaRPr lang="en-US"/>
        </a:p>
      </dgm:t>
    </dgm:pt>
    <dgm:pt modelId="{72A1BB42-8055-49F7-8015-26B5F5513C5D}" type="sibTrans" cxnId="{563F92A6-A5DF-41EE-9589-546741695D3F}">
      <dgm:prSet/>
      <dgm:spPr/>
      <dgm:t>
        <a:bodyPr/>
        <a:lstStyle/>
        <a:p>
          <a:endParaRPr lang="en-US"/>
        </a:p>
      </dgm:t>
    </dgm:pt>
    <dgm:pt modelId="{658C30EB-C085-4E26-AF81-4CDF1185C2E5}">
      <dgm:prSet custT="1"/>
      <dgm:spPr/>
      <dgm:t>
        <a:bodyPr/>
        <a:lstStyle/>
        <a:p>
          <a:r>
            <a:rPr lang="sr-Latn-ME" sz="1800" b="1" dirty="0"/>
            <a:t>Finansiraju se od nadležne društveno – političke zajednice</a:t>
          </a:r>
          <a:endParaRPr lang="en-US" sz="1800" b="1" dirty="0"/>
        </a:p>
      </dgm:t>
    </dgm:pt>
    <dgm:pt modelId="{04B9B653-CF5D-4328-B0EA-B169CDE6FAC3}" type="parTrans" cxnId="{33F26095-B3F0-4D1C-A0D4-976C0750A5BF}">
      <dgm:prSet/>
      <dgm:spPr/>
      <dgm:t>
        <a:bodyPr/>
        <a:lstStyle/>
        <a:p>
          <a:endParaRPr lang="en-US"/>
        </a:p>
      </dgm:t>
    </dgm:pt>
    <dgm:pt modelId="{74DD8232-B075-4C2D-A002-4C0E1DD21935}" type="sibTrans" cxnId="{33F26095-B3F0-4D1C-A0D4-976C0750A5BF}">
      <dgm:prSet/>
      <dgm:spPr/>
      <dgm:t>
        <a:bodyPr/>
        <a:lstStyle/>
        <a:p>
          <a:endParaRPr lang="en-US"/>
        </a:p>
      </dgm:t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</dgm:pt>
    <dgm:pt modelId="{A7A92ECE-7DDC-4B85-A5F1-4BCC17DD7BFD}" type="pres">
      <dgm:prSet presAssocID="{88E631D4-B857-49D9-98A0-21CCBDE24A1E}" presName="composite" presStyleCnt="0"/>
      <dgm:spPr/>
    </dgm:pt>
    <dgm:pt modelId="{E7A1C3E4-B3E8-4A61-B88A-F867C9118C44}" type="pres">
      <dgm:prSet presAssocID="{88E631D4-B857-49D9-98A0-21CCBDE24A1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58C733B9-3E10-42FC-B503-D9252D70EEFF}" type="pres">
      <dgm:prSet presAssocID="{88E631D4-B857-49D9-98A0-21CCBDE24A1E}" presName="descendantText" presStyleLbl="alignAcc1" presStyleIdx="0" presStyleCnt="5">
        <dgm:presLayoutVars>
          <dgm:bulletEnabled val="1"/>
        </dgm:presLayoutVars>
      </dgm:prSet>
      <dgm:spPr/>
    </dgm:pt>
    <dgm:pt modelId="{EE170996-EC8E-485C-B09A-926508C372D5}" type="pres">
      <dgm:prSet presAssocID="{87B2DD8A-68FC-41B1-96C4-43BCA070B53E}" presName="sp" presStyleCnt="0"/>
      <dgm:spPr/>
    </dgm:pt>
    <dgm:pt modelId="{F8565092-201D-4AE2-A91F-F97E389CCBD9}" type="pres">
      <dgm:prSet presAssocID="{2C1CFAAD-CBB0-461F-8B93-7D6EAF362F98}" presName="composite" presStyleCnt="0"/>
      <dgm:spPr/>
    </dgm:pt>
    <dgm:pt modelId="{7A507C50-3867-4375-88B9-87B0AF31ACEC}" type="pres">
      <dgm:prSet presAssocID="{2C1CFAAD-CBB0-461F-8B93-7D6EAF362F98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A528F2CB-7FE9-4474-BA4B-F9EE0C8F7671}" type="pres">
      <dgm:prSet presAssocID="{2C1CFAAD-CBB0-461F-8B93-7D6EAF362F98}" presName="descendantText" presStyleLbl="alignAcc1" presStyleIdx="1" presStyleCnt="5">
        <dgm:presLayoutVars>
          <dgm:bulletEnabled val="1"/>
        </dgm:presLayoutVars>
      </dgm:prSet>
      <dgm:spPr/>
    </dgm:pt>
    <dgm:pt modelId="{3450849C-BE60-40EF-A6AE-DCC433198584}" type="pres">
      <dgm:prSet presAssocID="{F33C61FB-4A46-439B-8837-A309B737690B}" presName="sp" presStyleCnt="0"/>
      <dgm:spPr/>
    </dgm:pt>
    <dgm:pt modelId="{87CDE623-C419-4718-A6D8-CA8FEA86373E}" type="pres">
      <dgm:prSet presAssocID="{67A31EE2-8A16-467A-9DF5-FC2872D83C74}" presName="composite" presStyleCnt="0"/>
      <dgm:spPr/>
    </dgm:pt>
    <dgm:pt modelId="{05D7C410-CCC5-4CB9-B03C-5EF35DCE1DC6}" type="pres">
      <dgm:prSet presAssocID="{67A31EE2-8A16-467A-9DF5-FC2872D83C74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0EB5116E-EE30-4538-8D88-1ED4C960214E}" type="pres">
      <dgm:prSet presAssocID="{67A31EE2-8A16-467A-9DF5-FC2872D83C74}" presName="descendantText" presStyleLbl="alignAcc1" presStyleIdx="2" presStyleCnt="5">
        <dgm:presLayoutVars>
          <dgm:bulletEnabled val="1"/>
        </dgm:presLayoutVars>
      </dgm:prSet>
      <dgm:spPr/>
    </dgm:pt>
    <dgm:pt modelId="{A9D92FBF-A0DD-4D82-9577-0071EF790280}" type="pres">
      <dgm:prSet presAssocID="{1A7A0B62-5796-452A-A3B9-8E95DD130132}" presName="sp" presStyleCnt="0"/>
      <dgm:spPr/>
    </dgm:pt>
    <dgm:pt modelId="{800137C0-1895-4080-A67E-92C636127282}" type="pres">
      <dgm:prSet presAssocID="{BF68CCEC-AFCF-461F-A0D6-2CD63381F254}" presName="composite" presStyleCnt="0"/>
      <dgm:spPr/>
    </dgm:pt>
    <dgm:pt modelId="{75F924D8-053C-47BB-9918-E0BDF4758282}" type="pres">
      <dgm:prSet presAssocID="{BF68CCEC-AFCF-461F-A0D6-2CD63381F254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ECB65C83-D254-4FC8-B652-718206FAAB78}" type="pres">
      <dgm:prSet presAssocID="{BF68CCEC-AFCF-461F-A0D6-2CD63381F254}" presName="descendantText" presStyleLbl="alignAcc1" presStyleIdx="3" presStyleCnt="5">
        <dgm:presLayoutVars>
          <dgm:bulletEnabled val="1"/>
        </dgm:presLayoutVars>
      </dgm:prSet>
      <dgm:spPr/>
    </dgm:pt>
    <dgm:pt modelId="{9BDAE04B-772D-4DCD-99B0-34FF8959B62A}" type="pres">
      <dgm:prSet presAssocID="{36F1B07C-7ACB-48AE-9B04-4933E2F50BC8}" presName="sp" presStyleCnt="0"/>
      <dgm:spPr/>
    </dgm:pt>
    <dgm:pt modelId="{4FD5D1B2-78A1-4364-80CC-84C9A4C01DDB}" type="pres">
      <dgm:prSet presAssocID="{F8269D8D-3D4B-4D2D-A50C-9447C3962EC5}" presName="composite" presStyleCnt="0"/>
      <dgm:spPr/>
    </dgm:pt>
    <dgm:pt modelId="{3D256977-C195-469B-B453-7A7DBF63FB56}" type="pres">
      <dgm:prSet presAssocID="{F8269D8D-3D4B-4D2D-A50C-9447C3962EC5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A29B692D-1082-4D69-8BD9-EE417B1C7C80}" type="pres">
      <dgm:prSet presAssocID="{F8269D8D-3D4B-4D2D-A50C-9447C3962EC5}" presName="descendantText" presStyleLbl="alignAcc1" presStyleIdx="4" presStyleCnt="5" custLinFactNeighborY="16469">
        <dgm:presLayoutVars>
          <dgm:bulletEnabled val="1"/>
        </dgm:presLayoutVars>
      </dgm:prSet>
      <dgm:spPr/>
    </dgm:pt>
  </dgm:ptLst>
  <dgm:cxnLst>
    <dgm:cxn modelId="{CA83D403-1346-4FC9-B660-3468B6B1E8D4}" srcId="{67A31EE2-8A16-467A-9DF5-FC2872D83C74}" destId="{3D2A0F3A-FCA6-4376-A656-77A5890EF67D}" srcOrd="0" destOrd="0" parTransId="{AB739A53-3F51-44C9-AC6A-F71950C2238D}" sibTransId="{6BAB4112-92C6-48BB-BCD1-789FD33C9845}"/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145BD123-2328-414D-B459-44FA6E762DD6}" srcId="{8D07B072-F4B6-4F5B-9DA6-1CDCAC48EE3E}" destId="{BF68CCEC-AFCF-461F-A0D6-2CD63381F254}" srcOrd="3" destOrd="0" parTransId="{35E0D99A-06EF-4801-82CE-1735275483EF}" sibTransId="{36F1B07C-7ACB-48AE-9B04-4933E2F50BC8}"/>
    <dgm:cxn modelId="{CCA90436-0914-4F59-BC98-1171415E6D63}" type="presOf" srcId="{4C4B4B67-B9FA-436B-BA47-5950C836DB9B}" destId="{A528F2CB-7FE9-4474-BA4B-F9EE0C8F7671}" srcOrd="0" destOrd="0" presId="urn:microsoft.com/office/officeart/2005/8/layout/chevron2"/>
    <dgm:cxn modelId="{7FAAD15F-DD02-4B49-9F36-A1B82715943C}" type="presOf" srcId="{2C1CFAAD-CBB0-461F-8B93-7D6EAF362F98}" destId="{7A507C50-3867-4375-88B9-87B0AF31ACEC}" srcOrd="0" destOrd="0" presId="urn:microsoft.com/office/officeart/2005/8/layout/chevron2"/>
    <dgm:cxn modelId="{ED88B14B-DB9D-44F9-BEEC-62E34CCDDF38}" type="presOf" srcId="{3EFF7D8E-B7DC-4883-9AD4-21C3DCAD6C2A}" destId="{58C733B9-3E10-42FC-B503-D9252D70EEFF}" srcOrd="0" destOrd="0" presId="urn:microsoft.com/office/officeart/2005/8/layout/chevron2"/>
    <dgm:cxn modelId="{8F519052-C967-4471-BCD3-22F14AE46ABF}" srcId="{BF68CCEC-AFCF-461F-A0D6-2CD63381F254}" destId="{5DB2E3D1-499A-4338-945B-2B9D85B72EEB}" srcOrd="0" destOrd="0" parTransId="{6DFBB369-5F52-4774-A6CA-3889595ABC19}" sibTransId="{3878890D-C67F-4AA3-BFBE-08E121FCCAAA}"/>
    <dgm:cxn modelId="{1B4D587F-9EDA-48D8-8DD6-3C5B3FA6F787}" srcId="{2C1CFAAD-CBB0-461F-8B93-7D6EAF362F98}" destId="{4C4B4B67-B9FA-436B-BA47-5950C836DB9B}" srcOrd="0" destOrd="0" parTransId="{4E3BCC61-71B3-4DFC-A9D1-001CD0D6D0E2}" sibTransId="{9F0B1A4C-1B24-46B2-AF47-799898EE6071}"/>
    <dgm:cxn modelId="{4380F682-ADF4-41D7-8B3C-8E7AAF9FE5AA}" type="presOf" srcId="{F8269D8D-3D4B-4D2D-A50C-9447C3962EC5}" destId="{3D256977-C195-469B-B453-7A7DBF63FB56}" srcOrd="0" destOrd="0" presId="urn:microsoft.com/office/officeart/2005/8/layout/chevron2"/>
    <dgm:cxn modelId="{33F26095-B3F0-4D1C-A0D4-976C0750A5BF}" srcId="{F8269D8D-3D4B-4D2D-A50C-9447C3962EC5}" destId="{658C30EB-C085-4E26-AF81-4CDF1185C2E5}" srcOrd="0" destOrd="0" parTransId="{04B9B653-CF5D-4328-B0EA-B169CDE6FAC3}" sibTransId="{74DD8232-B075-4C2D-A002-4C0E1DD21935}"/>
    <dgm:cxn modelId="{16BA9499-4623-4AB3-84A3-8FD638D27583}" srcId="{88E631D4-B857-49D9-98A0-21CCBDE24A1E}" destId="{3EFF7D8E-B7DC-4883-9AD4-21C3DCAD6C2A}" srcOrd="0" destOrd="0" parTransId="{EA7BEC78-F77A-4CC9-AD09-BCFA2E9EE240}" sibTransId="{5A3D62A6-780A-431D-9733-EC758CEE4AA6}"/>
    <dgm:cxn modelId="{6757C49A-576A-4BAF-AA8E-45984AEB248D}" srcId="{8D07B072-F4B6-4F5B-9DA6-1CDCAC48EE3E}" destId="{67A31EE2-8A16-467A-9DF5-FC2872D83C74}" srcOrd="2" destOrd="0" parTransId="{1A635E44-1FB3-4DD5-83AB-6D5E83338414}" sibTransId="{1A7A0B62-5796-452A-A3B9-8E95DD130132}"/>
    <dgm:cxn modelId="{563F92A6-A5DF-41EE-9589-546741695D3F}" srcId="{8D07B072-F4B6-4F5B-9DA6-1CDCAC48EE3E}" destId="{F8269D8D-3D4B-4D2D-A50C-9447C3962EC5}" srcOrd="4" destOrd="0" parTransId="{8FAC540A-EA69-457A-A7DB-58CBB143B952}" sibTransId="{72A1BB42-8055-49F7-8015-26B5F5513C5D}"/>
    <dgm:cxn modelId="{04382ACD-6839-4F0E-8D19-89E390DDD6CA}" srcId="{8D07B072-F4B6-4F5B-9DA6-1CDCAC48EE3E}" destId="{2C1CFAAD-CBB0-461F-8B93-7D6EAF362F98}" srcOrd="1" destOrd="0" parTransId="{EF153B7E-DC43-43F8-B6F1-41775AE45663}" sibTransId="{F33C61FB-4A46-439B-8837-A309B737690B}"/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D51BE6D2-AB4A-489E-A129-444C4632C369}" type="presOf" srcId="{3D2A0F3A-FCA6-4376-A656-77A5890EF67D}" destId="{0EB5116E-EE30-4538-8D88-1ED4C960214E}" srcOrd="0" destOrd="0" presId="urn:microsoft.com/office/officeart/2005/8/layout/chevron2"/>
    <dgm:cxn modelId="{A19220F0-0D3B-4C94-AE91-AD0D10090E4B}" type="presOf" srcId="{5DB2E3D1-499A-4338-945B-2B9D85B72EEB}" destId="{ECB65C83-D254-4FC8-B652-718206FAAB78}" srcOrd="0" destOrd="0" presId="urn:microsoft.com/office/officeart/2005/8/layout/chevron2"/>
    <dgm:cxn modelId="{8B2A90F2-D7CB-49A3-9F94-9B1195FFD219}" type="presOf" srcId="{BF68CCEC-AFCF-461F-A0D6-2CD63381F254}" destId="{75F924D8-053C-47BB-9918-E0BDF4758282}" srcOrd="0" destOrd="0" presId="urn:microsoft.com/office/officeart/2005/8/layout/chevron2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0684F5F5-A6B6-4C02-A5E8-E12B9B671915}" type="presOf" srcId="{658C30EB-C085-4E26-AF81-4CDF1185C2E5}" destId="{A29B692D-1082-4D69-8BD9-EE417B1C7C80}" srcOrd="0" destOrd="0" presId="urn:microsoft.com/office/officeart/2005/8/layout/chevron2"/>
    <dgm:cxn modelId="{C60CA5FC-7A81-4613-85B2-6A0FBDA98018}" type="presOf" srcId="{67A31EE2-8A16-467A-9DF5-FC2872D83C74}" destId="{05D7C410-CCC5-4CB9-B03C-5EF35DCE1DC6}" srcOrd="0" destOrd="0" presId="urn:microsoft.com/office/officeart/2005/8/layout/chevron2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876C1CF1-39C7-4B58-991E-61F1385FE485}" type="presParOf" srcId="{27C26260-3D5C-4831-9D9D-FE1609DDCA0E}" destId="{F8565092-201D-4AE2-A91F-F97E389CCBD9}" srcOrd="2" destOrd="0" presId="urn:microsoft.com/office/officeart/2005/8/layout/chevron2"/>
    <dgm:cxn modelId="{BD01E3E8-8712-4247-9F46-7086CF08D3EE}" type="presParOf" srcId="{F8565092-201D-4AE2-A91F-F97E389CCBD9}" destId="{7A507C50-3867-4375-88B9-87B0AF31ACEC}" srcOrd="0" destOrd="0" presId="urn:microsoft.com/office/officeart/2005/8/layout/chevron2"/>
    <dgm:cxn modelId="{A5AA9040-7080-4696-A1B1-6F000D2A5349}" type="presParOf" srcId="{F8565092-201D-4AE2-A91F-F97E389CCBD9}" destId="{A528F2CB-7FE9-4474-BA4B-F9EE0C8F7671}" srcOrd="1" destOrd="0" presId="urn:microsoft.com/office/officeart/2005/8/layout/chevron2"/>
    <dgm:cxn modelId="{662A8D69-9F36-404A-A636-28F91A67E08D}" type="presParOf" srcId="{27C26260-3D5C-4831-9D9D-FE1609DDCA0E}" destId="{3450849C-BE60-40EF-A6AE-DCC433198584}" srcOrd="3" destOrd="0" presId="urn:microsoft.com/office/officeart/2005/8/layout/chevron2"/>
    <dgm:cxn modelId="{551B72BE-D0D4-460A-AEE8-C0E147AFA44C}" type="presParOf" srcId="{27C26260-3D5C-4831-9D9D-FE1609DDCA0E}" destId="{87CDE623-C419-4718-A6D8-CA8FEA86373E}" srcOrd="4" destOrd="0" presId="urn:microsoft.com/office/officeart/2005/8/layout/chevron2"/>
    <dgm:cxn modelId="{843C7B3C-0D8D-4901-BDE6-3A58033EEBDB}" type="presParOf" srcId="{87CDE623-C419-4718-A6D8-CA8FEA86373E}" destId="{05D7C410-CCC5-4CB9-B03C-5EF35DCE1DC6}" srcOrd="0" destOrd="0" presId="urn:microsoft.com/office/officeart/2005/8/layout/chevron2"/>
    <dgm:cxn modelId="{704484BC-6255-408A-842E-AB273E580EFA}" type="presParOf" srcId="{87CDE623-C419-4718-A6D8-CA8FEA86373E}" destId="{0EB5116E-EE30-4538-8D88-1ED4C960214E}" srcOrd="1" destOrd="0" presId="urn:microsoft.com/office/officeart/2005/8/layout/chevron2"/>
    <dgm:cxn modelId="{B0AE4242-AB04-402C-BA94-572806F37AAE}" type="presParOf" srcId="{27C26260-3D5C-4831-9D9D-FE1609DDCA0E}" destId="{A9D92FBF-A0DD-4D82-9577-0071EF790280}" srcOrd="5" destOrd="0" presId="urn:microsoft.com/office/officeart/2005/8/layout/chevron2"/>
    <dgm:cxn modelId="{BB77C10C-14B5-49BB-9497-45D9992BF433}" type="presParOf" srcId="{27C26260-3D5C-4831-9D9D-FE1609DDCA0E}" destId="{800137C0-1895-4080-A67E-92C636127282}" srcOrd="6" destOrd="0" presId="urn:microsoft.com/office/officeart/2005/8/layout/chevron2"/>
    <dgm:cxn modelId="{5B8B8F34-3104-41FD-8154-A18A08C8CFC1}" type="presParOf" srcId="{800137C0-1895-4080-A67E-92C636127282}" destId="{75F924D8-053C-47BB-9918-E0BDF4758282}" srcOrd="0" destOrd="0" presId="urn:microsoft.com/office/officeart/2005/8/layout/chevron2"/>
    <dgm:cxn modelId="{C78DD6FC-7096-4415-90B6-56F9DBFDE569}" type="presParOf" srcId="{800137C0-1895-4080-A67E-92C636127282}" destId="{ECB65C83-D254-4FC8-B652-718206FAAB78}" srcOrd="1" destOrd="0" presId="urn:microsoft.com/office/officeart/2005/8/layout/chevron2"/>
    <dgm:cxn modelId="{B7E72D0C-DB92-4E58-B000-3DFA7F4B748E}" type="presParOf" srcId="{27C26260-3D5C-4831-9D9D-FE1609DDCA0E}" destId="{9BDAE04B-772D-4DCD-99B0-34FF8959B62A}" srcOrd="7" destOrd="0" presId="urn:microsoft.com/office/officeart/2005/8/layout/chevron2"/>
    <dgm:cxn modelId="{3D9221A9-025A-40C6-A1F0-6E596245715B}" type="presParOf" srcId="{27C26260-3D5C-4831-9D9D-FE1609DDCA0E}" destId="{4FD5D1B2-78A1-4364-80CC-84C9A4C01DDB}" srcOrd="8" destOrd="0" presId="urn:microsoft.com/office/officeart/2005/8/layout/chevron2"/>
    <dgm:cxn modelId="{CBD40D7F-B787-48AD-8A3C-9A650F61352C}" type="presParOf" srcId="{4FD5D1B2-78A1-4364-80CC-84C9A4C01DDB}" destId="{3D256977-C195-469B-B453-7A7DBF63FB56}" srcOrd="0" destOrd="0" presId="urn:microsoft.com/office/officeart/2005/8/layout/chevron2"/>
    <dgm:cxn modelId="{C394B2D0-4614-413B-9F1B-EA5516C04DD2}" type="presParOf" srcId="{4FD5D1B2-78A1-4364-80CC-84C9A4C01DDB}" destId="{A29B692D-1082-4D69-8BD9-EE417B1C7C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/>
            <a:t>Razvojni planovi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3EFF7D8E-B7DC-4883-9AD4-21C3DCAD6C2A}">
      <dgm:prSet phldrT="[Text]" custT="1"/>
      <dgm:spPr/>
      <dgm:t>
        <a:bodyPr/>
        <a:lstStyle/>
        <a:p>
          <a:r>
            <a:rPr lang="sr-Latn-ME" sz="1800" b="1" dirty="0"/>
            <a:t>Prostorni plan Republike</a:t>
          </a:r>
          <a:endParaRPr lang="en-US" sz="1800" b="1" dirty="0"/>
        </a:p>
      </dgm:t>
    </dgm:pt>
    <dgm:pt modelId="{EA7BEC78-F77A-4CC9-AD09-BCFA2E9EE240}" type="parTrans" cxnId="{16BA9499-4623-4AB3-84A3-8FD638D27583}">
      <dgm:prSet/>
      <dgm:spPr/>
      <dgm:t>
        <a:bodyPr/>
        <a:lstStyle/>
        <a:p>
          <a:endParaRPr lang="en-US"/>
        </a:p>
      </dgm:t>
    </dgm:pt>
    <dgm:pt modelId="{5A3D62A6-780A-431D-9733-EC758CEE4AA6}" type="sibTrans" cxnId="{16BA9499-4623-4AB3-84A3-8FD638D27583}">
      <dgm:prSet/>
      <dgm:spPr/>
      <dgm:t>
        <a:bodyPr/>
        <a:lstStyle/>
        <a:p>
          <a:endParaRPr lang="en-US"/>
        </a:p>
      </dgm:t>
    </dgm:pt>
    <dgm:pt modelId="{2C1CFAAD-CBB0-461F-8B93-7D6EAF362F98}">
      <dgm:prSet phldrT="[Text]"/>
      <dgm:spPr/>
      <dgm:t>
        <a:bodyPr/>
        <a:lstStyle/>
        <a:p>
          <a:r>
            <a:rPr lang="sr-Latn-ME" dirty="0"/>
            <a:t>Razvojni planovi</a:t>
          </a:r>
          <a:endParaRPr lang="en-US" dirty="0"/>
        </a:p>
      </dgm:t>
    </dgm:pt>
    <dgm:pt modelId="{EF153B7E-DC43-43F8-B6F1-41775AE45663}" type="parTrans" cxnId="{04382ACD-6839-4F0E-8D19-89E390DDD6CA}">
      <dgm:prSet/>
      <dgm:spPr/>
      <dgm:t>
        <a:bodyPr/>
        <a:lstStyle/>
        <a:p>
          <a:endParaRPr lang="en-US"/>
        </a:p>
      </dgm:t>
    </dgm:pt>
    <dgm:pt modelId="{F33C61FB-4A46-439B-8837-A309B737690B}" type="sibTrans" cxnId="{04382ACD-6839-4F0E-8D19-89E390DDD6CA}">
      <dgm:prSet/>
      <dgm:spPr/>
      <dgm:t>
        <a:bodyPr/>
        <a:lstStyle/>
        <a:p>
          <a:endParaRPr lang="en-US"/>
        </a:p>
      </dgm:t>
    </dgm:pt>
    <dgm:pt modelId="{4C4B4B67-B9FA-436B-BA47-5950C836DB9B}">
      <dgm:prSet phldrT="[Text]" custT="1"/>
      <dgm:spPr/>
      <dgm:t>
        <a:bodyPr/>
        <a:lstStyle/>
        <a:p>
          <a:r>
            <a:rPr lang="sr-Latn-ME" sz="1800" b="1" dirty="0"/>
            <a:t>Prostorni plan regiona</a:t>
          </a:r>
          <a:endParaRPr lang="en-US" sz="1800" b="1" dirty="0"/>
        </a:p>
      </dgm:t>
    </dgm:pt>
    <dgm:pt modelId="{4E3BCC61-71B3-4DFC-A9D1-001CD0D6D0E2}" type="parTrans" cxnId="{1B4D587F-9EDA-48D8-8DD6-3C5B3FA6F787}">
      <dgm:prSet/>
      <dgm:spPr/>
      <dgm:t>
        <a:bodyPr/>
        <a:lstStyle/>
        <a:p>
          <a:endParaRPr lang="en-US"/>
        </a:p>
      </dgm:t>
    </dgm:pt>
    <dgm:pt modelId="{9F0B1A4C-1B24-46B2-AF47-799898EE6071}" type="sibTrans" cxnId="{1B4D587F-9EDA-48D8-8DD6-3C5B3FA6F787}">
      <dgm:prSet/>
      <dgm:spPr/>
      <dgm:t>
        <a:bodyPr/>
        <a:lstStyle/>
        <a:p>
          <a:endParaRPr lang="en-US"/>
        </a:p>
      </dgm:t>
    </dgm:pt>
    <dgm:pt modelId="{FE64968C-CED0-4E34-A162-BA35936B076B}">
      <dgm:prSet phldrT="[Text]"/>
      <dgm:spPr/>
      <dgm:t>
        <a:bodyPr/>
        <a:lstStyle/>
        <a:p>
          <a:r>
            <a:rPr lang="sr-Latn-ME" dirty="0"/>
            <a:t>Razvojni planovi</a:t>
          </a:r>
          <a:endParaRPr lang="en-US" dirty="0"/>
        </a:p>
      </dgm:t>
    </dgm:pt>
    <dgm:pt modelId="{162442E3-48DB-4777-B043-E169544254B7}" type="parTrans" cxnId="{20BAC80E-C695-49FD-9E8C-D69B8096E5B0}">
      <dgm:prSet/>
      <dgm:spPr/>
      <dgm:t>
        <a:bodyPr/>
        <a:lstStyle/>
        <a:p>
          <a:endParaRPr lang="en-US"/>
        </a:p>
      </dgm:t>
    </dgm:pt>
    <dgm:pt modelId="{F3876D22-62A4-458D-AEC0-D7865A1B95CA}" type="sibTrans" cxnId="{20BAC80E-C695-49FD-9E8C-D69B8096E5B0}">
      <dgm:prSet/>
      <dgm:spPr/>
      <dgm:t>
        <a:bodyPr/>
        <a:lstStyle/>
        <a:p>
          <a:endParaRPr lang="en-US"/>
        </a:p>
      </dgm:t>
    </dgm:pt>
    <dgm:pt modelId="{B5F64F2D-B510-4D8A-98AB-CC855E73A32B}">
      <dgm:prSet phldrT="[Text]" custT="1"/>
      <dgm:spPr/>
      <dgm:t>
        <a:bodyPr/>
        <a:lstStyle/>
        <a:p>
          <a:r>
            <a:rPr lang="sr-Latn-ME" sz="1800" b="1" dirty="0"/>
            <a:t>Prostorni plan opštine</a:t>
          </a:r>
          <a:endParaRPr lang="en-US" sz="1800" b="1" dirty="0"/>
        </a:p>
      </dgm:t>
    </dgm:pt>
    <dgm:pt modelId="{A3D12D1A-B12D-4041-BAD5-6AF4F10A613C}" type="parTrans" cxnId="{E6060990-0229-4C26-BD1A-65B3211E611A}">
      <dgm:prSet/>
      <dgm:spPr/>
      <dgm:t>
        <a:bodyPr/>
        <a:lstStyle/>
        <a:p>
          <a:endParaRPr lang="en-US"/>
        </a:p>
      </dgm:t>
    </dgm:pt>
    <dgm:pt modelId="{961389D6-B578-47FE-A640-2CEF94DE617D}" type="sibTrans" cxnId="{E6060990-0229-4C26-BD1A-65B3211E611A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/>
            <a:t>Razvojni planovi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3D2A0F3A-FCA6-4376-A656-77A5890EF67D}">
      <dgm:prSet custT="1"/>
      <dgm:spPr/>
      <dgm:t>
        <a:bodyPr/>
        <a:lstStyle/>
        <a:p>
          <a:r>
            <a:rPr lang="sr-Latn-ME" sz="1800" b="1" dirty="0"/>
            <a:t>Generalni urbanistički plan</a:t>
          </a:r>
          <a:endParaRPr lang="en-US" sz="1800" b="1" dirty="0"/>
        </a:p>
      </dgm:t>
    </dgm:pt>
    <dgm:pt modelId="{AB739A53-3F51-44C9-AC6A-F71950C2238D}" type="parTrans" cxnId="{CA83D403-1346-4FC9-B660-3468B6B1E8D4}">
      <dgm:prSet/>
      <dgm:spPr/>
      <dgm:t>
        <a:bodyPr/>
        <a:lstStyle/>
        <a:p>
          <a:endParaRPr lang="en-US"/>
        </a:p>
      </dgm:t>
    </dgm:pt>
    <dgm:pt modelId="{6BAB4112-92C6-48BB-BCD1-789FD33C9845}" type="sibTrans" cxnId="{CA83D403-1346-4FC9-B660-3468B6B1E8D4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/>
            <a:t>Razvojni planovi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5DB2E3D1-499A-4338-945B-2B9D85B72EEB}">
      <dgm:prSet custT="1"/>
      <dgm:spPr/>
      <dgm:t>
        <a:bodyPr/>
        <a:lstStyle/>
        <a:p>
          <a:r>
            <a:rPr lang="sr-Latn-ME" sz="1800" b="1" dirty="0"/>
            <a:t>Prostorni plan područja posebne namjene</a:t>
          </a:r>
          <a:endParaRPr lang="en-US" sz="1800" b="1" dirty="0"/>
        </a:p>
      </dgm:t>
    </dgm:pt>
    <dgm:pt modelId="{6DFBB369-5F52-4774-A6CA-3889595ABC19}" type="parTrans" cxnId="{8F519052-C967-4471-BCD3-22F14AE46ABF}">
      <dgm:prSet/>
      <dgm:spPr/>
      <dgm:t>
        <a:bodyPr/>
        <a:lstStyle/>
        <a:p>
          <a:endParaRPr lang="en-US"/>
        </a:p>
      </dgm:t>
    </dgm:pt>
    <dgm:pt modelId="{3878890D-C67F-4AA3-BFBE-08E121FCCAAA}" type="sibTrans" cxnId="{8F519052-C967-4471-BCD3-22F14AE46ABF}">
      <dgm:prSet/>
      <dgm:spPr/>
      <dgm:t>
        <a:bodyPr/>
        <a:lstStyle/>
        <a:p>
          <a:endParaRPr lang="en-US"/>
        </a:p>
      </dgm:t>
    </dgm:pt>
    <dgm:pt modelId="{F8269D8D-3D4B-4D2D-A50C-9447C3962EC5}">
      <dgm:prSet/>
      <dgm:spPr/>
      <dgm:t>
        <a:bodyPr/>
        <a:lstStyle/>
        <a:p>
          <a:r>
            <a:rPr lang="sr-Latn-ME" dirty="0"/>
            <a:t>Razvoji planovi</a:t>
          </a:r>
          <a:endParaRPr lang="en-US" dirty="0"/>
        </a:p>
      </dgm:t>
    </dgm:pt>
    <dgm:pt modelId="{8FAC540A-EA69-457A-A7DB-58CBB143B952}" type="parTrans" cxnId="{563F92A6-A5DF-41EE-9589-546741695D3F}">
      <dgm:prSet/>
      <dgm:spPr/>
      <dgm:t>
        <a:bodyPr/>
        <a:lstStyle/>
        <a:p>
          <a:endParaRPr lang="en-US"/>
        </a:p>
      </dgm:t>
    </dgm:pt>
    <dgm:pt modelId="{72A1BB42-8055-49F7-8015-26B5F5513C5D}" type="sibTrans" cxnId="{563F92A6-A5DF-41EE-9589-546741695D3F}">
      <dgm:prSet/>
      <dgm:spPr/>
      <dgm:t>
        <a:bodyPr/>
        <a:lstStyle/>
        <a:p>
          <a:endParaRPr lang="en-US"/>
        </a:p>
      </dgm:t>
    </dgm:pt>
    <dgm:pt modelId="{658C30EB-C085-4E26-AF81-4CDF1185C2E5}">
      <dgm:prSet custT="1"/>
      <dgm:spPr/>
      <dgm:t>
        <a:bodyPr/>
        <a:lstStyle/>
        <a:p>
          <a:r>
            <a:rPr lang="sr-Latn-ME" sz="1800" b="1" dirty="0"/>
            <a:t>Kategorija Nacrta plana</a:t>
          </a:r>
          <a:endParaRPr lang="en-US" sz="1800" b="1" dirty="0"/>
        </a:p>
      </dgm:t>
    </dgm:pt>
    <dgm:pt modelId="{04B9B653-CF5D-4328-B0EA-B169CDE6FAC3}" type="parTrans" cxnId="{33F26095-B3F0-4D1C-A0D4-976C0750A5BF}">
      <dgm:prSet/>
      <dgm:spPr/>
      <dgm:t>
        <a:bodyPr/>
        <a:lstStyle/>
        <a:p>
          <a:endParaRPr lang="en-US"/>
        </a:p>
      </dgm:t>
    </dgm:pt>
    <dgm:pt modelId="{74DD8232-B075-4C2D-A002-4C0E1DD21935}" type="sibTrans" cxnId="{33F26095-B3F0-4D1C-A0D4-976C0750A5BF}">
      <dgm:prSet/>
      <dgm:spPr/>
      <dgm:t>
        <a:bodyPr/>
        <a:lstStyle/>
        <a:p>
          <a:endParaRPr lang="en-US"/>
        </a:p>
      </dgm:t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</dgm:pt>
    <dgm:pt modelId="{A7A92ECE-7DDC-4B85-A5F1-4BCC17DD7BFD}" type="pres">
      <dgm:prSet presAssocID="{88E631D4-B857-49D9-98A0-21CCBDE24A1E}" presName="composite" presStyleCnt="0"/>
      <dgm:spPr/>
    </dgm:pt>
    <dgm:pt modelId="{E7A1C3E4-B3E8-4A61-B88A-F867C9118C44}" type="pres">
      <dgm:prSet presAssocID="{88E631D4-B857-49D9-98A0-21CCBDE24A1E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58C733B9-3E10-42FC-B503-D9252D70EEFF}" type="pres">
      <dgm:prSet presAssocID="{88E631D4-B857-49D9-98A0-21CCBDE24A1E}" presName="descendantText" presStyleLbl="alignAcc1" presStyleIdx="0" presStyleCnt="6">
        <dgm:presLayoutVars>
          <dgm:bulletEnabled val="1"/>
        </dgm:presLayoutVars>
      </dgm:prSet>
      <dgm:spPr/>
    </dgm:pt>
    <dgm:pt modelId="{EE170996-EC8E-485C-B09A-926508C372D5}" type="pres">
      <dgm:prSet presAssocID="{87B2DD8A-68FC-41B1-96C4-43BCA070B53E}" presName="sp" presStyleCnt="0"/>
      <dgm:spPr/>
    </dgm:pt>
    <dgm:pt modelId="{F8565092-201D-4AE2-A91F-F97E389CCBD9}" type="pres">
      <dgm:prSet presAssocID="{2C1CFAAD-CBB0-461F-8B93-7D6EAF362F98}" presName="composite" presStyleCnt="0"/>
      <dgm:spPr/>
    </dgm:pt>
    <dgm:pt modelId="{7A507C50-3867-4375-88B9-87B0AF31ACEC}" type="pres">
      <dgm:prSet presAssocID="{2C1CFAAD-CBB0-461F-8B93-7D6EAF362F98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A528F2CB-7FE9-4474-BA4B-F9EE0C8F7671}" type="pres">
      <dgm:prSet presAssocID="{2C1CFAAD-CBB0-461F-8B93-7D6EAF362F98}" presName="descendantText" presStyleLbl="alignAcc1" presStyleIdx="1" presStyleCnt="6">
        <dgm:presLayoutVars>
          <dgm:bulletEnabled val="1"/>
        </dgm:presLayoutVars>
      </dgm:prSet>
      <dgm:spPr/>
    </dgm:pt>
    <dgm:pt modelId="{3450849C-BE60-40EF-A6AE-DCC433198584}" type="pres">
      <dgm:prSet presAssocID="{F33C61FB-4A46-439B-8837-A309B737690B}" presName="sp" presStyleCnt="0"/>
      <dgm:spPr/>
    </dgm:pt>
    <dgm:pt modelId="{E5DB6FF7-5B70-416C-9658-EEF2BBA4499A}" type="pres">
      <dgm:prSet presAssocID="{FE64968C-CED0-4E34-A162-BA35936B076B}" presName="composite" presStyleCnt="0"/>
      <dgm:spPr/>
    </dgm:pt>
    <dgm:pt modelId="{E50B3A6D-5657-46B9-BE77-2BA6C86D6A57}" type="pres">
      <dgm:prSet presAssocID="{FE64968C-CED0-4E34-A162-BA35936B076B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120FC92C-DFB2-4C17-B0A6-773976882207}" type="pres">
      <dgm:prSet presAssocID="{FE64968C-CED0-4E34-A162-BA35936B076B}" presName="descendantText" presStyleLbl="alignAcc1" presStyleIdx="2" presStyleCnt="6">
        <dgm:presLayoutVars>
          <dgm:bulletEnabled val="1"/>
        </dgm:presLayoutVars>
      </dgm:prSet>
      <dgm:spPr/>
    </dgm:pt>
    <dgm:pt modelId="{2AEBAC13-B5B6-4E8D-9C2D-3A1168A5194D}" type="pres">
      <dgm:prSet presAssocID="{F3876D22-62A4-458D-AEC0-D7865A1B95CA}" presName="sp" presStyleCnt="0"/>
      <dgm:spPr/>
    </dgm:pt>
    <dgm:pt modelId="{87CDE623-C419-4718-A6D8-CA8FEA86373E}" type="pres">
      <dgm:prSet presAssocID="{67A31EE2-8A16-467A-9DF5-FC2872D83C74}" presName="composite" presStyleCnt="0"/>
      <dgm:spPr/>
    </dgm:pt>
    <dgm:pt modelId="{05D7C410-CCC5-4CB9-B03C-5EF35DCE1DC6}" type="pres">
      <dgm:prSet presAssocID="{67A31EE2-8A16-467A-9DF5-FC2872D83C74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EB5116E-EE30-4538-8D88-1ED4C960214E}" type="pres">
      <dgm:prSet presAssocID="{67A31EE2-8A16-467A-9DF5-FC2872D83C74}" presName="descendantText" presStyleLbl="alignAcc1" presStyleIdx="3" presStyleCnt="6">
        <dgm:presLayoutVars>
          <dgm:bulletEnabled val="1"/>
        </dgm:presLayoutVars>
      </dgm:prSet>
      <dgm:spPr/>
    </dgm:pt>
    <dgm:pt modelId="{A9D92FBF-A0DD-4D82-9577-0071EF790280}" type="pres">
      <dgm:prSet presAssocID="{1A7A0B62-5796-452A-A3B9-8E95DD130132}" presName="sp" presStyleCnt="0"/>
      <dgm:spPr/>
    </dgm:pt>
    <dgm:pt modelId="{800137C0-1895-4080-A67E-92C636127282}" type="pres">
      <dgm:prSet presAssocID="{BF68CCEC-AFCF-461F-A0D6-2CD63381F254}" presName="composite" presStyleCnt="0"/>
      <dgm:spPr/>
    </dgm:pt>
    <dgm:pt modelId="{75F924D8-053C-47BB-9918-E0BDF4758282}" type="pres">
      <dgm:prSet presAssocID="{BF68CCEC-AFCF-461F-A0D6-2CD63381F25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ECB65C83-D254-4FC8-B652-718206FAAB78}" type="pres">
      <dgm:prSet presAssocID="{BF68CCEC-AFCF-461F-A0D6-2CD63381F254}" presName="descendantText" presStyleLbl="alignAcc1" presStyleIdx="4" presStyleCnt="6">
        <dgm:presLayoutVars>
          <dgm:bulletEnabled val="1"/>
        </dgm:presLayoutVars>
      </dgm:prSet>
      <dgm:spPr/>
    </dgm:pt>
    <dgm:pt modelId="{9BDAE04B-772D-4DCD-99B0-34FF8959B62A}" type="pres">
      <dgm:prSet presAssocID="{36F1B07C-7ACB-48AE-9B04-4933E2F50BC8}" presName="sp" presStyleCnt="0"/>
      <dgm:spPr/>
    </dgm:pt>
    <dgm:pt modelId="{4FD5D1B2-78A1-4364-80CC-84C9A4C01DDB}" type="pres">
      <dgm:prSet presAssocID="{F8269D8D-3D4B-4D2D-A50C-9447C3962EC5}" presName="composite" presStyleCnt="0"/>
      <dgm:spPr/>
    </dgm:pt>
    <dgm:pt modelId="{3D256977-C195-469B-B453-7A7DBF63FB56}" type="pres">
      <dgm:prSet presAssocID="{F8269D8D-3D4B-4D2D-A50C-9447C3962EC5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A29B692D-1082-4D69-8BD9-EE417B1C7C80}" type="pres">
      <dgm:prSet presAssocID="{F8269D8D-3D4B-4D2D-A50C-9447C3962EC5}" presName="descendantText" presStyleLbl="alignAcc1" presStyleIdx="5" presStyleCnt="6" custLinFactNeighborX="501" custLinFactNeighborY="16469">
        <dgm:presLayoutVars>
          <dgm:bulletEnabled val="1"/>
        </dgm:presLayoutVars>
      </dgm:prSet>
      <dgm:spPr/>
    </dgm:pt>
  </dgm:ptLst>
  <dgm:cxnLst>
    <dgm:cxn modelId="{CA83D403-1346-4FC9-B660-3468B6B1E8D4}" srcId="{67A31EE2-8A16-467A-9DF5-FC2872D83C74}" destId="{3D2A0F3A-FCA6-4376-A656-77A5890EF67D}" srcOrd="0" destOrd="0" parTransId="{AB739A53-3F51-44C9-AC6A-F71950C2238D}" sibTransId="{6BAB4112-92C6-48BB-BCD1-789FD33C9845}"/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20BAC80E-C695-49FD-9E8C-D69B8096E5B0}" srcId="{8D07B072-F4B6-4F5B-9DA6-1CDCAC48EE3E}" destId="{FE64968C-CED0-4E34-A162-BA35936B076B}" srcOrd="2" destOrd="0" parTransId="{162442E3-48DB-4777-B043-E169544254B7}" sibTransId="{F3876D22-62A4-458D-AEC0-D7865A1B95CA}"/>
    <dgm:cxn modelId="{145BD123-2328-414D-B459-44FA6E762DD6}" srcId="{8D07B072-F4B6-4F5B-9DA6-1CDCAC48EE3E}" destId="{BF68CCEC-AFCF-461F-A0D6-2CD63381F254}" srcOrd="4" destOrd="0" parTransId="{35E0D99A-06EF-4801-82CE-1735275483EF}" sibTransId="{36F1B07C-7ACB-48AE-9B04-4933E2F50BC8}"/>
    <dgm:cxn modelId="{CCA90436-0914-4F59-BC98-1171415E6D63}" type="presOf" srcId="{4C4B4B67-B9FA-436B-BA47-5950C836DB9B}" destId="{A528F2CB-7FE9-4474-BA4B-F9EE0C8F7671}" srcOrd="0" destOrd="0" presId="urn:microsoft.com/office/officeart/2005/8/layout/chevron2"/>
    <dgm:cxn modelId="{7FAAD15F-DD02-4B49-9F36-A1B82715943C}" type="presOf" srcId="{2C1CFAAD-CBB0-461F-8B93-7D6EAF362F98}" destId="{7A507C50-3867-4375-88B9-87B0AF31ACEC}" srcOrd="0" destOrd="0" presId="urn:microsoft.com/office/officeart/2005/8/layout/chevron2"/>
    <dgm:cxn modelId="{ED88B14B-DB9D-44F9-BEEC-62E34CCDDF38}" type="presOf" srcId="{3EFF7D8E-B7DC-4883-9AD4-21C3DCAD6C2A}" destId="{58C733B9-3E10-42FC-B503-D9252D70EEFF}" srcOrd="0" destOrd="0" presId="urn:microsoft.com/office/officeart/2005/8/layout/chevron2"/>
    <dgm:cxn modelId="{8F519052-C967-4471-BCD3-22F14AE46ABF}" srcId="{BF68CCEC-AFCF-461F-A0D6-2CD63381F254}" destId="{5DB2E3D1-499A-4338-945B-2B9D85B72EEB}" srcOrd="0" destOrd="0" parTransId="{6DFBB369-5F52-4774-A6CA-3889595ABC19}" sibTransId="{3878890D-C67F-4AA3-BFBE-08E121FCCAAA}"/>
    <dgm:cxn modelId="{1B4D587F-9EDA-48D8-8DD6-3C5B3FA6F787}" srcId="{2C1CFAAD-CBB0-461F-8B93-7D6EAF362F98}" destId="{4C4B4B67-B9FA-436B-BA47-5950C836DB9B}" srcOrd="0" destOrd="0" parTransId="{4E3BCC61-71B3-4DFC-A9D1-001CD0D6D0E2}" sibTransId="{9F0B1A4C-1B24-46B2-AF47-799898EE6071}"/>
    <dgm:cxn modelId="{4380F682-ADF4-41D7-8B3C-8E7AAF9FE5AA}" type="presOf" srcId="{F8269D8D-3D4B-4D2D-A50C-9447C3962EC5}" destId="{3D256977-C195-469B-B453-7A7DBF63FB56}" srcOrd="0" destOrd="0" presId="urn:microsoft.com/office/officeart/2005/8/layout/chevron2"/>
    <dgm:cxn modelId="{18555A88-462E-42F1-A037-03545CED1034}" type="presOf" srcId="{FE64968C-CED0-4E34-A162-BA35936B076B}" destId="{E50B3A6D-5657-46B9-BE77-2BA6C86D6A57}" srcOrd="0" destOrd="0" presId="urn:microsoft.com/office/officeart/2005/8/layout/chevron2"/>
    <dgm:cxn modelId="{E6060990-0229-4C26-BD1A-65B3211E611A}" srcId="{FE64968C-CED0-4E34-A162-BA35936B076B}" destId="{B5F64F2D-B510-4D8A-98AB-CC855E73A32B}" srcOrd="0" destOrd="0" parTransId="{A3D12D1A-B12D-4041-BAD5-6AF4F10A613C}" sibTransId="{961389D6-B578-47FE-A640-2CEF94DE617D}"/>
    <dgm:cxn modelId="{33F26095-B3F0-4D1C-A0D4-976C0750A5BF}" srcId="{F8269D8D-3D4B-4D2D-A50C-9447C3962EC5}" destId="{658C30EB-C085-4E26-AF81-4CDF1185C2E5}" srcOrd="0" destOrd="0" parTransId="{04B9B653-CF5D-4328-B0EA-B169CDE6FAC3}" sibTransId="{74DD8232-B075-4C2D-A002-4C0E1DD21935}"/>
    <dgm:cxn modelId="{16BA9499-4623-4AB3-84A3-8FD638D27583}" srcId="{88E631D4-B857-49D9-98A0-21CCBDE24A1E}" destId="{3EFF7D8E-B7DC-4883-9AD4-21C3DCAD6C2A}" srcOrd="0" destOrd="0" parTransId="{EA7BEC78-F77A-4CC9-AD09-BCFA2E9EE240}" sibTransId="{5A3D62A6-780A-431D-9733-EC758CEE4AA6}"/>
    <dgm:cxn modelId="{6757C49A-576A-4BAF-AA8E-45984AEB248D}" srcId="{8D07B072-F4B6-4F5B-9DA6-1CDCAC48EE3E}" destId="{67A31EE2-8A16-467A-9DF5-FC2872D83C74}" srcOrd="3" destOrd="0" parTransId="{1A635E44-1FB3-4DD5-83AB-6D5E83338414}" sibTransId="{1A7A0B62-5796-452A-A3B9-8E95DD130132}"/>
    <dgm:cxn modelId="{563F92A6-A5DF-41EE-9589-546741695D3F}" srcId="{8D07B072-F4B6-4F5B-9DA6-1CDCAC48EE3E}" destId="{F8269D8D-3D4B-4D2D-A50C-9447C3962EC5}" srcOrd="5" destOrd="0" parTransId="{8FAC540A-EA69-457A-A7DB-58CBB143B952}" sibTransId="{72A1BB42-8055-49F7-8015-26B5F5513C5D}"/>
    <dgm:cxn modelId="{04382ACD-6839-4F0E-8D19-89E390DDD6CA}" srcId="{8D07B072-F4B6-4F5B-9DA6-1CDCAC48EE3E}" destId="{2C1CFAAD-CBB0-461F-8B93-7D6EAF362F98}" srcOrd="1" destOrd="0" parTransId="{EF153B7E-DC43-43F8-B6F1-41775AE45663}" sibTransId="{F33C61FB-4A46-439B-8837-A309B737690B}"/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D51BE6D2-AB4A-489E-A129-444C4632C369}" type="presOf" srcId="{3D2A0F3A-FCA6-4376-A656-77A5890EF67D}" destId="{0EB5116E-EE30-4538-8D88-1ED4C960214E}" srcOrd="0" destOrd="0" presId="urn:microsoft.com/office/officeart/2005/8/layout/chevron2"/>
    <dgm:cxn modelId="{68424EDE-76DF-4561-8487-4824E9E90786}" type="presOf" srcId="{B5F64F2D-B510-4D8A-98AB-CC855E73A32B}" destId="{120FC92C-DFB2-4C17-B0A6-773976882207}" srcOrd="0" destOrd="0" presId="urn:microsoft.com/office/officeart/2005/8/layout/chevron2"/>
    <dgm:cxn modelId="{A19220F0-0D3B-4C94-AE91-AD0D10090E4B}" type="presOf" srcId="{5DB2E3D1-499A-4338-945B-2B9D85B72EEB}" destId="{ECB65C83-D254-4FC8-B652-718206FAAB78}" srcOrd="0" destOrd="0" presId="urn:microsoft.com/office/officeart/2005/8/layout/chevron2"/>
    <dgm:cxn modelId="{8B2A90F2-D7CB-49A3-9F94-9B1195FFD219}" type="presOf" srcId="{BF68CCEC-AFCF-461F-A0D6-2CD63381F254}" destId="{75F924D8-053C-47BB-9918-E0BDF4758282}" srcOrd="0" destOrd="0" presId="urn:microsoft.com/office/officeart/2005/8/layout/chevron2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0684F5F5-A6B6-4C02-A5E8-E12B9B671915}" type="presOf" srcId="{658C30EB-C085-4E26-AF81-4CDF1185C2E5}" destId="{A29B692D-1082-4D69-8BD9-EE417B1C7C80}" srcOrd="0" destOrd="0" presId="urn:microsoft.com/office/officeart/2005/8/layout/chevron2"/>
    <dgm:cxn modelId="{C60CA5FC-7A81-4613-85B2-6A0FBDA98018}" type="presOf" srcId="{67A31EE2-8A16-467A-9DF5-FC2872D83C74}" destId="{05D7C410-CCC5-4CB9-B03C-5EF35DCE1DC6}" srcOrd="0" destOrd="0" presId="urn:microsoft.com/office/officeart/2005/8/layout/chevron2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876C1CF1-39C7-4B58-991E-61F1385FE485}" type="presParOf" srcId="{27C26260-3D5C-4831-9D9D-FE1609DDCA0E}" destId="{F8565092-201D-4AE2-A91F-F97E389CCBD9}" srcOrd="2" destOrd="0" presId="urn:microsoft.com/office/officeart/2005/8/layout/chevron2"/>
    <dgm:cxn modelId="{BD01E3E8-8712-4247-9F46-7086CF08D3EE}" type="presParOf" srcId="{F8565092-201D-4AE2-A91F-F97E389CCBD9}" destId="{7A507C50-3867-4375-88B9-87B0AF31ACEC}" srcOrd="0" destOrd="0" presId="urn:microsoft.com/office/officeart/2005/8/layout/chevron2"/>
    <dgm:cxn modelId="{A5AA9040-7080-4696-A1B1-6F000D2A5349}" type="presParOf" srcId="{F8565092-201D-4AE2-A91F-F97E389CCBD9}" destId="{A528F2CB-7FE9-4474-BA4B-F9EE0C8F7671}" srcOrd="1" destOrd="0" presId="urn:microsoft.com/office/officeart/2005/8/layout/chevron2"/>
    <dgm:cxn modelId="{662A8D69-9F36-404A-A636-28F91A67E08D}" type="presParOf" srcId="{27C26260-3D5C-4831-9D9D-FE1609DDCA0E}" destId="{3450849C-BE60-40EF-A6AE-DCC433198584}" srcOrd="3" destOrd="0" presId="urn:microsoft.com/office/officeart/2005/8/layout/chevron2"/>
    <dgm:cxn modelId="{41146209-7BC9-446E-B2A2-498E2F4AFFCB}" type="presParOf" srcId="{27C26260-3D5C-4831-9D9D-FE1609DDCA0E}" destId="{E5DB6FF7-5B70-416C-9658-EEF2BBA4499A}" srcOrd="4" destOrd="0" presId="urn:microsoft.com/office/officeart/2005/8/layout/chevron2"/>
    <dgm:cxn modelId="{83761206-9E9C-42AA-9E1C-DDFC7E0D9968}" type="presParOf" srcId="{E5DB6FF7-5B70-416C-9658-EEF2BBA4499A}" destId="{E50B3A6D-5657-46B9-BE77-2BA6C86D6A57}" srcOrd="0" destOrd="0" presId="urn:microsoft.com/office/officeart/2005/8/layout/chevron2"/>
    <dgm:cxn modelId="{6069EF05-F1DA-4481-9C94-3E548D67BD8B}" type="presParOf" srcId="{E5DB6FF7-5B70-416C-9658-EEF2BBA4499A}" destId="{120FC92C-DFB2-4C17-B0A6-773976882207}" srcOrd="1" destOrd="0" presId="urn:microsoft.com/office/officeart/2005/8/layout/chevron2"/>
    <dgm:cxn modelId="{29B79766-23E8-4EB2-A8B5-445008AF8E5E}" type="presParOf" srcId="{27C26260-3D5C-4831-9D9D-FE1609DDCA0E}" destId="{2AEBAC13-B5B6-4E8D-9C2D-3A1168A5194D}" srcOrd="5" destOrd="0" presId="urn:microsoft.com/office/officeart/2005/8/layout/chevron2"/>
    <dgm:cxn modelId="{551B72BE-D0D4-460A-AEE8-C0E147AFA44C}" type="presParOf" srcId="{27C26260-3D5C-4831-9D9D-FE1609DDCA0E}" destId="{87CDE623-C419-4718-A6D8-CA8FEA86373E}" srcOrd="6" destOrd="0" presId="urn:microsoft.com/office/officeart/2005/8/layout/chevron2"/>
    <dgm:cxn modelId="{843C7B3C-0D8D-4901-BDE6-3A58033EEBDB}" type="presParOf" srcId="{87CDE623-C419-4718-A6D8-CA8FEA86373E}" destId="{05D7C410-CCC5-4CB9-B03C-5EF35DCE1DC6}" srcOrd="0" destOrd="0" presId="urn:microsoft.com/office/officeart/2005/8/layout/chevron2"/>
    <dgm:cxn modelId="{704484BC-6255-408A-842E-AB273E580EFA}" type="presParOf" srcId="{87CDE623-C419-4718-A6D8-CA8FEA86373E}" destId="{0EB5116E-EE30-4538-8D88-1ED4C960214E}" srcOrd="1" destOrd="0" presId="urn:microsoft.com/office/officeart/2005/8/layout/chevron2"/>
    <dgm:cxn modelId="{B0AE4242-AB04-402C-BA94-572806F37AAE}" type="presParOf" srcId="{27C26260-3D5C-4831-9D9D-FE1609DDCA0E}" destId="{A9D92FBF-A0DD-4D82-9577-0071EF790280}" srcOrd="7" destOrd="0" presId="urn:microsoft.com/office/officeart/2005/8/layout/chevron2"/>
    <dgm:cxn modelId="{BB77C10C-14B5-49BB-9497-45D9992BF433}" type="presParOf" srcId="{27C26260-3D5C-4831-9D9D-FE1609DDCA0E}" destId="{800137C0-1895-4080-A67E-92C636127282}" srcOrd="8" destOrd="0" presId="urn:microsoft.com/office/officeart/2005/8/layout/chevron2"/>
    <dgm:cxn modelId="{5B8B8F34-3104-41FD-8154-A18A08C8CFC1}" type="presParOf" srcId="{800137C0-1895-4080-A67E-92C636127282}" destId="{75F924D8-053C-47BB-9918-E0BDF4758282}" srcOrd="0" destOrd="0" presId="urn:microsoft.com/office/officeart/2005/8/layout/chevron2"/>
    <dgm:cxn modelId="{C78DD6FC-7096-4415-90B6-56F9DBFDE569}" type="presParOf" srcId="{800137C0-1895-4080-A67E-92C636127282}" destId="{ECB65C83-D254-4FC8-B652-718206FAAB78}" srcOrd="1" destOrd="0" presId="urn:microsoft.com/office/officeart/2005/8/layout/chevron2"/>
    <dgm:cxn modelId="{B7E72D0C-DB92-4E58-B000-3DFA7F4B748E}" type="presParOf" srcId="{27C26260-3D5C-4831-9D9D-FE1609DDCA0E}" destId="{9BDAE04B-772D-4DCD-99B0-34FF8959B62A}" srcOrd="9" destOrd="0" presId="urn:microsoft.com/office/officeart/2005/8/layout/chevron2"/>
    <dgm:cxn modelId="{3D9221A9-025A-40C6-A1F0-6E596245715B}" type="presParOf" srcId="{27C26260-3D5C-4831-9D9D-FE1609DDCA0E}" destId="{4FD5D1B2-78A1-4364-80CC-84C9A4C01DDB}" srcOrd="10" destOrd="0" presId="urn:microsoft.com/office/officeart/2005/8/layout/chevron2"/>
    <dgm:cxn modelId="{CBD40D7F-B787-48AD-8A3C-9A650F61352C}" type="presParOf" srcId="{4FD5D1B2-78A1-4364-80CC-84C9A4C01DDB}" destId="{3D256977-C195-469B-B453-7A7DBF63FB56}" srcOrd="0" destOrd="0" presId="urn:microsoft.com/office/officeart/2005/8/layout/chevron2"/>
    <dgm:cxn modelId="{C394B2D0-4614-413B-9F1B-EA5516C04DD2}" type="presParOf" srcId="{4FD5D1B2-78A1-4364-80CC-84C9A4C01DDB}" destId="{A29B692D-1082-4D69-8BD9-EE417B1C7C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/>
            <a:t>Urbanistički planovi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3EFF7D8E-B7DC-4883-9AD4-21C3DCAD6C2A}">
      <dgm:prSet phldrT="[Text]" custT="1"/>
      <dgm:spPr/>
      <dgm:t>
        <a:bodyPr/>
        <a:lstStyle/>
        <a:p>
          <a:r>
            <a:rPr lang="sr-Latn-ME" sz="1800" b="1" dirty="0"/>
            <a:t>Detaljni urbanistički plan</a:t>
          </a:r>
          <a:endParaRPr lang="en-US" sz="1800" b="1" dirty="0"/>
        </a:p>
      </dgm:t>
    </dgm:pt>
    <dgm:pt modelId="{EA7BEC78-F77A-4CC9-AD09-BCFA2E9EE240}" type="parTrans" cxnId="{16BA9499-4623-4AB3-84A3-8FD638D27583}">
      <dgm:prSet/>
      <dgm:spPr/>
      <dgm:t>
        <a:bodyPr/>
        <a:lstStyle/>
        <a:p>
          <a:endParaRPr lang="en-US"/>
        </a:p>
      </dgm:t>
    </dgm:pt>
    <dgm:pt modelId="{5A3D62A6-780A-431D-9733-EC758CEE4AA6}" type="sibTrans" cxnId="{16BA9499-4623-4AB3-84A3-8FD638D27583}">
      <dgm:prSet/>
      <dgm:spPr/>
      <dgm:t>
        <a:bodyPr/>
        <a:lstStyle/>
        <a:p>
          <a:endParaRPr lang="en-US"/>
        </a:p>
      </dgm:t>
    </dgm:pt>
    <dgm:pt modelId="{2C1CFAAD-CBB0-461F-8B93-7D6EAF362F98}">
      <dgm:prSet phldrT="[Text]"/>
      <dgm:spPr/>
      <dgm:t>
        <a:bodyPr/>
        <a:lstStyle/>
        <a:p>
          <a:r>
            <a:rPr lang="sr-Latn-ME" dirty="0"/>
            <a:t>Urbanistički planovi</a:t>
          </a:r>
          <a:endParaRPr lang="en-US" dirty="0"/>
        </a:p>
      </dgm:t>
    </dgm:pt>
    <dgm:pt modelId="{EF153B7E-DC43-43F8-B6F1-41775AE45663}" type="parTrans" cxnId="{04382ACD-6839-4F0E-8D19-89E390DDD6CA}">
      <dgm:prSet/>
      <dgm:spPr/>
      <dgm:t>
        <a:bodyPr/>
        <a:lstStyle/>
        <a:p>
          <a:endParaRPr lang="en-US"/>
        </a:p>
      </dgm:t>
    </dgm:pt>
    <dgm:pt modelId="{F33C61FB-4A46-439B-8837-A309B737690B}" type="sibTrans" cxnId="{04382ACD-6839-4F0E-8D19-89E390DDD6CA}">
      <dgm:prSet/>
      <dgm:spPr/>
      <dgm:t>
        <a:bodyPr/>
        <a:lstStyle/>
        <a:p>
          <a:endParaRPr lang="en-US"/>
        </a:p>
      </dgm:t>
    </dgm:pt>
    <dgm:pt modelId="{4C4B4B67-B9FA-436B-BA47-5950C836DB9B}">
      <dgm:prSet phldrT="[Text]" custT="1"/>
      <dgm:spPr/>
      <dgm:t>
        <a:bodyPr/>
        <a:lstStyle/>
        <a:p>
          <a:r>
            <a:rPr lang="sr-Latn-ME" sz="1800" b="1" dirty="0"/>
            <a:t>Urbanistički projekat</a:t>
          </a:r>
          <a:endParaRPr lang="en-US" sz="1800" b="1" dirty="0"/>
        </a:p>
      </dgm:t>
    </dgm:pt>
    <dgm:pt modelId="{4E3BCC61-71B3-4DFC-A9D1-001CD0D6D0E2}" type="parTrans" cxnId="{1B4D587F-9EDA-48D8-8DD6-3C5B3FA6F787}">
      <dgm:prSet/>
      <dgm:spPr/>
      <dgm:t>
        <a:bodyPr/>
        <a:lstStyle/>
        <a:p>
          <a:endParaRPr lang="en-US"/>
        </a:p>
      </dgm:t>
    </dgm:pt>
    <dgm:pt modelId="{9F0B1A4C-1B24-46B2-AF47-799898EE6071}" type="sibTrans" cxnId="{1B4D587F-9EDA-48D8-8DD6-3C5B3FA6F787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/>
            <a:t>Urbanistički planovi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3D2A0F3A-FCA6-4376-A656-77A5890EF67D}">
      <dgm:prSet custT="1"/>
      <dgm:spPr/>
      <dgm:t>
        <a:bodyPr/>
        <a:lstStyle/>
        <a:p>
          <a:r>
            <a:rPr lang="sr-Latn-ME" sz="1800" b="1" dirty="0"/>
            <a:t>Plan uređenja manjeg naselja</a:t>
          </a:r>
          <a:endParaRPr lang="en-US" sz="1800" b="1" dirty="0"/>
        </a:p>
      </dgm:t>
    </dgm:pt>
    <dgm:pt modelId="{AB739A53-3F51-44C9-AC6A-F71950C2238D}" type="parTrans" cxnId="{CA83D403-1346-4FC9-B660-3468B6B1E8D4}">
      <dgm:prSet/>
      <dgm:spPr/>
      <dgm:t>
        <a:bodyPr/>
        <a:lstStyle/>
        <a:p>
          <a:endParaRPr lang="en-US"/>
        </a:p>
      </dgm:t>
    </dgm:pt>
    <dgm:pt modelId="{6BAB4112-92C6-48BB-BCD1-789FD33C9845}" type="sibTrans" cxnId="{CA83D403-1346-4FC9-B660-3468B6B1E8D4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/>
            <a:t>Urbanistički planovi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5DB2E3D1-499A-4338-945B-2B9D85B72EEB}">
      <dgm:prSet custT="1"/>
      <dgm:spPr/>
      <dgm:t>
        <a:bodyPr/>
        <a:lstStyle/>
        <a:p>
          <a:r>
            <a:rPr lang="sr-Latn-ME" sz="1800" b="1" dirty="0"/>
            <a:t>Stručna ocjena od strane komisije</a:t>
          </a:r>
          <a:endParaRPr lang="en-US" sz="1800" b="1" dirty="0"/>
        </a:p>
      </dgm:t>
    </dgm:pt>
    <dgm:pt modelId="{6DFBB369-5F52-4774-A6CA-3889595ABC19}" type="parTrans" cxnId="{8F519052-C967-4471-BCD3-22F14AE46ABF}">
      <dgm:prSet/>
      <dgm:spPr/>
      <dgm:t>
        <a:bodyPr/>
        <a:lstStyle/>
        <a:p>
          <a:endParaRPr lang="en-US"/>
        </a:p>
      </dgm:t>
    </dgm:pt>
    <dgm:pt modelId="{3878890D-C67F-4AA3-BFBE-08E121FCCAAA}" type="sibTrans" cxnId="{8F519052-C967-4471-BCD3-22F14AE46ABF}">
      <dgm:prSet/>
      <dgm:spPr/>
      <dgm:t>
        <a:bodyPr/>
        <a:lstStyle/>
        <a:p>
          <a:endParaRPr lang="en-US"/>
        </a:p>
      </dgm:t>
    </dgm:pt>
    <dgm:pt modelId="{F8269D8D-3D4B-4D2D-A50C-9447C3962EC5}">
      <dgm:prSet/>
      <dgm:spPr/>
      <dgm:t>
        <a:bodyPr/>
        <a:lstStyle/>
        <a:p>
          <a:r>
            <a:rPr lang="sr-Latn-ME" dirty="0"/>
            <a:t>Urbanistički planovi</a:t>
          </a:r>
          <a:endParaRPr lang="en-US" dirty="0"/>
        </a:p>
      </dgm:t>
    </dgm:pt>
    <dgm:pt modelId="{8FAC540A-EA69-457A-A7DB-58CBB143B952}" type="parTrans" cxnId="{563F92A6-A5DF-41EE-9589-546741695D3F}">
      <dgm:prSet/>
      <dgm:spPr/>
      <dgm:t>
        <a:bodyPr/>
        <a:lstStyle/>
        <a:p>
          <a:endParaRPr lang="en-US"/>
        </a:p>
      </dgm:t>
    </dgm:pt>
    <dgm:pt modelId="{72A1BB42-8055-49F7-8015-26B5F5513C5D}" type="sibTrans" cxnId="{563F92A6-A5DF-41EE-9589-546741695D3F}">
      <dgm:prSet/>
      <dgm:spPr/>
      <dgm:t>
        <a:bodyPr/>
        <a:lstStyle/>
        <a:p>
          <a:endParaRPr lang="en-US"/>
        </a:p>
      </dgm:t>
    </dgm:pt>
    <dgm:pt modelId="{658C30EB-C085-4E26-AF81-4CDF1185C2E5}">
      <dgm:prSet custT="1"/>
      <dgm:spPr/>
      <dgm:t>
        <a:bodyPr/>
        <a:lstStyle/>
        <a:p>
          <a:r>
            <a:rPr lang="sr-Latn-ME" sz="1600" b="1" dirty="0"/>
            <a:t>Finansiraju se od nadležne društveno – političke zajednice i zainteresovanog korisnika prostora</a:t>
          </a:r>
          <a:endParaRPr lang="en-US" sz="1600" b="1" dirty="0"/>
        </a:p>
      </dgm:t>
    </dgm:pt>
    <dgm:pt modelId="{04B9B653-CF5D-4328-B0EA-B169CDE6FAC3}" type="parTrans" cxnId="{33F26095-B3F0-4D1C-A0D4-976C0750A5BF}">
      <dgm:prSet/>
      <dgm:spPr/>
      <dgm:t>
        <a:bodyPr/>
        <a:lstStyle/>
        <a:p>
          <a:endParaRPr lang="en-US"/>
        </a:p>
      </dgm:t>
    </dgm:pt>
    <dgm:pt modelId="{74DD8232-B075-4C2D-A002-4C0E1DD21935}" type="sibTrans" cxnId="{33F26095-B3F0-4D1C-A0D4-976C0750A5BF}">
      <dgm:prSet/>
      <dgm:spPr/>
      <dgm:t>
        <a:bodyPr/>
        <a:lstStyle/>
        <a:p>
          <a:endParaRPr lang="en-US"/>
        </a:p>
      </dgm:t>
    </dgm:pt>
    <dgm:pt modelId="{8B360C3A-327D-48F3-93E7-1D1488EA6E9F}">
      <dgm:prSet custT="1"/>
      <dgm:spPr/>
      <dgm:t>
        <a:bodyPr/>
        <a:lstStyle/>
        <a:p>
          <a:r>
            <a:rPr lang="sr-Latn-ME" sz="1600" b="1" dirty="0"/>
            <a:t>Kategorija Nacta plana </a:t>
          </a:r>
          <a:endParaRPr lang="en-US" sz="1600" b="1" dirty="0"/>
        </a:p>
      </dgm:t>
    </dgm:pt>
    <dgm:pt modelId="{09C0E7FD-8FD1-4E8A-98EF-0B5268E4071A}" type="parTrans" cxnId="{F39DFDE0-8DA3-4A1D-BD49-035F28674CCF}">
      <dgm:prSet/>
      <dgm:spPr/>
      <dgm:t>
        <a:bodyPr/>
        <a:lstStyle/>
        <a:p>
          <a:endParaRPr lang="en-US"/>
        </a:p>
      </dgm:t>
    </dgm:pt>
    <dgm:pt modelId="{3BE658CB-1A36-4C9A-B6EB-E5CBFDC44918}" type="sibTrans" cxnId="{F39DFDE0-8DA3-4A1D-BD49-035F28674CCF}">
      <dgm:prSet/>
      <dgm:spPr/>
      <dgm:t>
        <a:bodyPr/>
        <a:lstStyle/>
        <a:p>
          <a:endParaRPr lang="en-US"/>
        </a:p>
      </dgm:t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</dgm:pt>
    <dgm:pt modelId="{A7A92ECE-7DDC-4B85-A5F1-4BCC17DD7BFD}" type="pres">
      <dgm:prSet presAssocID="{88E631D4-B857-49D9-98A0-21CCBDE24A1E}" presName="composite" presStyleCnt="0"/>
      <dgm:spPr/>
    </dgm:pt>
    <dgm:pt modelId="{E7A1C3E4-B3E8-4A61-B88A-F867C9118C44}" type="pres">
      <dgm:prSet presAssocID="{88E631D4-B857-49D9-98A0-21CCBDE24A1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58C733B9-3E10-42FC-B503-D9252D70EEFF}" type="pres">
      <dgm:prSet presAssocID="{88E631D4-B857-49D9-98A0-21CCBDE24A1E}" presName="descendantText" presStyleLbl="alignAcc1" presStyleIdx="0" presStyleCnt="5">
        <dgm:presLayoutVars>
          <dgm:bulletEnabled val="1"/>
        </dgm:presLayoutVars>
      </dgm:prSet>
      <dgm:spPr/>
    </dgm:pt>
    <dgm:pt modelId="{EE170996-EC8E-485C-B09A-926508C372D5}" type="pres">
      <dgm:prSet presAssocID="{87B2DD8A-68FC-41B1-96C4-43BCA070B53E}" presName="sp" presStyleCnt="0"/>
      <dgm:spPr/>
    </dgm:pt>
    <dgm:pt modelId="{F8565092-201D-4AE2-A91F-F97E389CCBD9}" type="pres">
      <dgm:prSet presAssocID="{2C1CFAAD-CBB0-461F-8B93-7D6EAF362F98}" presName="composite" presStyleCnt="0"/>
      <dgm:spPr/>
    </dgm:pt>
    <dgm:pt modelId="{7A507C50-3867-4375-88B9-87B0AF31ACEC}" type="pres">
      <dgm:prSet presAssocID="{2C1CFAAD-CBB0-461F-8B93-7D6EAF362F98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A528F2CB-7FE9-4474-BA4B-F9EE0C8F7671}" type="pres">
      <dgm:prSet presAssocID="{2C1CFAAD-CBB0-461F-8B93-7D6EAF362F98}" presName="descendantText" presStyleLbl="alignAcc1" presStyleIdx="1" presStyleCnt="5">
        <dgm:presLayoutVars>
          <dgm:bulletEnabled val="1"/>
        </dgm:presLayoutVars>
      </dgm:prSet>
      <dgm:spPr/>
    </dgm:pt>
    <dgm:pt modelId="{3450849C-BE60-40EF-A6AE-DCC433198584}" type="pres">
      <dgm:prSet presAssocID="{F33C61FB-4A46-439B-8837-A309B737690B}" presName="sp" presStyleCnt="0"/>
      <dgm:spPr/>
    </dgm:pt>
    <dgm:pt modelId="{87CDE623-C419-4718-A6D8-CA8FEA86373E}" type="pres">
      <dgm:prSet presAssocID="{67A31EE2-8A16-467A-9DF5-FC2872D83C74}" presName="composite" presStyleCnt="0"/>
      <dgm:spPr/>
    </dgm:pt>
    <dgm:pt modelId="{05D7C410-CCC5-4CB9-B03C-5EF35DCE1DC6}" type="pres">
      <dgm:prSet presAssocID="{67A31EE2-8A16-467A-9DF5-FC2872D83C74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0EB5116E-EE30-4538-8D88-1ED4C960214E}" type="pres">
      <dgm:prSet presAssocID="{67A31EE2-8A16-467A-9DF5-FC2872D83C74}" presName="descendantText" presStyleLbl="alignAcc1" presStyleIdx="2" presStyleCnt="5">
        <dgm:presLayoutVars>
          <dgm:bulletEnabled val="1"/>
        </dgm:presLayoutVars>
      </dgm:prSet>
      <dgm:spPr/>
    </dgm:pt>
    <dgm:pt modelId="{A9D92FBF-A0DD-4D82-9577-0071EF790280}" type="pres">
      <dgm:prSet presAssocID="{1A7A0B62-5796-452A-A3B9-8E95DD130132}" presName="sp" presStyleCnt="0"/>
      <dgm:spPr/>
    </dgm:pt>
    <dgm:pt modelId="{800137C0-1895-4080-A67E-92C636127282}" type="pres">
      <dgm:prSet presAssocID="{BF68CCEC-AFCF-461F-A0D6-2CD63381F254}" presName="composite" presStyleCnt="0"/>
      <dgm:spPr/>
    </dgm:pt>
    <dgm:pt modelId="{75F924D8-053C-47BB-9918-E0BDF4758282}" type="pres">
      <dgm:prSet presAssocID="{BF68CCEC-AFCF-461F-A0D6-2CD63381F254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ECB65C83-D254-4FC8-B652-718206FAAB78}" type="pres">
      <dgm:prSet presAssocID="{BF68CCEC-AFCF-461F-A0D6-2CD63381F254}" presName="descendantText" presStyleLbl="alignAcc1" presStyleIdx="3" presStyleCnt="5">
        <dgm:presLayoutVars>
          <dgm:bulletEnabled val="1"/>
        </dgm:presLayoutVars>
      </dgm:prSet>
      <dgm:spPr/>
    </dgm:pt>
    <dgm:pt modelId="{9BDAE04B-772D-4DCD-99B0-34FF8959B62A}" type="pres">
      <dgm:prSet presAssocID="{36F1B07C-7ACB-48AE-9B04-4933E2F50BC8}" presName="sp" presStyleCnt="0"/>
      <dgm:spPr/>
    </dgm:pt>
    <dgm:pt modelId="{4FD5D1B2-78A1-4364-80CC-84C9A4C01DDB}" type="pres">
      <dgm:prSet presAssocID="{F8269D8D-3D4B-4D2D-A50C-9447C3962EC5}" presName="composite" presStyleCnt="0"/>
      <dgm:spPr/>
    </dgm:pt>
    <dgm:pt modelId="{3D256977-C195-469B-B453-7A7DBF63FB56}" type="pres">
      <dgm:prSet presAssocID="{F8269D8D-3D4B-4D2D-A50C-9447C3962EC5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A29B692D-1082-4D69-8BD9-EE417B1C7C80}" type="pres">
      <dgm:prSet presAssocID="{F8269D8D-3D4B-4D2D-A50C-9447C3962EC5}" presName="descendantText" presStyleLbl="alignAcc1" presStyleIdx="4" presStyleCnt="5" custLinFactNeighborX="501" custLinFactNeighborY="16469">
        <dgm:presLayoutVars>
          <dgm:bulletEnabled val="1"/>
        </dgm:presLayoutVars>
      </dgm:prSet>
      <dgm:spPr/>
    </dgm:pt>
  </dgm:ptLst>
  <dgm:cxnLst>
    <dgm:cxn modelId="{CA83D403-1346-4FC9-B660-3468B6B1E8D4}" srcId="{67A31EE2-8A16-467A-9DF5-FC2872D83C74}" destId="{3D2A0F3A-FCA6-4376-A656-77A5890EF67D}" srcOrd="0" destOrd="0" parTransId="{AB739A53-3F51-44C9-AC6A-F71950C2238D}" sibTransId="{6BAB4112-92C6-48BB-BCD1-789FD33C9845}"/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145BD123-2328-414D-B459-44FA6E762DD6}" srcId="{8D07B072-F4B6-4F5B-9DA6-1CDCAC48EE3E}" destId="{BF68CCEC-AFCF-461F-A0D6-2CD63381F254}" srcOrd="3" destOrd="0" parTransId="{35E0D99A-06EF-4801-82CE-1735275483EF}" sibTransId="{36F1B07C-7ACB-48AE-9B04-4933E2F50BC8}"/>
    <dgm:cxn modelId="{CCA90436-0914-4F59-BC98-1171415E6D63}" type="presOf" srcId="{4C4B4B67-B9FA-436B-BA47-5950C836DB9B}" destId="{A528F2CB-7FE9-4474-BA4B-F9EE0C8F7671}" srcOrd="0" destOrd="0" presId="urn:microsoft.com/office/officeart/2005/8/layout/chevron2"/>
    <dgm:cxn modelId="{7FAAD15F-DD02-4B49-9F36-A1B82715943C}" type="presOf" srcId="{2C1CFAAD-CBB0-461F-8B93-7D6EAF362F98}" destId="{7A507C50-3867-4375-88B9-87B0AF31ACEC}" srcOrd="0" destOrd="0" presId="urn:microsoft.com/office/officeart/2005/8/layout/chevron2"/>
    <dgm:cxn modelId="{ED88B14B-DB9D-44F9-BEEC-62E34CCDDF38}" type="presOf" srcId="{3EFF7D8E-B7DC-4883-9AD4-21C3DCAD6C2A}" destId="{58C733B9-3E10-42FC-B503-D9252D70EEFF}" srcOrd="0" destOrd="0" presId="urn:microsoft.com/office/officeart/2005/8/layout/chevron2"/>
    <dgm:cxn modelId="{8F519052-C967-4471-BCD3-22F14AE46ABF}" srcId="{BF68CCEC-AFCF-461F-A0D6-2CD63381F254}" destId="{5DB2E3D1-499A-4338-945B-2B9D85B72EEB}" srcOrd="0" destOrd="0" parTransId="{6DFBB369-5F52-4774-A6CA-3889595ABC19}" sibTransId="{3878890D-C67F-4AA3-BFBE-08E121FCCAAA}"/>
    <dgm:cxn modelId="{1B4D587F-9EDA-48D8-8DD6-3C5B3FA6F787}" srcId="{2C1CFAAD-CBB0-461F-8B93-7D6EAF362F98}" destId="{4C4B4B67-B9FA-436B-BA47-5950C836DB9B}" srcOrd="0" destOrd="0" parTransId="{4E3BCC61-71B3-4DFC-A9D1-001CD0D6D0E2}" sibTransId="{9F0B1A4C-1B24-46B2-AF47-799898EE6071}"/>
    <dgm:cxn modelId="{4380F682-ADF4-41D7-8B3C-8E7AAF9FE5AA}" type="presOf" srcId="{F8269D8D-3D4B-4D2D-A50C-9447C3962EC5}" destId="{3D256977-C195-469B-B453-7A7DBF63FB56}" srcOrd="0" destOrd="0" presId="urn:microsoft.com/office/officeart/2005/8/layout/chevron2"/>
    <dgm:cxn modelId="{33F26095-B3F0-4D1C-A0D4-976C0750A5BF}" srcId="{F8269D8D-3D4B-4D2D-A50C-9447C3962EC5}" destId="{658C30EB-C085-4E26-AF81-4CDF1185C2E5}" srcOrd="0" destOrd="0" parTransId="{04B9B653-CF5D-4328-B0EA-B169CDE6FAC3}" sibTransId="{74DD8232-B075-4C2D-A002-4C0E1DD21935}"/>
    <dgm:cxn modelId="{16BA9499-4623-4AB3-84A3-8FD638D27583}" srcId="{88E631D4-B857-49D9-98A0-21CCBDE24A1E}" destId="{3EFF7D8E-B7DC-4883-9AD4-21C3DCAD6C2A}" srcOrd="0" destOrd="0" parTransId="{EA7BEC78-F77A-4CC9-AD09-BCFA2E9EE240}" sibTransId="{5A3D62A6-780A-431D-9733-EC758CEE4AA6}"/>
    <dgm:cxn modelId="{6757C49A-576A-4BAF-AA8E-45984AEB248D}" srcId="{8D07B072-F4B6-4F5B-9DA6-1CDCAC48EE3E}" destId="{67A31EE2-8A16-467A-9DF5-FC2872D83C74}" srcOrd="2" destOrd="0" parTransId="{1A635E44-1FB3-4DD5-83AB-6D5E83338414}" sibTransId="{1A7A0B62-5796-452A-A3B9-8E95DD130132}"/>
    <dgm:cxn modelId="{563F92A6-A5DF-41EE-9589-546741695D3F}" srcId="{8D07B072-F4B6-4F5B-9DA6-1CDCAC48EE3E}" destId="{F8269D8D-3D4B-4D2D-A50C-9447C3962EC5}" srcOrd="4" destOrd="0" parTransId="{8FAC540A-EA69-457A-A7DB-58CBB143B952}" sibTransId="{72A1BB42-8055-49F7-8015-26B5F5513C5D}"/>
    <dgm:cxn modelId="{04382ACD-6839-4F0E-8D19-89E390DDD6CA}" srcId="{8D07B072-F4B6-4F5B-9DA6-1CDCAC48EE3E}" destId="{2C1CFAAD-CBB0-461F-8B93-7D6EAF362F98}" srcOrd="1" destOrd="0" parTransId="{EF153B7E-DC43-43F8-B6F1-41775AE45663}" sibTransId="{F33C61FB-4A46-439B-8837-A309B737690B}"/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D51BE6D2-AB4A-489E-A129-444C4632C369}" type="presOf" srcId="{3D2A0F3A-FCA6-4376-A656-77A5890EF67D}" destId="{0EB5116E-EE30-4538-8D88-1ED4C960214E}" srcOrd="0" destOrd="0" presId="urn:microsoft.com/office/officeart/2005/8/layout/chevron2"/>
    <dgm:cxn modelId="{F39DFDE0-8DA3-4A1D-BD49-035F28674CCF}" srcId="{F8269D8D-3D4B-4D2D-A50C-9447C3962EC5}" destId="{8B360C3A-327D-48F3-93E7-1D1488EA6E9F}" srcOrd="1" destOrd="0" parTransId="{09C0E7FD-8FD1-4E8A-98EF-0B5268E4071A}" sibTransId="{3BE658CB-1A36-4C9A-B6EB-E5CBFDC44918}"/>
    <dgm:cxn modelId="{0DAABCE5-4562-44C1-B92E-85E2BEEF9E05}" type="presOf" srcId="{8B360C3A-327D-48F3-93E7-1D1488EA6E9F}" destId="{A29B692D-1082-4D69-8BD9-EE417B1C7C80}" srcOrd="0" destOrd="1" presId="urn:microsoft.com/office/officeart/2005/8/layout/chevron2"/>
    <dgm:cxn modelId="{A19220F0-0D3B-4C94-AE91-AD0D10090E4B}" type="presOf" srcId="{5DB2E3D1-499A-4338-945B-2B9D85B72EEB}" destId="{ECB65C83-D254-4FC8-B652-718206FAAB78}" srcOrd="0" destOrd="0" presId="urn:microsoft.com/office/officeart/2005/8/layout/chevron2"/>
    <dgm:cxn modelId="{8B2A90F2-D7CB-49A3-9F94-9B1195FFD219}" type="presOf" srcId="{BF68CCEC-AFCF-461F-A0D6-2CD63381F254}" destId="{75F924D8-053C-47BB-9918-E0BDF4758282}" srcOrd="0" destOrd="0" presId="urn:microsoft.com/office/officeart/2005/8/layout/chevron2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0684F5F5-A6B6-4C02-A5E8-E12B9B671915}" type="presOf" srcId="{658C30EB-C085-4E26-AF81-4CDF1185C2E5}" destId="{A29B692D-1082-4D69-8BD9-EE417B1C7C80}" srcOrd="0" destOrd="0" presId="urn:microsoft.com/office/officeart/2005/8/layout/chevron2"/>
    <dgm:cxn modelId="{C60CA5FC-7A81-4613-85B2-6A0FBDA98018}" type="presOf" srcId="{67A31EE2-8A16-467A-9DF5-FC2872D83C74}" destId="{05D7C410-CCC5-4CB9-B03C-5EF35DCE1DC6}" srcOrd="0" destOrd="0" presId="urn:microsoft.com/office/officeart/2005/8/layout/chevron2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876C1CF1-39C7-4B58-991E-61F1385FE485}" type="presParOf" srcId="{27C26260-3D5C-4831-9D9D-FE1609DDCA0E}" destId="{F8565092-201D-4AE2-A91F-F97E389CCBD9}" srcOrd="2" destOrd="0" presId="urn:microsoft.com/office/officeart/2005/8/layout/chevron2"/>
    <dgm:cxn modelId="{BD01E3E8-8712-4247-9F46-7086CF08D3EE}" type="presParOf" srcId="{F8565092-201D-4AE2-A91F-F97E389CCBD9}" destId="{7A507C50-3867-4375-88B9-87B0AF31ACEC}" srcOrd="0" destOrd="0" presId="urn:microsoft.com/office/officeart/2005/8/layout/chevron2"/>
    <dgm:cxn modelId="{A5AA9040-7080-4696-A1B1-6F000D2A5349}" type="presParOf" srcId="{F8565092-201D-4AE2-A91F-F97E389CCBD9}" destId="{A528F2CB-7FE9-4474-BA4B-F9EE0C8F7671}" srcOrd="1" destOrd="0" presId="urn:microsoft.com/office/officeart/2005/8/layout/chevron2"/>
    <dgm:cxn modelId="{662A8D69-9F36-404A-A636-28F91A67E08D}" type="presParOf" srcId="{27C26260-3D5C-4831-9D9D-FE1609DDCA0E}" destId="{3450849C-BE60-40EF-A6AE-DCC433198584}" srcOrd="3" destOrd="0" presId="urn:microsoft.com/office/officeart/2005/8/layout/chevron2"/>
    <dgm:cxn modelId="{551B72BE-D0D4-460A-AEE8-C0E147AFA44C}" type="presParOf" srcId="{27C26260-3D5C-4831-9D9D-FE1609DDCA0E}" destId="{87CDE623-C419-4718-A6D8-CA8FEA86373E}" srcOrd="4" destOrd="0" presId="urn:microsoft.com/office/officeart/2005/8/layout/chevron2"/>
    <dgm:cxn modelId="{843C7B3C-0D8D-4901-BDE6-3A58033EEBDB}" type="presParOf" srcId="{87CDE623-C419-4718-A6D8-CA8FEA86373E}" destId="{05D7C410-CCC5-4CB9-B03C-5EF35DCE1DC6}" srcOrd="0" destOrd="0" presId="urn:microsoft.com/office/officeart/2005/8/layout/chevron2"/>
    <dgm:cxn modelId="{704484BC-6255-408A-842E-AB273E580EFA}" type="presParOf" srcId="{87CDE623-C419-4718-A6D8-CA8FEA86373E}" destId="{0EB5116E-EE30-4538-8D88-1ED4C960214E}" srcOrd="1" destOrd="0" presId="urn:microsoft.com/office/officeart/2005/8/layout/chevron2"/>
    <dgm:cxn modelId="{B0AE4242-AB04-402C-BA94-572806F37AAE}" type="presParOf" srcId="{27C26260-3D5C-4831-9D9D-FE1609DDCA0E}" destId="{A9D92FBF-A0DD-4D82-9577-0071EF790280}" srcOrd="5" destOrd="0" presId="urn:microsoft.com/office/officeart/2005/8/layout/chevron2"/>
    <dgm:cxn modelId="{BB77C10C-14B5-49BB-9497-45D9992BF433}" type="presParOf" srcId="{27C26260-3D5C-4831-9D9D-FE1609DDCA0E}" destId="{800137C0-1895-4080-A67E-92C636127282}" srcOrd="6" destOrd="0" presId="urn:microsoft.com/office/officeart/2005/8/layout/chevron2"/>
    <dgm:cxn modelId="{5B8B8F34-3104-41FD-8154-A18A08C8CFC1}" type="presParOf" srcId="{800137C0-1895-4080-A67E-92C636127282}" destId="{75F924D8-053C-47BB-9918-E0BDF4758282}" srcOrd="0" destOrd="0" presId="urn:microsoft.com/office/officeart/2005/8/layout/chevron2"/>
    <dgm:cxn modelId="{C78DD6FC-7096-4415-90B6-56F9DBFDE569}" type="presParOf" srcId="{800137C0-1895-4080-A67E-92C636127282}" destId="{ECB65C83-D254-4FC8-B652-718206FAAB78}" srcOrd="1" destOrd="0" presId="urn:microsoft.com/office/officeart/2005/8/layout/chevron2"/>
    <dgm:cxn modelId="{B7E72D0C-DB92-4E58-B000-3DFA7F4B748E}" type="presParOf" srcId="{27C26260-3D5C-4831-9D9D-FE1609DDCA0E}" destId="{9BDAE04B-772D-4DCD-99B0-34FF8959B62A}" srcOrd="7" destOrd="0" presId="urn:microsoft.com/office/officeart/2005/8/layout/chevron2"/>
    <dgm:cxn modelId="{3D9221A9-025A-40C6-A1F0-6E596245715B}" type="presParOf" srcId="{27C26260-3D5C-4831-9D9D-FE1609DDCA0E}" destId="{4FD5D1B2-78A1-4364-80CC-84C9A4C01DDB}" srcOrd="8" destOrd="0" presId="urn:microsoft.com/office/officeart/2005/8/layout/chevron2"/>
    <dgm:cxn modelId="{CBD40D7F-B787-48AD-8A3C-9A650F61352C}" type="presParOf" srcId="{4FD5D1B2-78A1-4364-80CC-84C9A4C01DDB}" destId="{3D256977-C195-469B-B453-7A7DBF63FB56}" srcOrd="0" destOrd="0" presId="urn:microsoft.com/office/officeart/2005/8/layout/chevron2"/>
    <dgm:cxn modelId="{C394B2D0-4614-413B-9F1B-EA5516C04DD2}" type="presParOf" srcId="{4FD5D1B2-78A1-4364-80CC-84C9A4C01DDB}" destId="{A29B692D-1082-4D69-8BD9-EE417B1C7C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/>
            <a:t>Prostorni planovi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3EFF7D8E-B7DC-4883-9AD4-21C3DCAD6C2A}">
      <dgm:prSet phldrT="[Text]" custT="1"/>
      <dgm:spPr/>
      <dgm:t>
        <a:bodyPr/>
        <a:lstStyle/>
        <a:p>
          <a:r>
            <a:rPr lang="sr-Latn-ME" sz="1800" b="1" dirty="0"/>
            <a:t>Prostorni plan Republike</a:t>
          </a:r>
          <a:endParaRPr lang="en-US" sz="1800" b="1" dirty="0"/>
        </a:p>
      </dgm:t>
    </dgm:pt>
    <dgm:pt modelId="{EA7BEC78-F77A-4CC9-AD09-BCFA2E9EE240}" type="parTrans" cxnId="{16BA9499-4623-4AB3-84A3-8FD638D27583}">
      <dgm:prSet/>
      <dgm:spPr/>
      <dgm:t>
        <a:bodyPr/>
        <a:lstStyle/>
        <a:p>
          <a:endParaRPr lang="en-US"/>
        </a:p>
      </dgm:t>
    </dgm:pt>
    <dgm:pt modelId="{5A3D62A6-780A-431D-9733-EC758CEE4AA6}" type="sibTrans" cxnId="{16BA9499-4623-4AB3-84A3-8FD638D27583}">
      <dgm:prSet/>
      <dgm:spPr/>
      <dgm:t>
        <a:bodyPr/>
        <a:lstStyle/>
        <a:p>
          <a:endParaRPr lang="en-US"/>
        </a:p>
      </dgm:t>
    </dgm:pt>
    <dgm:pt modelId="{2C1CFAAD-CBB0-461F-8B93-7D6EAF362F98}">
      <dgm:prSet phldrT="[Text]"/>
      <dgm:spPr/>
      <dgm:t>
        <a:bodyPr/>
        <a:lstStyle/>
        <a:p>
          <a:r>
            <a:rPr lang="sr-Latn-ME" dirty="0"/>
            <a:t>Prostorni planovi</a:t>
          </a:r>
          <a:endParaRPr lang="en-US" dirty="0"/>
        </a:p>
      </dgm:t>
    </dgm:pt>
    <dgm:pt modelId="{EF153B7E-DC43-43F8-B6F1-41775AE45663}" type="parTrans" cxnId="{04382ACD-6839-4F0E-8D19-89E390DDD6CA}">
      <dgm:prSet/>
      <dgm:spPr/>
      <dgm:t>
        <a:bodyPr/>
        <a:lstStyle/>
        <a:p>
          <a:endParaRPr lang="en-US"/>
        </a:p>
      </dgm:t>
    </dgm:pt>
    <dgm:pt modelId="{F33C61FB-4A46-439B-8837-A309B737690B}" type="sibTrans" cxnId="{04382ACD-6839-4F0E-8D19-89E390DDD6CA}">
      <dgm:prSet/>
      <dgm:spPr/>
      <dgm:t>
        <a:bodyPr/>
        <a:lstStyle/>
        <a:p>
          <a:endParaRPr lang="en-US"/>
        </a:p>
      </dgm:t>
    </dgm:pt>
    <dgm:pt modelId="{4C4B4B67-B9FA-436B-BA47-5950C836DB9B}">
      <dgm:prSet phldrT="[Text]" custT="1"/>
      <dgm:spPr/>
      <dgm:t>
        <a:bodyPr/>
        <a:lstStyle/>
        <a:p>
          <a:r>
            <a:rPr lang="sr-Latn-ME" sz="1800" b="1" dirty="0"/>
            <a:t>Prostorni plan regiona</a:t>
          </a:r>
          <a:endParaRPr lang="en-US" sz="1800" b="1" dirty="0"/>
        </a:p>
      </dgm:t>
    </dgm:pt>
    <dgm:pt modelId="{4E3BCC61-71B3-4DFC-A9D1-001CD0D6D0E2}" type="parTrans" cxnId="{1B4D587F-9EDA-48D8-8DD6-3C5B3FA6F787}">
      <dgm:prSet/>
      <dgm:spPr/>
      <dgm:t>
        <a:bodyPr/>
        <a:lstStyle/>
        <a:p>
          <a:endParaRPr lang="en-US"/>
        </a:p>
      </dgm:t>
    </dgm:pt>
    <dgm:pt modelId="{9F0B1A4C-1B24-46B2-AF47-799898EE6071}" type="sibTrans" cxnId="{1B4D587F-9EDA-48D8-8DD6-3C5B3FA6F787}">
      <dgm:prSet/>
      <dgm:spPr/>
      <dgm:t>
        <a:bodyPr/>
        <a:lstStyle/>
        <a:p>
          <a:endParaRPr lang="en-US"/>
        </a:p>
      </dgm:t>
    </dgm:pt>
    <dgm:pt modelId="{FE64968C-CED0-4E34-A162-BA35936B076B}">
      <dgm:prSet phldrT="[Text]"/>
      <dgm:spPr/>
      <dgm:t>
        <a:bodyPr/>
        <a:lstStyle/>
        <a:p>
          <a:r>
            <a:rPr lang="sr-Latn-ME" dirty="0"/>
            <a:t>Prostorni planovi</a:t>
          </a:r>
          <a:endParaRPr lang="en-US" dirty="0"/>
        </a:p>
      </dgm:t>
    </dgm:pt>
    <dgm:pt modelId="{162442E3-48DB-4777-B043-E169544254B7}" type="parTrans" cxnId="{20BAC80E-C695-49FD-9E8C-D69B8096E5B0}">
      <dgm:prSet/>
      <dgm:spPr/>
      <dgm:t>
        <a:bodyPr/>
        <a:lstStyle/>
        <a:p>
          <a:endParaRPr lang="en-US"/>
        </a:p>
      </dgm:t>
    </dgm:pt>
    <dgm:pt modelId="{F3876D22-62A4-458D-AEC0-D7865A1B95CA}" type="sibTrans" cxnId="{20BAC80E-C695-49FD-9E8C-D69B8096E5B0}">
      <dgm:prSet/>
      <dgm:spPr/>
      <dgm:t>
        <a:bodyPr/>
        <a:lstStyle/>
        <a:p>
          <a:endParaRPr lang="en-US"/>
        </a:p>
      </dgm:t>
    </dgm:pt>
    <dgm:pt modelId="{B5F64F2D-B510-4D8A-98AB-CC855E73A32B}">
      <dgm:prSet phldrT="[Text]" custT="1"/>
      <dgm:spPr/>
      <dgm:t>
        <a:bodyPr/>
        <a:lstStyle/>
        <a:p>
          <a:r>
            <a:rPr lang="sr-Latn-ME" sz="1800" b="1" dirty="0"/>
            <a:t>Prostorni plan opštine</a:t>
          </a:r>
          <a:endParaRPr lang="en-US" sz="1800" b="1" dirty="0"/>
        </a:p>
      </dgm:t>
    </dgm:pt>
    <dgm:pt modelId="{A3D12D1A-B12D-4041-BAD5-6AF4F10A613C}" type="parTrans" cxnId="{E6060990-0229-4C26-BD1A-65B3211E611A}">
      <dgm:prSet/>
      <dgm:spPr/>
      <dgm:t>
        <a:bodyPr/>
        <a:lstStyle/>
        <a:p>
          <a:endParaRPr lang="en-US"/>
        </a:p>
      </dgm:t>
    </dgm:pt>
    <dgm:pt modelId="{961389D6-B578-47FE-A640-2CEF94DE617D}" type="sibTrans" cxnId="{E6060990-0229-4C26-BD1A-65B3211E611A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/>
            <a:t>Prsotorni planovi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3D2A0F3A-FCA6-4376-A656-77A5890EF67D}">
      <dgm:prSet custT="1"/>
      <dgm:spPr/>
      <dgm:t>
        <a:bodyPr/>
        <a:lstStyle/>
        <a:p>
          <a:r>
            <a:rPr lang="sr-Latn-ME" sz="1800" b="1" dirty="0"/>
            <a:t>Detaljni prostorni plan</a:t>
          </a:r>
          <a:endParaRPr lang="en-US" sz="1800" b="1" dirty="0"/>
        </a:p>
      </dgm:t>
    </dgm:pt>
    <dgm:pt modelId="{AB739A53-3F51-44C9-AC6A-F71950C2238D}" type="parTrans" cxnId="{CA83D403-1346-4FC9-B660-3468B6B1E8D4}">
      <dgm:prSet/>
      <dgm:spPr/>
      <dgm:t>
        <a:bodyPr/>
        <a:lstStyle/>
        <a:p>
          <a:endParaRPr lang="en-US"/>
        </a:p>
      </dgm:t>
    </dgm:pt>
    <dgm:pt modelId="{6BAB4112-92C6-48BB-BCD1-789FD33C9845}" type="sibTrans" cxnId="{CA83D403-1346-4FC9-B660-3468B6B1E8D4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/>
            <a:t>Prostorni planovi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5DB2E3D1-499A-4338-945B-2B9D85B72EEB}">
      <dgm:prSet custT="1"/>
      <dgm:spPr/>
      <dgm:t>
        <a:bodyPr/>
        <a:lstStyle/>
        <a:p>
          <a:r>
            <a:rPr lang="sr-Latn-ME" sz="1800" b="1" dirty="0"/>
            <a:t>Prostorni plan područja posebne namjene</a:t>
          </a:r>
          <a:endParaRPr lang="en-US" sz="1800" b="1" dirty="0"/>
        </a:p>
      </dgm:t>
    </dgm:pt>
    <dgm:pt modelId="{6DFBB369-5F52-4774-A6CA-3889595ABC19}" type="parTrans" cxnId="{8F519052-C967-4471-BCD3-22F14AE46ABF}">
      <dgm:prSet/>
      <dgm:spPr/>
      <dgm:t>
        <a:bodyPr/>
        <a:lstStyle/>
        <a:p>
          <a:endParaRPr lang="en-US"/>
        </a:p>
      </dgm:t>
    </dgm:pt>
    <dgm:pt modelId="{3878890D-C67F-4AA3-BFBE-08E121FCCAAA}" type="sibTrans" cxnId="{8F519052-C967-4471-BCD3-22F14AE46ABF}">
      <dgm:prSet/>
      <dgm:spPr/>
      <dgm:t>
        <a:bodyPr/>
        <a:lstStyle/>
        <a:p>
          <a:endParaRPr lang="en-US"/>
        </a:p>
      </dgm:t>
    </dgm:pt>
    <dgm:pt modelId="{F8269D8D-3D4B-4D2D-A50C-9447C3962EC5}">
      <dgm:prSet/>
      <dgm:spPr/>
      <dgm:t>
        <a:bodyPr/>
        <a:lstStyle/>
        <a:p>
          <a:r>
            <a:rPr lang="sr-Latn-ME" dirty="0"/>
            <a:t>Prostorni planovi</a:t>
          </a:r>
          <a:endParaRPr lang="en-US" dirty="0"/>
        </a:p>
      </dgm:t>
    </dgm:pt>
    <dgm:pt modelId="{8FAC540A-EA69-457A-A7DB-58CBB143B952}" type="parTrans" cxnId="{563F92A6-A5DF-41EE-9589-546741695D3F}">
      <dgm:prSet/>
      <dgm:spPr/>
      <dgm:t>
        <a:bodyPr/>
        <a:lstStyle/>
        <a:p>
          <a:endParaRPr lang="en-US"/>
        </a:p>
      </dgm:t>
    </dgm:pt>
    <dgm:pt modelId="{72A1BB42-8055-49F7-8015-26B5F5513C5D}" type="sibTrans" cxnId="{563F92A6-A5DF-41EE-9589-546741695D3F}">
      <dgm:prSet/>
      <dgm:spPr/>
      <dgm:t>
        <a:bodyPr/>
        <a:lstStyle/>
        <a:p>
          <a:endParaRPr lang="en-US"/>
        </a:p>
      </dgm:t>
    </dgm:pt>
    <dgm:pt modelId="{658C30EB-C085-4E26-AF81-4CDF1185C2E5}">
      <dgm:prSet custT="1"/>
      <dgm:spPr/>
      <dgm:t>
        <a:bodyPr/>
        <a:lstStyle/>
        <a:p>
          <a:r>
            <a:rPr lang="sr-Latn-ME" sz="1800" b="1" dirty="0"/>
            <a:t>Izrađuju ih ustanove ili preduzeća</a:t>
          </a:r>
          <a:endParaRPr lang="en-US" sz="1800" b="1" dirty="0"/>
        </a:p>
      </dgm:t>
    </dgm:pt>
    <dgm:pt modelId="{04B9B653-CF5D-4328-B0EA-B169CDE6FAC3}" type="parTrans" cxnId="{33F26095-B3F0-4D1C-A0D4-976C0750A5BF}">
      <dgm:prSet/>
      <dgm:spPr/>
      <dgm:t>
        <a:bodyPr/>
        <a:lstStyle/>
        <a:p>
          <a:endParaRPr lang="en-US"/>
        </a:p>
      </dgm:t>
    </dgm:pt>
    <dgm:pt modelId="{74DD8232-B075-4C2D-A002-4C0E1DD21935}" type="sibTrans" cxnId="{33F26095-B3F0-4D1C-A0D4-976C0750A5BF}">
      <dgm:prSet/>
      <dgm:spPr/>
      <dgm:t>
        <a:bodyPr/>
        <a:lstStyle/>
        <a:p>
          <a:endParaRPr lang="en-US"/>
        </a:p>
      </dgm:t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</dgm:pt>
    <dgm:pt modelId="{A7A92ECE-7DDC-4B85-A5F1-4BCC17DD7BFD}" type="pres">
      <dgm:prSet presAssocID="{88E631D4-B857-49D9-98A0-21CCBDE24A1E}" presName="composite" presStyleCnt="0"/>
      <dgm:spPr/>
    </dgm:pt>
    <dgm:pt modelId="{E7A1C3E4-B3E8-4A61-B88A-F867C9118C44}" type="pres">
      <dgm:prSet presAssocID="{88E631D4-B857-49D9-98A0-21CCBDE24A1E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58C733B9-3E10-42FC-B503-D9252D70EEFF}" type="pres">
      <dgm:prSet presAssocID="{88E631D4-B857-49D9-98A0-21CCBDE24A1E}" presName="descendantText" presStyleLbl="alignAcc1" presStyleIdx="0" presStyleCnt="6">
        <dgm:presLayoutVars>
          <dgm:bulletEnabled val="1"/>
        </dgm:presLayoutVars>
      </dgm:prSet>
      <dgm:spPr/>
    </dgm:pt>
    <dgm:pt modelId="{EE170996-EC8E-485C-B09A-926508C372D5}" type="pres">
      <dgm:prSet presAssocID="{87B2DD8A-68FC-41B1-96C4-43BCA070B53E}" presName="sp" presStyleCnt="0"/>
      <dgm:spPr/>
    </dgm:pt>
    <dgm:pt modelId="{F8565092-201D-4AE2-A91F-F97E389CCBD9}" type="pres">
      <dgm:prSet presAssocID="{2C1CFAAD-CBB0-461F-8B93-7D6EAF362F98}" presName="composite" presStyleCnt="0"/>
      <dgm:spPr/>
    </dgm:pt>
    <dgm:pt modelId="{7A507C50-3867-4375-88B9-87B0AF31ACEC}" type="pres">
      <dgm:prSet presAssocID="{2C1CFAAD-CBB0-461F-8B93-7D6EAF362F98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A528F2CB-7FE9-4474-BA4B-F9EE0C8F7671}" type="pres">
      <dgm:prSet presAssocID="{2C1CFAAD-CBB0-461F-8B93-7D6EAF362F98}" presName="descendantText" presStyleLbl="alignAcc1" presStyleIdx="1" presStyleCnt="6">
        <dgm:presLayoutVars>
          <dgm:bulletEnabled val="1"/>
        </dgm:presLayoutVars>
      </dgm:prSet>
      <dgm:spPr/>
    </dgm:pt>
    <dgm:pt modelId="{3450849C-BE60-40EF-A6AE-DCC433198584}" type="pres">
      <dgm:prSet presAssocID="{F33C61FB-4A46-439B-8837-A309B737690B}" presName="sp" presStyleCnt="0"/>
      <dgm:spPr/>
    </dgm:pt>
    <dgm:pt modelId="{E5DB6FF7-5B70-416C-9658-EEF2BBA4499A}" type="pres">
      <dgm:prSet presAssocID="{FE64968C-CED0-4E34-A162-BA35936B076B}" presName="composite" presStyleCnt="0"/>
      <dgm:spPr/>
    </dgm:pt>
    <dgm:pt modelId="{E50B3A6D-5657-46B9-BE77-2BA6C86D6A57}" type="pres">
      <dgm:prSet presAssocID="{FE64968C-CED0-4E34-A162-BA35936B076B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120FC92C-DFB2-4C17-B0A6-773976882207}" type="pres">
      <dgm:prSet presAssocID="{FE64968C-CED0-4E34-A162-BA35936B076B}" presName="descendantText" presStyleLbl="alignAcc1" presStyleIdx="2" presStyleCnt="6">
        <dgm:presLayoutVars>
          <dgm:bulletEnabled val="1"/>
        </dgm:presLayoutVars>
      </dgm:prSet>
      <dgm:spPr/>
    </dgm:pt>
    <dgm:pt modelId="{2AEBAC13-B5B6-4E8D-9C2D-3A1168A5194D}" type="pres">
      <dgm:prSet presAssocID="{F3876D22-62A4-458D-AEC0-D7865A1B95CA}" presName="sp" presStyleCnt="0"/>
      <dgm:spPr/>
    </dgm:pt>
    <dgm:pt modelId="{87CDE623-C419-4718-A6D8-CA8FEA86373E}" type="pres">
      <dgm:prSet presAssocID="{67A31EE2-8A16-467A-9DF5-FC2872D83C74}" presName="composite" presStyleCnt="0"/>
      <dgm:spPr/>
    </dgm:pt>
    <dgm:pt modelId="{05D7C410-CCC5-4CB9-B03C-5EF35DCE1DC6}" type="pres">
      <dgm:prSet presAssocID="{67A31EE2-8A16-467A-9DF5-FC2872D83C74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EB5116E-EE30-4538-8D88-1ED4C960214E}" type="pres">
      <dgm:prSet presAssocID="{67A31EE2-8A16-467A-9DF5-FC2872D83C74}" presName="descendantText" presStyleLbl="alignAcc1" presStyleIdx="3" presStyleCnt="6">
        <dgm:presLayoutVars>
          <dgm:bulletEnabled val="1"/>
        </dgm:presLayoutVars>
      </dgm:prSet>
      <dgm:spPr/>
    </dgm:pt>
    <dgm:pt modelId="{A9D92FBF-A0DD-4D82-9577-0071EF790280}" type="pres">
      <dgm:prSet presAssocID="{1A7A0B62-5796-452A-A3B9-8E95DD130132}" presName="sp" presStyleCnt="0"/>
      <dgm:spPr/>
    </dgm:pt>
    <dgm:pt modelId="{800137C0-1895-4080-A67E-92C636127282}" type="pres">
      <dgm:prSet presAssocID="{BF68CCEC-AFCF-461F-A0D6-2CD63381F254}" presName="composite" presStyleCnt="0"/>
      <dgm:spPr/>
    </dgm:pt>
    <dgm:pt modelId="{75F924D8-053C-47BB-9918-E0BDF4758282}" type="pres">
      <dgm:prSet presAssocID="{BF68CCEC-AFCF-461F-A0D6-2CD63381F25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ECB65C83-D254-4FC8-B652-718206FAAB78}" type="pres">
      <dgm:prSet presAssocID="{BF68CCEC-AFCF-461F-A0D6-2CD63381F254}" presName="descendantText" presStyleLbl="alignAcc1" presStyleIdx="4" presStyleCnt="6">
        <dgm:presLayoutVars>
          <dgm:bulletEnabled val="1"/>
        </dgm:presLayoutVars>
      </dgm:prSet>
      <dgm:spPr/>
    </dgm:pt>
    <dgm:pt modelId="{9BDAE04B-772D-4DCD-99B0-34FF8959B62A}" type="pres">
      <dgm:prSet presAssocID="{36F1B07C-7ACB-48AE-9B04-4933E2F50BC8}" presName="sp" presStyleCnt="0"/>
      <dgm:spPr/>
    </dgm:pt>
    <dgm:pt modelId="{4FD5D1B2-78A1-4364-80CC-84C9A4C01DDB}" type="pres">
      <dgm:prSet presAssocID="{F8269D8D-3D4B-4D2D-A50C-9447C3962EC5}" presName="composite" presStyleCnt="0"/>
      <dgm:spPr/>
    </dgm:pt>
    <dgm:pt modelId="{3D256977-C195-469B-B453-7A7DBF63FB56}" type="pres">
      <dgm:prSet presAssocID="{F8269D8D-3D4B-4D2D-A50C-9447C3962EC5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A29B692D-1082-4D69-8BD9-EE417B1C7C80}" type="pres">
      <dgm:prSet presAssocID="{F8269D8D-3D4B-4D2D-A50C-9447C3962EC5}" presName="descendantText" presStyleLbl="alignAcc1" presStyleIdx="5" presStyleCnt="6" custLinFactNeighborX="501" custLinFactNeighborY="16469">
        <dgm:presLayoutVars>
          <dgm:bulletEnabled val="1"/>
        </dgm:presLayoutVars>
      </dgm:prSet>
      <dgm:spPr/>
    </dgm:pt>
  </dgm:ptLst>
  <dgm:cxnLst>
    <dgm:cxn modelId="{CA83D403-1346-4FC9-B660-3468B6B1E8D4}" srcId="{67A31EE2-8A16-467A-9DF5-FC2872D83C74}" destId="{3D2A0F3A-FCA6-4376-A656-77A5890EF67D}" srcOrd="0" destOrd="0" parTransId="{AB739A53-3F51-44C9-AC6A-F71950C2238D}" sibTransId="{6BAB4112-92C6-48BB-BCD1-789FD33C9845}"/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20BAC80E-C695-49FD-9E8C-D69B8096E5B0}" srcId="{8D07B072-F4B6-4F5B-9DA6-1CDCAC48EE3E}" destId="{FE64968C-CED0-4E34-A162-BA35936B076B}" srcOrd="2" destOrd="0" parTransId="{162442E3-48DB-4777-B043-E169544254B7}" sibTransId="{F3876D22-62A4-458D-AEC0-D7865A1B95CA}"/>
    <dgm:cxn modelId="{145BD123-2328-414D-B459-44FA6E762DD6}" srcId="{8D07B072-F4B6-4F5B-9DA6-1CDCAC48EE3E}" destId="{BF68CCEC-AFCF-461F-A0D6-2CD63381F254}" srcOrd="4" destOrd="0" parTransId="{35E0D99A-06EF-4801-82CE-1735275483EF}" sibTransId="{36F1B07C-7ACB-48AE-9B04-4933E2F50BC8}"/>
    <dgm:cxn modelId="{CCA90436-0914-4F59-BC98-1171415E6D63}" type="presOf" srcId="{4C4B4B67-B9FA-436B-BA47-5950C836DB9B}" destId="{A528F2CB-7FE9-4474-BA4B-F9EE0C8F7671}" srcOrd="0" destOrd="0" presId="urn:microsoft.com/office/officeart/2005/8/layout/chevron2"/>
    <dgm:cxn modelId="{7FAAD15F-DD02-4B49-9F36-A1B82715943C}" type="presOf" srcId="{2C1CFAAD-CBB0-461F-8B93-7D6EAF362F98}" destId="{7A507C50-3867-4375-88B9-87B0AF31ACEC}" srcOrd="0" destOrd="0" presId="urn:microsoft.com/office/officeart/2005/8/layout/chevron2"/>
    <dgm:cxn modelId="{ED88B14B-DB9D-44F9-BEEC-62E34CCDDF38}" type="presOf" srcId="{3EFF7D8E-B7DC-4883-9AD4-21C3DCAD6C2A}" destId="{58C733B9-3E10-42FC-B503-D9252D70EEFF}" srcOrd="0" destOrd="0" presId="urn:microsoft.com/office/officeart/2005/8/layout/chevron2"/>
    <dgm:cxn modelId="{8F519052-C967-4471-BCD3-22F14AE46ABF}" srcId="{BF68CCEC-AFCF-461F-A0D6-2CD63381F254}" destId="{5DB2E3D1-499A-4338-945B-2B9D85B72EEB}" srcOrd="0" destOrd="0" parTransId="{6DFBB369-5F52-4774-A6CA-3889595ABC19}" sibTransId="{3878890D-C67F-4AA3-BFBE-08E121FCCAAA}"/>
    <dgm:cxn modelId="{1B4D587F-9EDA-48D8-8DD6-3C5B3FA6F787}" srcId="{2C1CFAAD-CBB0-461F-8B93-7D6EAF362F98}" destId="{4C4B4B67-B9FA-436B-BA47-5950C836DB9B}" srcOrd="0" destOrd="0" parTransId="{4E3BCC61-71B3-4DFC-A9D1-001CD0D6D0E2}" sibTransId="{9F0B1A4C-1B24-46B2-AF47-799898EE6071}"/>
    <dgm:cxn modelId="{4380F682-ADF4-41D7-8B3C-8E7AAF9FE5AA}" type="presOf" srcId="{F8269D8D-3D4B-4D2D-A50C-9447C3962EC5}" destId="{3D256977-C195-469B-B453-7A7DBF63FB56}" srcOrd="0" destOrd="0" presId="urn:microsoft.com/office/officeart/2005/8/layout/chevron2"/>
    <dgm:cxn modelId="{18555A88-462E-42F1-A037-03545CED1034}" type="presOf" srcId="{FE64968C-CED0-4E34-A162-BA35936B076B}" destId="{E50B3A6D-5657-46B9-BE77-2BA6C86D6A57}" srcOrd="0" destOrd="0" presId="urn:microsoft.com/office/officeart/2005/8/layout/chevron2"/>
    <dgm:cxn modelId="{E6060990-0229-4C26-BD1A-65B3211E611A}" srcId="{FE64968C-CED0-4E34-A162-BA35936B076B}" destId="{B5F64F2D-B510-4D8A-98AB-CC855E73A32B}" srcOrd="0" destOrd="0" parTransId="{A3D12D1A-B12D-4041-BAD5-6AF4F10A613C}" sibTransId="{961389D6-B578-47FE-A640-2CEF94DE617D}"/>
    <dgm:cxn modelId="{33F26095-B3F0-4D1C-A0D4-976C0750A5BF}" srcId="{F8269D8D-3D4B-4D2D-A50C-9447C3962EC5}" destId="{658C30EB-C085-4E26-AF81-4CDF1185C2E5}" srcOrd="0" destOrd="0" parTransId="{04B9B653-CF5D-4328-B0EA-B169CDE6FAC3}" sibTransId="{74DD8232-B075-4C2D-A002-4C0E1DD21935}"/>
    <dgm:cxn modelId="{16BA9499-4623-4AB3-84A3-8FD638D27583}" srcId="{88E631D4-B857-49D9-98A0-21CCBDE24A1E}" destId="{3EFF7D8E-B7DC-4883-9AD4-21C3DCAD6C2A}" srcOrd="0" destOrd="0" parTransId="{EA7BEC78-F77A-4CC9-AD09-BCFA2E9EE240}" sibTransId="{5A3D62A6-780A-431D-9733-EC758CEE4AA6}"/>
    <dgm:cxn modelId="{6757C49A-576A-4BAF-AA8E-45984AEB248D}" srcId="{8D07B072-F4B6-4F5B-9DA6-1CDCAC48EE3E}" destId="{67A31EE2-8A16-467A-9DF5-FC2872D83C74}" srcOrd="3" destOrd="0" parTransId="{1A635E44-1FB3-4DD5-83AB-6D5E83338414}" sibTransId="{1A7A0B62-5796-452A-A3B9-8E95DD130132}"/>
    <dgm:cxn modelId="{563F92A6-A5DF-41EE-9589-546741695D3F}" srcId="{8D07B072-F4B6-4F5B-9DA6-1CDCAC48EE3E}" destId="{F8269D8D-3D4B-4D2D-A50C-9447C3962EC5}" srcOrd="5" destOrd="0" parTransId="{8FAC540A-EA69-457A-A7DB-58CBB143B952}" sibTransId="{72A1BB42-8055-49F7-8015-26B5F5513C5D}"/>
    <dgm:cxn modelId="{04382ACD-6839-4F0E-8D19-89E390DDD6CA}" srcId="{8D07B072-F4B6-4F5B-9DA6-1CDCAC48EE3E}" destId="{2C1CFAAD-CBB0-461F-8B93-7D6EAF362F98}" srcOrd="1" destOrd="0" parTransId="{EF153B7E-DC43-43F8-B6F1-41775AE45663}" sibTransId="{F33C61FB-4A46-439B-8837-A309B737690B}"/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D51BE6D2-AB4A-489E-A129-444C4632C369}" type="presOf" srcId="{3D2A0F3A-FCA6-4376-A656-77A5890EF67D}" destId="{0EB5116E-EE30-4538-8D88-1ED4C960214E}" srcOrd="0" destOrd="0" presId="urn:microsoft.com/office/officeart/2005/8/layout/chevron2"/>
    <dgm:cxn modelId="{68424EDE-76DF-4561-8487-4824E9E90786}" type="presOf" srcId="{B5F64F2D-B510-4D8A-98AB-CC855E73A32B}" destId="{120FC92C-DFB2-4C17-B0A6-773976882207}" srcOrd="0" destOrd="0" presId="urn:microsoft.com/office/officeart/2005/8/layout/chevron2"/>
    <dgm:cxn modelId="{A19220F0-0D3B-4C94-AE91-AD0D10090E4B}" type="presOf" srcId="{5DB2E3D1-499A-4338-945B-2B9D85B72EEB}" destId="{ECB65C83-D254-4FC8-B652-718206FAAB78}" srcOrd="0" destOrd="0" presId="urn:microsoft.com/office/officeart/2005/8/layout/chevron2"/>
    <dgm:cxn modelId="{8B2A90F2-D7CB-49A3-9F94-9B1195FFD219}" type="presOf" srcId="{BF68CCEC-AFCF-461F-A0D6-2CD63381F254}" destId="{75F924D8-053C-47BB-9918-E0BDF4758282}" srcOrd="0" destOrd="0" presId="urn:microsoft.com/office/officeart/2005/8/layout/chevron2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0684F5F5-A6B6-4C02-A5E8-E12B9B671915}" type="presOf" srcId="{658C30EB-C085-4E26-AF81-4CDF1185C2E5}" destId="{A29B692D-1082-4D69-8BD9-EE417B1C7C80}" srcOrd="0" destOrd="0" presId="urn:microsoft.com/office/officeart/2005/8/layout/chevron2"/>
    <dgm:cxn modelId="{C60CA5FC-7A81-4613-85B2-6A0FBDA98018}" type="presOf" srcId="{67A31EE2-8A16-467A-9DF5-FC2872D83C74}" destId="{05D7C410-CCC5-4CB9-B03C-5EF35DCE1DC6}" srcOrd="0" destOrd="0" presId="urn:microsoft.com/office/officeart/2005/8/layout/chevron2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876C1CF1-39C7-4B58-991E-61F1385FE485}" type="presParOf" srcId="{27C26260-3D5C-4831-9D9D-FE1609DDCA0E}" destId="{F8565092-201D-4AE2-A91F-F97E389CCBD9}" srcOrd="2" destOrd="0" presId="urn:microsoft.com/office/officeart/2005/8/layout/chevron2"/>
    <dgm:cxn modelId="{BD01E3E8-8712-4247-9F46-7086CF08D3EE}" type="presParOf" srcId="{F8565092-201D-4AE2-A91F-F97E389CCBD9}" destId="{7A507C50-3867-4375-88B9-87B0AF31ACEC}" srcOrd="0" destOrd="0" presId="urn:microsoft.com/office/officeart/2005/8/layout/chevron2"/>
    <dgm:cxn modelId="{A5AA9040-7080-4696-A1B1-6F000D2A5349}" type="presParOf" srcId="{F8565092-201D-4AE2-A91F-F97E389CCBD9}" destId="{A528F2CB-7FE9-4474-BA4B-F9EE0C8F7671}" srcOrd="1" destOrd="0" presId="urn:microsoft.com/office/officeart/2005/8/layout/chevron2"/>
    <dgm:cxn modelId="{662A8D69-9F36-404A-A636-28F91A67E08D}" type="presParOf" srcId="{27C26260-3D5C-4831-9D9D-FE1609DDCA0E}" destId="{3450849C-BE60-40EF-A6AE-DCC433198584}" srcOrd="3" destOrd="0" presId="urn:microsoft.com/office/officeart/2005/8/layout/chevron2"/>
    <dgm:cxn modelId="{41146209-7BC9-446E-B2A2-498E2F4AFFCB}" type="presParOf" srcId="{27C26260-3D5C-4831-9D9D-FE1609DDCA0E}" destId="{E5DB6FF7-5B70-416C-9658-EEF2BBA4499A}" srcOrd="4" destOrd="0" presId="urn:microsoft.com/office/officeart/2005/8/layout/chevron2"/>
    <dgm:cxn modelId="{83761206-9E9C-42AA-9E1C-DDFC7E0D9968}" type="presParOf" srcId="{E5DB6FF7-5B70-416C-9658-EEF2BBA4499A}" destId="{E50B3A6D-5657-46B9-BE77-2BA6C86D6A57}" srcOrd="0" destOrd="0" presId="urn:microsoft.com/office/officeart/2005/8/layout/chevron2"/>
    <dgm:cxn modelId="{6069EF05-F1DA-4481-9C94-3E548D67BD8B}" type="presParOf" srcId="{E5DB6FF7-5B70-416C-9658-EEF2BBA4499A}" destId="{120FC92C-DFB2-4C17-B0A6-773976882207}" srcOrd="1" destOrd="0" presId="urn:microsoft.com/office/officeart/2005/8/layout/chevron2"/>
    <dgm:cxn modelId="{29B79766-23E8-4EB2-A8B5-445008AF8E5E}" type="presParOf" srcId="{27C26260-3D5C-4831-9D9D-FE1609DDCA0E}" destId="{2AEBAC13-B5B6-4E8D-9C2D-3A1168A5194D}" srcOrd="5" destOrd="0" presId="urn:microsoft.com/office/officeart/2005/8/layout/chevron2"/>
    <dgm:cxn modelId="{551B72BE-D0D4-460A-AEE8-C0E147AFA44C}" type="presParOf" srcId="{27C26260-3D5C-4831-9D9D-FE1609DDCA0E}" destId="{87CDE623-C419-4718-A6D8-CA8FEA86373E}" srcOrd="6" destOrd="0" presId="urn:microsoft.com/office/officeart/2005/8/layout/chevron2"/>
    <dgm:cxn modelId="{843C7B3C-0D8D-4901-BDE6-3A58033EEBDB}" type="presParOf" srcId="{87CDE623-C419-4718-A6D8-CA8FEA86373E}" destId="{05D7C410-CCC5-4CB9-B03C-5EF35DCE1DC6}" srcOrd="0" destOrd="0" presId="urn:microsoft.com/office/officeart/2005/8/layout/chevron2"/>
    <dgm:cxn modelId="{704484BC-6255-408A-842E-AB273E580EFA}" type="presParOf" srcId="{87CDE623-C419-4718-A6D8-CA8FEA86373E}" destId="{0EB5116E-EE30-4538-8D88-1ED4C960214E}" srcOrd="1" destOrd="0" presId="urn:microsoft.com/office/officeart/2005/8/layout/chevron2"/>
    <dgm:cxn modelId="{B0AE4242-AB04-402C-BA94-572806F37AAE}" type="presParOf" srcId="{27C26260-3D5C-4831-9D9D-FE1609DDCA0E}" destId="{A9D92FBF-A0DD-4D82-9577-0071EF790280}" srcOrd="7" destOrd="0" presId="urn:microsoft.com/office/officeart/2005/8/layout/chevron2"/>
    <dgm:cxn modelId="{BB77C10C-14B5-49BB-9497-45D9992BF433}" type="presParOf" srcId="{27C26260-3D5C-4831-9D9D-FE1609DDCA0E}" destId="{800137C0-1895-4080-A67E-92C636127282}" srcOrd="8" destOrd="0" presId="urn:microsoft.com/office/officeart/2005/8/layout/chevron2"/>
    <dgm:cxn modelId="{5B8B8F34-3104-41FD-8154-A18A08C8CFC1}" type="presParOf" srcId="{800137C0-1895-4080-A67E-92C636127282}" destId="{75F924D8-053C-47BB-9918-E0BDF4758282}" srcOrd="0" destOrd="0" presId="urn:microsoft.com/office/officeart/2005/8/layout/chevron2"/>
    <dgm:cxn modelId="{C78DD6FC-7096-4415-90B6-56F9DBFDE569}" type="presParOf" srcId="{800137C0-1895-4080-A67E-92C636127282}" destId="{ECB65C83-D254-4FC8-B652-718206FAAB78}" srcOrd="1" destOrd="0" presId="urn:microsoft.com/office/officeart/2005/8/layout/chevron2"/>
    <dgm:cxn modelId="{B7E72D0C-DB92-4E58-B000-3DFA7F4B748E}" type="presParOf" srcId="{27C26260-3D5C-4831-9D9D-FE1609DDCA0E}" destId="{9BDAE04B-772D-4DCD-99B0-34FF8959B62A}" srcOrd="9" destOrd="0" presId="urn:microsoft.com/office/officeart/2005/8/layout/chevron2"/>
    <dgm:cxn modelId="{3D9221A9-025A-40C6-A1F0-6E596245715B}" type="presParOf" srcId="{27C26260-3D5C-4831-9D9D-FE1609DDCA0E}" destId="{4FD5D1B2-78A1-4364-80CC-84C9A4C01DDB}" srcOrd="10" destOrd="0" presId="urn:microsoft.com/office/officeart/2005/8/layout/chevron2"/>
    <dgm:cxn modelId="{CBD40D7F-B787-48AD-8A3C-9A650F61352C}" type="presParOf" srcId="{4FD5D1B2-78A1-4364-80CC-84C9A4C01DDB}" destId="{3D256977-C195-469B-B453-7A7DBF63FB56}" srcOrd="0" destOrd="0" presId="urn:microsoft.com/office/officeart/2005/8/layout/chevron2"/>
    <dgm:cxn modelId="{C394B2D0-4614-413B-9F1B-EA5516C04DD2}" type="presParOf" srcId="{4FD5D1B2-78A1-4364-80CC-84C9A4C01DDB}" destId="{A29B692D-1082-4D69-8BD9-EE417B1C7C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/>
            <a:t>Urbanistički planovi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3EFF7D8E-B7DC-4883-9AD4-21C3DCAD6C2A}">
      <dgm:prSet phldrT="[Text]" custT="1"/>
      <dgm:spPr/>
      <dgm:t>
        <a:bodyPr/>
        <a:lstStyle/>
        <a:p>
          <a:r>
            <a:rPr lang="sr-Latn-ME" sz="1800" b="1" dirty="0"/>
            <a:t>Generalni urbanistički plan</a:t>
          </a:r>
          <a:endParaRPr lang="en-US" sz="1800" b="1" dirty="0"/>
        </a:p>
      </dgm:t>
    </dgm:pt>
    <dgm:pt modelId="{EA7BEC78-F77A-4CC9-AD09-BCFA2E9EE240}" type="parTrans" cxnId="{16BA9499-4623-4AB3-84A3-8FD638D27583}">
      <dgm:prSet/>
      <dgm:spPr/>
      <dgm:t>
        <a:bodyPr/>
        <a:lstStyle/>
        <a:p>
          <a:endParaRPr lang="en-US"/>
        </a:p>
      </dgm:t>
    </dgm:pt>
    <dgm:pt modelId="{5A3D62A6-780A-431D-9733-EC758CEE4AA6}" type="sibTrans" cxnId="{16BA9499-4623-4AB3-84A3-8FD638D27583}">
      <dgm:prSet/>
      <dgm:spPr/>
      <dgm:t>
        <a:bodyPr/>
        <a:lstStyle/>
        <a:p>
          <a:endParaRPr lang="en-US"/>
        </a:p>
      </dgm:t>
    </dgm:pt>
    <dgm:pt modelId="{2C1CFAAD-CBB0-461F-8B93-7D6EAF362F98}">
      <dgm:prSet phldrT="[Text]"/>
      <dgm:spPr/>
      <dgm:t>
        <a:bodyPr/>
        <a:lstStyle/>
        <a:p>
          <a:r>
            <a:rPr lang="sr-Latn-ME" dirty="0"/>
            <a:t>Urbanistički planovi</a:t>
          </a:r>
          <a:endParaRPr lang="en-US" dirty="0"/>
        </a:p>
      </dgm:t>
    </dgm:pt>
    <dgm:pt modelId="{EF153B7E-DC43-43F8-B6F1-41775AE45663}" type="parTrans" cxnId="{04382ACD-6839-4F0E-8D19-89E390DDD6CA}">
      <dgm:prSet/>
      <dgm:spPr/>
      <dgm:t>
        <a:bodyPr/>
        <a:lstStyle/>
        <a:p>
          <a:endParaRPr lang="en-US"/>
        </a:p>
      </dgm:t>
    </dgm:pt>
    <dgm:pt modelId="{F33C61FB-4A46-439B-8837-A309B737690B}" type="sibTrans" cxnId="{04382ACD-6839-4F0E-8D19-89E390DDD6CA}">
      <dgm:prSet/>
      <dgm:spPr/>
      <dgm:t>
        <a:bodyPr/>
        <a:lstStyle/>
        <a:p>
          <a:endParaRPr lang="en-US"/>
        </a:p>
      </dgm:t>
    </dgm:pt>
    <dgm:pt modelId="{4C4B4B67-B9FA-436B-BA47-5950C836DB9B}">
      <dgm:prSet phldrT="[Text]" custT="1"/>
      <dgm:spPr/>
      <dgm:t>
        <a:bodyPr/>
        <a:lstStyle/>
        <a:p>
          <a:r>
            <a:rPr lang="sr-Latn-ME" sz="1800" b="1" dirty="0"/>
            <a:t>Urbanistički projekat</a:t>
          </a:r>
          <a:endParaRPr lang="en-US" sz="1800" b="1" dirty="0"/>
        </a:p>
      </dgm:t>
    </dgm:pt>
    <dgm:pt modelId="{4E3BCC61-71B3-4DFC-A9D1-001CD0D6D0E2}" type="parTrans" cxnId="{1B4D587F-9EDA-48D8-8DD6-3C5B3FA6F787}">
      <dgm:prSet/>
      <dgm:spPr/>
      <dgm:t>
        <a:bodyPr/>
        <a:lstStyle/>
        <a:p>
          <a:endParaRPr lang="en-US"/>
        </a:p>
      </dgm:t>
    </dgm:pt>
    <dgm:pt modelId="{9F0B1A4C-1B24-46B2-AF47-799898EE6071}" type="sibTrans" cxnId="{1B4D587F-9EDA-48D8-8DD6-3C5B3FA6F787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/>
            <a:t>Urbanistički planovi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5DB2E3D1-499A-4338-945B-2B9D85B72EEB}">
      <dgm:prSet custT="1"/>
      <dgm:spPr/>
      <dgm:t>
        <a:bodyPr/>
        <a:lstStyle/>
        <a:p>
          <a:r>
            <a:rPr lang="sr-Latn-ME" sz="1800" b="1" dirty="0"/>
            <a:t>Propisivanje posebnog postupka za donošenje plana od strane Skupštine u slučaju elementarnih nepogoda</a:t>
          </a:r>
          <a:endParaRPr lang="en-US" sz="1800" b="1" dirty="0"/>
        </a:p>
      </dgm:t>
    </dgm:pt>
    <dgm:pt modelId="{6DFBB369-5F52-4774-A6CA-3889595ABC19}" type="parTrans" cxnId="{8F519052-C967-4471-BCD3-22F14AE46ABF}">
      <dgm:prSet/>
      <dgm:spPr/>
      <dgm:t>
        <a:bodyPr/>
        <a:lstStyle/>
        <a:p>
          <a:endParaRPr lang="en-US"/>
        </a:p>
      </dgm:t>
    </dgm:pt>
    <dgm:pt modelId="{3878890D-C67F-4AA3-BFBE-08E121FCCAAA}" type="sibTrans" cxnId="{8F519052-C967-4471-BCD3-22F14AE46ABF}">
      <dgm:prSet/>
      <dgm:spPr/>
      <dgm:t>
        <a:bodyPr/>
        <a:lstStyle/>
        <a:p>
          <a:endParaRPr lang="en-US"/>
        </a:p>
      </dgm:t>
    </dgm:pt>
    <dgm:pt modelId="{658C30EB-C085-4E26-AF81-4CDF1185C2E5}">
      <dgm:prSet custT="1"/>
      <dgm:spPr/>
      <dgm:t>
        <a:bodyPr/>
        <a:lstStyle/>
        <a:p>
          <a:r>
            <a:rPr lang="sr-Latn-ME" sz="1800" b="1" dirty="0"/>
            <a:t>Finansiraju se i od zainteresovanog korisnika prostora</a:t>
          </a:r>
          <a:endParaRPr lang="en-US" sz="1800" b="1" dirty="0"/>
        </a:p>
      </dgm:t>
    </dgm:pt>
    <dgm:pt modelId="{74DD8232-B075-4C2D-A002-4C0E1DD21935}" type="sibTrans" cxnId="{33F26095-B3F0-4D1C-A0D4-976C0750A5BF}">
      <dgm:prSet/>
      <dgm:spPr/>
      <dgm:t>
        <a:bodyPr/>
        <a:lstStyle/>
        <a:p>
          <a:endParaRPr lang="en-US"/>
        </a:p>
      </dgm:t>
    </dgm:pt>
    <dgm:pt modelId="{04B9B653-CF5D-4328-B0EA-B169CDE6FAC3}" type="parTrans" cxnId="{33F26095-B3F0-4D1C-A0D4-976C0750A5BF}">
      <dgm:prSet/>
      <dgm:spPr/>
      <dgm:t>
        <a:bodyPr/>
        <a:lstStyle/>
        <a:p>
          <a:endParaRPr lang="en-US"/>
        </a:p>
      </dgm:t>
    </dgm:pt>
    <dgm:pt modelId="{F8269D8D-3D4B-4D2D-A50C-9447C3962EC5}">
      <dgm:prSet/>
      <dgm:spPr/>
      <dgm:t>
        <a:bodyPr/>
        <a:lstStyle/>
        <a:p>
          <a:r>
            <a:rPr lang="sr-Latn-ME" dirty="0"/>
            <a:t>Urbanistički planovi</a:t>
          </a:r>
          <a:endParaRPr lang="en-US" dirty="0"/>
        </a:p>
      </dgm:t>
    </dgm:pt>
    <dgm:pt modelId="{72A1BB42-8055-49F7-8015-26B5F5513C5D}" type="sibTrans" cxnId="{563F92A6-A5DF-41EE-9589-546741695D3F}">
      <dgm:prSet/>
      <dgm:spPr/>
      <dgm:t>
        <a:bodyPr/>
        <a:lstStyle/>
        <a:p>
          <a:endParaRPr lang="en-US"/>
        </a:p>
      </dgm:t>
    </dgm:pt>
    <dgm:pt modelId="{8FAC540A-EA69-457A-A7DB-58CBB143B952}" type="parTrans" cxnId="{563F92A6-A5DF-41EE-9589-546741695D3F}">
      <dgm:prSet/>
      <dgm:spPr/>
      <dgm:t>
        <a:bodyPr/>
        <a:lstStyle/>
        <a:p>
          <a:endParaRPr lang="en-US"/>
        </a:p>
      </dgm:t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</dgm:pt>
    <dgm:pt modelId="{A7A92ECE-7DDC-4B85-A5F1-4BCC17DD7BFD}" type="pres">
      <dgm:prSet presAssocID="{88E631D4-B857-49D9-98A0-21CCBDE24A1E}" presName="composite" presStyleCnt="0"/>
      <dgm:spPr/>
    </dgm:pt>
    <dgm:pt modelId="{E7A1C3E4-B3E8-4A61-B88A-F867C9118C44}" type="pres">
      <dgm:prSet presAssocID="{88E631D4-B857-49D9-98A0-21CCBDE24A1E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58C733B9-3E10-42FC-B503-D9252D70EEFF}" type="pres">
      <dgm:prSet presAssocID="{88E631D4-B857-49D9-98A0-21CCBDE24A1E}" presName="descendantText" presStyleLbl="alignAcc1" presStyleIdx="0" presStyleCnt="4">
        <dgm:presLayoutVars>
          <dgm:bulletEnabled val="1"/>
        </dgm:presLayoutVars>
      </dgm:prSet>
      <dgm:spPr/>
    </dgm:pt>
    <dgm:pt modelId="{EE170996-EC8E-485C-B09A-926508C372D5}" type="pres">
      <dgm:prSet presAssocID="{87B2DD8A-68FC-41B1-96C4-43BCA070B53E}" presName="sp" presStyleCnt="0"/>
      <dgm:spPr/>
    </dgm:pt>
    <dgm:pt modelId="{F8565092-201D-4AE2-A91F-F97E389CCBD9}" type="pres">
      <dgm:prSet presAssocID="{2C1CFAAD-CBB0-461F-8B93-7D6EAF362F98}" presName="composite" presStyleCnt="0"/>
      <dgm:spPr/>
    </dgm:pt>
    <dgm:pt modelId="{7A507C50-3867-4375-88B9-87B0AF31ACEC}" type="pres">
      <dgm:prSet presAssocID="{2C1CFAAD-CBB0-461F-8B93-7D6EAF362F9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528F2CB-7FE9-4474-BA4B-F9EE0C8F7671}" type="pres">
      <dgm:prSet presAssocID="{2C1CFAAD-CBB0-461F-8B93-7D6EAF362F98}" presName="descendantText" presStyleLbl="alignAcc1" presStyleIdx="1" presStyleCnt="4">
        <dgm:presLayoutVars>
          <dgm:bulletEnabled val="1"/>
        </dgm:presLayoutVars>
      </dgm:prSet>
      <dgm:spPr/>
    </dgm:pt>
    <dgm:pt modelId="{3450849C-BE60-40EF-A6AE-DCC433198584}" type="pres">
      <dgm:prSet presAssocID="{F33C61FB-4A46-439B-8837-A309B737690B}" presName="sp" presStyleCnt="0"/>
      <dgm:spPr/>
    </dgm:pt>
    <dgm:pt modelId="{800137C0-1895-4080-A67E-92C636127282}" type="pres">
      <dgm:prSet presAssocID="{BF68CCEC-AFCF-461F-A0D6-2CD63381F254}" presName="composite" presStyleCnt="0"/>
      <dgm:spPr/>
    </dgm:pt>
    <dgm:pt modelId="{75F924D8-053C-47BB-9918-E0BDF4758282}" type="pres">
      <dgm:prSet presAssocID="{BF68CCEC-AFCF-461F-A0D6-2CD63381F254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ECB65C83-D254-4FC8-B652-718206FAAB78}" type="pres">
      <dgm:prSet presAssocID="{BF68CCEC-AFCF-461F-A0D6-2CD63381F254}" presName="descendantText" presStyleLbl="alignAcc1" presStyleIdx="2" presStyleCnt="4">
        <dgm:presLayoutVars>
          <dgm:bulletEnabled val="1"/>
        </dgm:presLayoutVars>
      </dgm:prSet>
      <dgm:spPr/>
    </dgm:pt>
    <dgm:pt modelId="{9BDAE04B-772D-4DCD-99B0-34FF8959B62A}" type="pres">
      <dgm:prSet presAssocID="{36F1B07C-7ACB-48AE-9B04-4933E2F50BC8}" presName="sp" presStyleCnt="0"/>
      <dgm:spPr/>
    </dgm:pt>
    <dgm:pt modelId="{4FD5D1B2-78A1-4364-80CC-84C9A4C01DDB}" type="pres">
      <dgm:prSet presAssocID="{F8269D8D-3D4B-4D2D-A50C-9447C3962EC5}" presName="composite" presStyleCnt="0"/>
      <dgm:spPr/>
    </dgm:pt>
    <dgm:pt modelId="{3D256977-C195-469B-B453-7A7DBF63FB56}" type="pres">
      <dgm:prSet presAssocID="{F8269D8D-3D4B-4D2D-A50C-9447C3962EC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29B692D-1082-4D69-8BD9-EE417B1C7C80}" type="pres">
      <dgm:prSet presAssocID="{F8269D8D-3D4B-4D2D-A50C-9447C3962EC5}" presName="descendantText" presStyleLbl="alignAcc1" presStyleIdx="3" presStyleCnt="4" custLinFactNeighborX="501" custLinFactNeighborY="16469">
        <dgm:presLayoutVars>
          <dgm:bulletEnabled val="1"/>
        </dgm:presLayoutVars>
      </dgm:prSet>
      <dgm:spPr/>
    </dgm:pt>
  </dgm:ptLst>
  <dgm:cxnLst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145BD123-2328-414D-B459-44FA6E762DD6}" srcId="{8D07B072-F4B6-4F5B-9DA6-1CDCAC48EE3E}" destId="{BF68CCEC-AFCF-461F-A0D6-2CD63381F254}" srcOrd="2" destOrd="0" parTransId="{35E0D99A-06EF-4801-82CE-1735275483EF}" sibTransId="{36F1B07C-7ACB-48AE-9B04-4933E2F50BC8}"/>
    <dgm:cxn modelId="{CCA90436-0914-4F59-BC98-1171415E6D63}" type="presOf" srcId="{4C4B4B67-B9FA-436B-BA47-5950C836DB9B}" destId="{A528F2CB-7FE9-4474-BA4B-F9EE0C8F7671}" srcOrd="0" destOrd="0" presId="urn:microsoft.com/office/officeart/2005/8/layout/chevron2"/>
    <dgm:cxn modelId="{7FAAD15F-DD02-4B49-9F36-A1B82715943C}" type="presOf" srcId="{2C1CFAAD-CBB0-461F-8B93-7D6EAF362F98}" destId="{7A507C50-3867-4375-88B9-87B0AF31ACEC}" srcOrd="0" destOrd="0" presId="urn:microsoft.com/office/officeart/2005/8/layout/chevron2"/>
    <dgm:cxn modelId="{ED88B14B-DB9D-44F9-BEEC-62E34CCDDF38}" type="presOf" srcId="{3EFF7D8E-B7DC-4883-9AD4-21C3DCAD6C2A}" destId="{58C733B9-3E10-42FC-B503-D9252D70EEFF}" srcOrd="0" destOrd="0" presId="urn:microsoft.com/office/officeart/2005/8/layout/chevron2"/>
    <dgm:cxn modelId="{8F519052-C967-4471-BCD3-22F14AE46ABF}" srcId="{BF68CCEC-AFCF-461F-A0D6-2CD63381F254}" destId="{5DB2E3D1-499A-4338-945B-2B9D85B72EEB}" srcOrd="0" destOrd="0" parTransId="{6DFBB369-5F52-4774-A6CA-3889595ABC19}" sibTransId="{3878890D-C67F-4AA3-BFBE-08E121FCCAAA}"/>
    <dgm:cxn modelId="{1B4D587F-9EDA-48D8-8DD6-3C5B3FA6F787}" srcId="{2C1CFAAD-CBB0-461F-8B93-7D6EAF362F98}" destId="{4C4B4B67-B9FA-436B-BA47-5950C836DB9B}" srcOrd="0" destOrd="0" parTransId="{4E3BCC61-71B3-4DFC-A9D1-001CD0D6D0E2}" sibTransId="{9F0B1A4C-1B24-46B2-AF47-799898EE6071}"/>
    <dgm:cxn modelId="{4380F682-ADF4-41D7-8B3C-8E7AAF9FE5AA}" type="presOf" srcId="{F8269D8D-3D4B-4D2D-A50C-9447C3962EC5}" destId="{3D256977-C195-469B-B453-7A7DBF63FB56}" srcOrd="0" destOrd="0" presId="urn:microsoft.com/office/officeart/2005/8/layout/chevron2"/>
    <dgm:cxn modelId="{33F26095-B3F0-4D1C-A0D4-976C0750A5BF}" srcId="{F8269D8D-3D4B-4D2D-A50C-9447C3962EC5}" destId="{658C30EB-C085-4E26-AF81-4CDF1185C2E5}" srcOrd="0" destOrd="0" parTransId="{04B9B653-CF5D-4328-B0EA-B169CDE6FAC3}" sibTransId="{74DD8232-B075-4C2D-A002-4C0E1DD21935}"/>
    <dgm:cxn modelId="{16BA9499-4623-4AB3-84A3-8FD638D27583}" srcId="{88E631D4-B857-49D9-98A0-21CCBDE24A1E}" destId="{3EFF7D8E-B7DC-4883-9AD4-21C3DCAD6C2A}" srcOrd="0" destOrd="0" parTransId="{EA7BEC78-F77A-4CC9-AD09-BCFA2E9EE240}" sibTransId="{5A3D62A6-780A-431D-9733-EC758CEE4AA6}"/>
    <dgm:cxn modelId="{563F92A6-A5DF-41EE-9589-546741695D3F}" srcId="{8D07B072-F4B6-4F5B-9DA6-1CDCAC48EE3E}" destId="{F8269D8D-3D4B-4D2D-A50C-9447C3962EC5}" srcOrd="3" destOrd="0" parTransId="{8FAC540A-EA69-457A-A7DB-58CBB143B952}" sibTransId="{72A1BB42-8055-49F7-8015-26B5F5513C5D}"/>
    <dgm:cxn modelId="{04382ACD-6839-4F0E-8D19-89E390DDD6CA}" srcId="{8D07B072-F4B6-4F5B-9DA6-1CDCAC48EE3E}" destId="{2C1CFAAD-CBB0-461F-8B93-7D6EAF362F98}" srcOrd="1" destOrd="0" parTransId="{EF153B7E-DC43-43F8-B6F1-41775AE45663}" sibTransId="{F33C61FB-4A46-439B-8837-A309B737690B}"/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A19220F0-0D3B-4C94-AE91-AD0D10090E4B}" type="presOf" srcId="{5DB2E3D1-499A-4338-945B-2B9D85B72EEB}" destId="{ECB65C83-D254-4FC8-B652-718206FAAB78}" srcOrd="0" destOrd="0" presId="urn:microsoft.com/office/officeart/2005/8/layout/chevron2"/>
    <dgm:cxn modelId="{8B2A90F2-D7CB-49A3-9F94-9B1195FFD219}" type="presOf" srcId="{BF68CCEC-AFCF-461F-A0D6-2CD63381F254}" destId="{75F924D8-053C-47BB-9918-E0BDF4758282}" srcOrd="0" destOrd="0" presId="urn:microsoft.com/office/officeart/2005/8/layout/chevron2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0684F5F5-A6B6-4C02-A5E8-E12B9B671915}" type="presOf" srcId="{658C30EB-C085-4E26-AF81-4CDF1185C2E5}" destId="{A29B692D-1082-4D69-8BD9-EE417B1C7C80}" srcOrd="0" destOrd="0" presId="urn:microsoft.com/office/officeart/2005/8/layout/chevron2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876C1CF1-39C7-4B58-991E-61F1385FE485}" type="presParOf" srcId="{27C26260-3D5C-4831-9D9D-FE1609DDCA0E}" destId="{F8565092-201D-4AE2-A91F-F97E389CCBD9}" srcOrd="2" destOrd="0" presId="urn:microsoft.com/office/officeart/2005/8/layout/chevron2"/>
    <dgm:cxn modelId="{BD01E3E8-8712-4247-9F46-7086CF08D3EE}" type="presParOf" srcId="{F8565092-201D-4AE2-A91F-F97E389CCBD9}" destId="{7A507C50-3867-4375-88B9-87B0AF31ACEC}" srcOrd="0" destOrd="0" presId="urn:microsoft.com/office/officeart/2005/8/layout/chevron2"/>
    <dgm:cxn modelId="{A5AA9040-7080-4696-A1B1-6F000D2A5349}" type="presParOf" srcId="{F8565092-201D-4AE2-A91F-F97E389CCBD9}" destId="{A528F2CB-7FE9-4474-BA4B-F9EE0C8F7671}" srcOrd="1" destOrd="0" presId="urn:microsoft.com/office/officeart/2005/8/layout/chevron2"/>
    <dgm:cxn modelId="{662A8D69-9F36-404A-A636-28F91A67E08D}" type="presParOf" srcId="{27C26260-3D5C-4831-9D9D-FE1609DDCA0E}" destId="{3450849C-BE60-40EF-A6AE-DCC433198584}" srcOrd="3" destOrd="0" presId="urn:microsoft.com/office/officeart/2005/8/layout/chevron2"/>
    <dgm:cxn modelId="{BB77C10C-14B5-49BB-9497-45D9992BF433}" type="presParOf" srcId="{27C26260-3D5C-4831-9D9D-FE1609DDCA0E}" destId="{800137C0-1895-4080-A67E-92C636127282}" srcOrd="4" destOrd="0" presId="urn:microsoft.com/office/officeart/2005/8/layout/chevron2"/>
    <dgm:cxn modelId="{5B8B8F34-3104-41FD-8154-A18A08C8CFC1}" type="presParOf" srcId="{800137C0-1895-4080-A67E-92C636127282}" destId="{75F924D8-053C-47BB-9918-E0BDF4758282}" srcOrd="0" destOrd="0" presId="urn:microsoft.com/office/officeart/2005/8/layout/chevron2"/>
    <dgm:cxn modelId="{C78DD6FC-7096-4415-90B6-56F9DBFDE569}" type="presParOf" srcId="{800137C0-1895-4080-A67E-92C636127282}" destId="{ECB65C83-D254-4FC8-B652-718206FAAB78}" srcOrd="1" destOrd="0" presId="urn:microsoft.com/office/officeart/2005/8/layout/chevron2"/>
    <dgm:cxn modelId="{B7E72D0C-DB92-4E58-B000-3DFA7F4B748E}" type="presParOf" srcId="{27C26260-3D5C-4831-9D9D-FE1609DDCA0E}" destId="{9BDAE04B-772D-4DCD-99B0-34FF8959B62A}" srcOrd="5" destOrd="0" presId="urn:microsoft.com/office/officeart/2005/8/layout/chevron2"/>
    <dgm:cxn modelId="{3D9221A9-025A-40C6-A1F0-6E596245715B}" type="presParOf" srcId="{27C26260-3D5C-4831-9D9D-FE1609DDCA0E}" destId="{4FD5D1B2-78A1-4364-80CC-84C9A4C01DDB}" srcOrd="6" destOrd="0" presId="urn:microsoft.com/office/officeart/2005/8/layout/chevron2"/>
    <dgm:cxn modelId="{CBD40D7F-B787-48AD-8A3C-9A650F61352C}" type="presParOf" srcId="{4FD5D1B2-78A1-4364-80CC-84C9A4C01DDB}" destId="{3D256977-C195-469B-B453-7A7DBF63FB56}" srcOrd="0" destOrd="0" presId="urn:microsoft.com/office/officeart/2005/8/layout/chevron2"/>
    <dgm:cxn modelId="{C394B2D0-4614-413B-9F1B-EA5516C04DD2}" type="presParOf" srcId="{4FD5D1B2-78A1-4364-80CC-84C9A4C01DDB}" destId="{A29B692D-1082-4D69-8BD9-EE417B1C7C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153540" y="154563"/>
          <a:ext cx="1023602" cy="71652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000" kern="1200" dirty="0"/>
            <a:t>PP</a:t>
          </a:r>
          <a:endParaRPr lang="en-US" sz="1000" kern="1200" dirty="0"/>
        </a:p>
      </dsp:txBody>
      <dsp:txXfrm rot="-5400000">
        <a:off x="1" y="359284"/>
        <a:ext cx="716521" cy="307081"/>
      </dsp:txXfrm>
    </dsp:sp>
    <dsp:sp modelId="{58C733B9-3E10-42FC-B503-D9252D70EEFF}">
      <dsp:nvSpPr>
        <dsp:cNvPr id="0" name=""/>
        <dsp:cNvSpPr/>
      </dsp:nvSpPr>
      <dsp:spPr>
        <a:xfrm rot="5400000">
          <a:off x="3643737" y="-2941030"/>
          <a:ext cx="665341" cy="65474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Regionalni plan</a:t>
          </a:r>
          <a:endParaRPr lang="en-US" sz="1800" b="1" kern="1200" dirty="0"/>
        </a:p>
      </dsp:txBody>
      <dsp:txXfrm rot="-5400000">
        <a:off x="702707" y="32479"/>
        <a:ext cx="6514924" cy="600383"/>
      </dsp:txXfrm>
    </dsp:sp>
    <dsp:sp modelId="{7A507C50-3867-4375-88B9-87B0AF31ACEC}">
      <dsp:nvSpPr>
        <dsp:cNvPr id="0" name=""/>
        <dsp:cNvSpPr/>
      </dsp:nvSpPr>
      <dsp:spPr>
        <a:xfrm rot="5400000">
          <a:off x="-153540" y="1060201"/>
          <a:ext cx="1023602" cy="71652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000" kern="1200" dirty="0"/>
            <a:t>UP</a:t>
          </a:r>
          <a:endParaRPr lang="en-US" sz="1000" kern="1200" dirty="0"/>
        </a:p>
      </dsp:txBody>
      <dsp:txXfrm rot="-5400000">
        <a:off x="1" y="1264922"/>
        <a:ext cx="716521" cy="307081"/>
      </dsp:txXfrm>
    </dsp:sp>
    <dsp:sp modelId="{A528F2CB-7FE9-4474-BA4B-F9EE0C8F7671}">
      <dsp:nvSpPr>
        <dsp:cNvPr id="0" name=""/>
        <dsp:cNvSpPr/>
      </dsp:nvSpPr>
      <dsp:spPr>
        <a:xfrm rot="5400000">
          <a:off x="3643737" y="-2094157"/>
          <a:ext cx="665341" cy="65474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Urbanistički program, generalni urbanistički plan, detaljni urbanistički plan</a:t>
          </a:r>
          <a:endParaRPr lang="en-US" sz="1800" b="1" kern="1200" dirty="0"/>
        </a:p>
      </dsp:txBody>
      <dsp:txXfrm rot="-5400000">
        <a:off x="702707" y="879352"/>
        <a:ext cx="6514924" cy="600383"/>
      </dsp:txXfrm>
    </dsp:sp>
    <dsp:sp modelId="{E50B3A6D-5657-46B9-BE77-2BA6C86D6A57}">
      <dsp:nvSpPr>
        <dsp:cNvPr id="0" name=""/>
        <dsp:cNvSpPr/>
      </dsp:nvSpPr>
      <dsp:spPr>
        <a:xfrm rot="5400000">
          <a:off x="-153540" y="1965839"/>
          <a:ext cx="1023602" cy="71652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000" kern="1200" dirty="0"/>
            <a:t>Procedura izrade</a:t>
          </a:r>
          <a:endParaRPr lang="en-US" sz="1000" kern="1200" dirty="0"/>
        </a:p>
      </dsp:txBody>
      <dsp:txXfrm rot="-5400000">
        <a:off x="1" y="2170560"/>
        <a:ext cx="716521" cy="307081"/>
      </dsp:txXfrm>
    </dsp:sp>
    <dsp:sp modelId="{120FC92C-DFB2-4C17-B0A6-773976882207}">
      <dsp:nvSpPr>
        <dsp:cNvPr id="0" name=""/>
        <dsp:cNvSpPr/>
      </dsp:nvSpPr>
      <dsp:spPr>
        <a:xfrm rot="5400000">
          <a:off x="3657552" y="-1128732"/>
          <a:ext cx="665341" cy="65474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Javnu uvid 30 dana</a:t>
          </a:r>
          <a:endParaRPr lang="en-US" sz="1800" b="1" kern="1200" dirty="0"/>
        </a:p>
      </dsp:txBody>
      <dsp:txXfrm rot="-5400000">
        <a:off x="716522" y="1844777"/>
        <a:ext cx="6514924" cy="600383"/>
      </dsp:txXfrm>
    </dsp:sp>
    <dsp:sp modelId="{05D7C410-CCC5-4CB9-B03C-5EF35DCE1DC6}">
      <dsp:nvSpPr>
        <dsp:cNvPr id="0" name=""/>
        <dsp:cNvSpPr/>
      </dsp:nvSpPr>
      <dsp:spPr>
        <a:xfrm rot="5400000">
          <a:off x="-153540" y="2871477"/>
          <a:ext cx="1023602" cy="71652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000" kern="1200" dirty="0"/>
            <a:t>Procedura izrade</a:t>
          </a:r>
          <a:endParaRPr lang="en-US" sz="1000" kern="1200" dirty="0"/>
        </a:p>
      </dsp:txBody>
      <dsp:txXfrm rot="-5400000">
        <a:off x="1" y="3076198"/>
        <a:ext cx="716521" cy="307081"/>
      </dsp:txXfrm>
    </dsp:sp>
    <dsp:sp modelId="{0EB5116E-EE30-4538-8D88-1ED4C960214E}">
      <dsp:nvSpPr>
        <dsp:cNvPr id="0" name=""/>
        <dsp:cNvSpPr/>
      </dsp:nvSpPr>
      <dsp:spPr>
        <a:xfrm rot="5400000">
          <a:off x="3657552" y="-223094"/>
          <a:ext cx="665341" cy="65474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Period donošenja od 20 godina</a:t>
          </a:r>
          <a:endParaRPr lang="en-US" sz="1800" b="1" kern="1200" dirty="0"/>
        </a:p>
      </dsp:txBody>
      <dsp:txXfrm rot="-5400000">
        <a:off x="716522" y="2750415"/>
        <a:ext cx="6514924" cy="600383"/>
      </dsp:txXfrm>
    </dsp:sp>
    <dsp:sp modelId="{75F924D8-053C-47BB-9918-E0BDF4758282}">
      <dsp:nvSpPr>
        <dsp:cNvPr id="0" name=""/>
        <dsp:cNvSpPr/>
      </dsp:nvSpPr>
      <dsp:spPr>
        <a:xfrm rot="5400000">
          <a:off x="-153540" y="3777114"/>
          <a:ext cx="1023602" cy="71652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000" kern="1200" dirty="0"/>
            <a:t>Procedura izrade</a:t>
          </a:r>
          <a:endParaRPr lang="en-US" sz="1000" kern="1200" dirty="0"/>
        </a:p>
      </dsp:txBody>
      <dsp:txXfrm rot="-5400000">
        <a:off x="1" y="3981835"/>
        <a:ext cx="716521" cy="307081"/>
      </dsp:txXfrm>
    </dsp:sp>
    <dsp:sp modelId="{ECB65C83-D254-4FC8-B652-718206FAAB78}">
      <dsp:nvSpPr>
        <dsp:cNvPr id="0" name=""/>
        <dsp:cNvSpPr/>
      </dsp:nvSpPr>
      <dsp:spPr>
        <a:xfrm rot="5400000">
          <a:off x="3657552" y="682543"/>
          <a:ext cx="665341" cy="65474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Republički organ/opštinski organ izrađuje planove</a:t>
          </a:r>
          <a:endParaRPr lang="en-US" sz="1800" b="1" kern="1200" dirty="0"/>
        </a:p>
      </dsp:txBody>
      <dsp:txXfrm rot="-5400000">
        <a:off x="716522" y="3656053"/>
        <a:ext cx="6514924" cy="6003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125469" y="126564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Prostorni planovi</a:t>
          </a:r>
          <a:endParaRPr lang="en-US" sz="800" kern="1200" dirty="0"/>
        </a:p>
      </dsp:txBody>
      <dsp:txXfrm rot="-5400000">
        <a:off x="1" y="293856"/>
        <a:ext cx="585524" cy="250939"/>
      </dsp:txXfrm>
    </dsp:sp>
    <dsp:sp modelId="{58C733B9-3E10-42FC-B503-D9252D70EEFF}">
      <dsp:nvSpPr>
        <dsp:cNvPr id="0" name=""/>
        <dsp:cNvSpPr/>
      </dsp:nvSpPr>
      <dsp:spPr>
        <a:xfrm rot="5400000">
          <a:off x="4135711" y="-3549092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Prostorni plan Republike</a:t>
          </a:r>
          <a:endParaRPr lang="en-US" sz="1800" b="1" kern="1200" dirty="0"/>
        </a:p>
      </dsp:txBody>
      <dsp:txXfrm rot="-5400000">
        <a:off x="585525" y="27635"/>
        <a:ext cx="7617534" cy="490619"/>
      </dsp:txXfrm>
    </dsp:sp>
    <dsp:sp modelId="{7A507C50-3867-4375-88B9-87B0AF31ACEC}">
      <dsp:nvSpPr>
        <dsp:cNvPr id="0" name=""/>
        <dsp:cNvSpPr/>
      </dsp:nvSpPr>
      <dsp:spPr>
        <a:xfrm rot="5400000">
          <a:off x="-125469" y="864026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Prostorni planovi</a:t>
          </a:r>
          <a:endParaRPr lang="en-US" sz="800" kern="1200" dirty="0"/>
        </a:p>
      </dsp:txBody>
      <dsp:txXfrm rot="-5400000">
        <a:off x="1" y="1031318"/>
        <a:ext cx="585524" cy="250939"/>
      </dsp:txXfrm>
    </dsp:sp>
    <dsp:sp modelId="{A528F2CB-7FE9-4474-BA4B-F9EE0C8F7671}">
      <dsp:nvSpPr>
        <dsp:cNvPr id="0" name=""/>
        <dsp:cNvSpPr/>
      </dsp:nvSpPr>
      <dsp:spPr>
        <a:xfrm rot="5400000">
          <a:off x="4135711" y="-2811630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Prostorni plan regiona</a:t>
          </a:r>
          <a:endParaRPr lang="en-US" sz="1800" b="1" kern="1200" dirty="0"/>
        </a:p>
      </dsp:txBody>
      <dsp:txXfrm rot="-5400000">
        <a:off x="585525" y="765097"/>
        <a:ext cx="7617534" cy="490619"/>
      </dsp:txXfrm>
    </dsp:sp>
    <dsp:sp modelId="{E50B3A6D-5657-46B9-BE77-2BA6C86D6A57}">
      <dsp:nvSpPr>
        <dsp:cNvPr id="0" name=""/>
        <dsp:cNvSpPr/>
      </dsp:nvSpPr>
      <dsp:spPr>
        <a:xfrm rot="5400000">
          <a:off x="-125469" y="1601488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Prostorni planovi</a:t>
          </a:r>
          <a:endParaRPr lang="en-US" sz="800" kern="1200" dirty="0"/>
        </a:p>
      </dsp:txBody>
      <dsp:txXfrm rot="-5400000">
        <a:off x="1" y="1768780"/>
        <a:ext cx="585524" cy="250939"/>
      </dsp:txXfrm>
    </dsp:sp>
    <dsp:sp modelId="{120FC92C-DFB2-4C17-B0A6-773976882207}">
      <dsp:nvSpPr>
        <dsp:cNvPr id="0" name=""/>
        <dsp:cNvSpPr/>
      </dsp:nvSpPr>
      <dsp:spPr>
        <a:xfrm rot="5400000">
          <a:off x="4135711" y="-2074168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Prostorni plan opštine</a:t>
          </a:r>
          <a:endParaRPr lang="en-US" sz="1800" b="1" kern="1200" dirty="0"/>
        </a:p>
      </dsp:txBody>
      <dsp:txXfrm rot="-5400000">
        <a:off x="585525" y="1502559"/>
        <a:ext cx="7617534" cy="490619"/>
      </dsp:txXfrm>
    </dsp:sp>
    <dsp:sp modelId="{05D7C410-CCC5-4CB9-B03C-5EF35DCE1DC6}">
      <dsp:nvSpPr>
        <dsp:cNvPr id="0" name=""/>
        <dsp:cNvSpPr/>
      </dsp:nvSpPr>
      <dsp:spPr>
        <a:xfrm rot="5400000">
          <a:off x="-125469" y="2338950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Prostorni planovi</a:t>
          </a:r>
          <a:endParaRPr lang="en-US" sz="800" kern="1200" dirty="0"/>
        </a:p>
      </dsp:txBody>
      <dsp:txXfrm rot="-5400000">
        <a:off x="1" y="2506242"/>
        <a:ext cx="585524" cy="250939"/>
      </dsp:txXfrm>
    </dsp:sp>
    <dsp:sp modelId="{0EB5116E-EE30-4538-8D88-1ED4C960214E}">
      <dsp:nvSpPr>
        <dsp:cNvPr id="0" name=""/>
        <dsp:cNvSpPr/>
      </dsp:nvSpPr>
      <dsp:spPr>
        <a:xfrm rot="5400000">
          <a:off x="4135711" y="-1336706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Detaljni prostorni plan</a:t>
          </a:r>
          <a:endParaRPr lang="en-US" sz="1800" b="1" kern="1200" dirty="0"/>
        </a:p>
      </dsp:txBody>
      <dsp:txXfrm rot="-5400000">
        <a:off x="585525" y="2240021"/>
        <a:ext cx="7617534" cy="490619"/>
      </dsp:txXfrm>
    </dsp:sp>
    <dsp:sp modelId="{75F924D8-053C-47BB-9918-E0BDF4758282}">
      <dsp:nvSpPr>
        <dsp:cNvPr id="0" name=""/>
        <dsp:cNvSpPr/>
      </dsp:nvSpPr>
      <dsp:spPr>
        <a:xfrm rot="5400000">
          <a:off x="-125469" y="3076412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Prostorni planovi</a:t>
          </a:r>
          <a:endParaRPr lang="en-US" sz="800" kern="1200" dirty="0"/>
        </a:p>
      </dsp:txBody>
      <dsp:txXfrm rot="-5400000">
        <a:off x="1" y="3243704"/>
        <a:ext cx="585524" cy="250939"/>
      </dsp:txXfrm>
    </dsp:sp>
    <dsp:sp modelId="{ECB65C83-D254-4FC8-B652-718206FAAB78}">
      <dsp:nvSpPr>
        <dsp:cNvPr id="0" name=""/>
        <dsp:cNvSpPr/>
      </dsp:nvSpPr>
      <dsp:spPr>
        <a:xfrm rot="5400000">
          <a:off x="4135711" y="-599244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Prostorni plan područja posebne namjene</a:t>
          </a:r>
          <a:endParaRPr lang="en-US" sz="1800" b="1" kern="1200" dirty="0"/>
        </a:p>
      </dsp:txBody>
      <dsp:txXfrm rot="-5400000">
        <a:off x="585525" y="2977483"/>
        <a:ext cx="7617534" cy="490619"/>
      </dsp:txXfrm>
    </dsp:sp>
    <dsp:sp modelId="{3D256977-C195-469B-B453-7A7DBF63FB56}">
      <dsp:nvSpPr>
        <dsp:cNvPr id="0" name=""/>
        <dsp:cNvSpPr/>
      </dsp:nvSpPr>
      <dsp:spPr>
        <a:xfrm rot="5400000">
          <a:off x="-125469" y="3813874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Prostorni planovi</a:t>
          </a:r>
          <a:endParaRPr lang="en-US" sz="800" kern="1200" dirty="0"/>
        </a:p>
      </dsp:txBody>
      <dsp:txXfrm rot="-5400000">
        <a:off x="1" y="3981166"/>
        <a:ext cx="585524" cy="250939"/>
      </dsp:txXfrm>
    </dsp:sp>
    <dsp:sp modelId="{A29B692D-1082-4D69-8BD9-EE417B1C7C80}">
      <dsp:nvSpPr>
        <dsp:cNvPr id="0" name=""/>
        <dsp:cNvSpPr/>
      </dsp:nvSpPr>
      <dsp:spPr>
        <a:xfrm rot="5400000">
          <a:off x="4135711" y="227759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Izrađuju ih ustanove ili preduzeća.</a:t>
          </a:r>
          <a:endParaRPr lang="en-US" sz="1800" b="1" kern="1200" dirty="0"/>
        </a:p>
      </dsp:txBody>
      <dsp:txXfrm rot="-5400000">
        <a:off x="585525" y="3804487"/>
        <a:ext cx="7617534" cy="4906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125346" y="128650"/>
          <a:ext cx="835646" cy="58495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Urbanistički planovi</a:t>
          </a:r>
          <a:endParaRPr lang="en-US" sz="800" kern="1200" dirty="0"/>
        </a:p>
      </dsp:txBody>
      <dsp:txXfrm rot="-5400000">
        <a:off x="1" y="295779"/>
        <a:ext cx="584952" cy="250694"/>
      </dsp:txXfrm>
    </dsp:sp>
    <dsp:sp modelId="{58C733B9-3E10-42FC-B503-D9252D70EEFF}">
      <dsp:nvSpPr>
        <dsp:cNvPr id="0" name=""/>
        <dsp:cNvSpPr/>
      </dsp:nvSpPr>
      <dsp:spPr>
        <a:xfrm rot="5400000">
          <a:off x="4135691" y="-3547434"/>
          <a:ext cx="543170" cy="7644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kern="1200" dirty="0"/>
            <a:t>Generalni urbanistički plan naselja</a:t>
          </a:r>
          <a:endParaRPr lang="en-US" sz="1800" kern="1200" dirty="0"/>
        </a:p>
      </dsp:txBody>
      <dsp:txXfrm rot="-5400000">
        <a:off x="584953" y="29819"/>
        <a:ext cx="7618132" cy="490140"/>
      </dsp:txXfrm>
    </dsp:sp>
    <dsp:sp modelId="{7A507C50-3867-4375-88B9-87B0AF31ACEC}">
      <dsp:nvSpPr>
        <dsp:cNvPr id="0" name=""/>
        <dsp:cNvSpPr/>
      </dsp:nvSpPr>
      <dsp:spPr>
        <a:xfrm rot="5400000">
          <a:off x="-125346" y="865392"/>
          <a:ext cx="835646" cy="58495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Urbanistički planovi</a:t>
          </a:r>
          <a:endParaRPr lang="en-US" sz="800" kern="1200" dirty="0"/>
        </a:p>
      </dsp:txBody>
      <dsp:txXfrm rot="-5400000">
        <a:off x="1" y="1032521"/>
        <a:ext cx="584952" cy="250694"/>
      </dsp:txXfrm>
    </dsp:sp>
    <dsp:sp modelId="{A528F2CB-7FE9-4474-BA4B-F9EE0C8F7671}">
      <dsp:nvSpPr>
        <dsp:cNvPr id="0" name=""/>
        <dsp:cNvSpPr/>
      </dsp:nvSpPr>
      <dsp:spPr>
        <a:xfrm rot="5400000">
          <a:off x="4135691" y="-2810693"/>
          <a:ext cx="543170" cy="7644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Urbanistički projekat</a:t>
          </a:r>
          <a:endParaRPr lang="en-US" sz="1800" b="1" kern="1200" dirty="0"/>
        </a:p>
      </dsp:txBody>
      <dsp:txXfrm rot="-5400000">
        <a:off x="584953" y="766560"/>
        <a:ext cx="7618132" cy="490140"/>
      </dsp:txXfrm>
    </dsp:sp>
    <dsp:sp modelId="{05D7C410-CCC5-4CB9-B03C-5EF35DCE1DC6}">
      <dsp:nvSpPr>
        <dsp:cNvPr id="0" name=""/>
        <dsp:cNvSpPr/>
      </dsp:nvSpPr>
      <dsp:spPr>
        <a:xfrm rot="5400000">
          <a:off x="-125346" y="1602134"/>
          <a:ext cx="835646" cy="58495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Urbanistički planovi</a:t>
          </a:r>
          <a:endParaRPr lang="en-US" sz="800" kern="1200" dirty="0"/>
        </a:p>
      </dsp:txBody>
      <dsp:txXfrm rot="-5400000">
        <a:off x="1" y="1769263"/>
        <a:ext cx="584952" cy="250694"/>
      </dsp:txXfrm>
    </dsp:sp>
    <dsp:sp modelId="{0EB5116E-EE30-4538-8D88-1ED4C960214E}">
      <dsp:nvSpPr>
        <dsp:cNvPr id="0" name=""/>
        <dsp:cNvSpPr/>
      </dsp:nvSpPr>
      <dsp:spPr>
        <a:xfrm rot="5400000">
          <a:off x="4135691" y="-2073951"/>
          <a:ext cx="543170" cy="7644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kern="1200" dirty="0"/>
            <a:t>Uklapanje nezakonito podignutih objekata</a:t>
          </a:r>
          <a:endParaRPr lang="en-US" sz="1800" kern="1200" dirty="0"/>
        </a:p>
      </dsp:txBody>
      <dsp:txXfrm rot="-5400000">
        <a:off x="584953" y="1503302"/>
        <a:ext cx="7618132" cy="490140"/>
      </dsp:txXfrm>
    </dsp:sp>
    <dsp:sp modelId="{75F924D8-053C-47BB-9918-E0BDF4758282}">
      <dsp:nvSpPr>
        <dsp:cNvPr id="0" name=""/>
        <dsp:cNvSpPr/>
      </dsp:nvSpPr>
      <dsp:spPr>
        <a:xfrm rot="5400000">
          <a:off x="-125346" y="2338876"/>
          <a:ext cx="835646" cy="58495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Urbanistički planovi</a:t>
          </a:r>
          <a:endParaRPr lang="en-US" sz="800" kern="1200" dirty="0"/>
        </a:p>
      </dsp:txBody>
      <dsp:txXfrm rot="-5400000">
        <a:off x="1" y="2506005"/>
        <a:ext cx="584952" cy="250694"/>
      </dsp:txXfrm>
    </dsp:sp>
    <dsp:sp modelId="{ECB65C83-D254-4FC8-B652-718206FAAB78}">
      <dsp:nvSpPr>
        <dsp:cNvPr id="0" name=""/>
        <dsp:cNvSpPr/>
      </dsp:nvSpPr>
      <dsp:spPr>
        <a:xfrm rot="5400000">
          <a:off x="4135691" y="-1337209"/>
          <a:ext cx="543170" cy="7644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Stručna ocjena od strane komisije</a:t>
          </a:r>
          <a:endParaRPr lang="en-US" sz="1800" b="1" kern="1200" dirty="0"/>
        </a:p>
      </dsp:txBody>
      <dsp:txXfrm rot="-5400000">
        <a:off x="584953" y="2240044"/>
        <a:ext cx="7618132" cy="490140"/>
      </dsp:txXfrm>
    </dsp:sp>
    <dsp:sp modelId="{3D256977-C195-469B-B453-7A7DBF63FB56}">
      <dsp:nvSpPr>
        <dsp:cNvPr id="0" name=""/>
        <dsp:cNvSpPr/>
      </dsp:nvSpPr>
      <dsp:spPr>
        <a:xfrm rot="5400000">
          <a:off x="-125346" y="3075617"/>
          <a:ext cx="835646" cy="58495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Urbanistički planovi</a:t>
          </a:r>
          <a:endParaRPr lang="en-US" sz="800" kern="1200" dirty="0"/>
        </a:p>
      </dsp:txBody>
      <dsp:txXfrm rot="-5400000">
        <a:off x="1" y="3242746"/>
        <a:ext cx="584952" cy="250694"/>
      </dsp:txXfrm>
    </dsp:sp>
    <dsp:sp modelId="{A29B692D-1082-4D69-8BD9-EE417B1C7C80}">
      <dsp:nvSpPr>
        <dsp:cNvPr id="0" name=""/>
        <dsp:cNvSpPr/>
      </dsp:nvSpPr>
      <dsp:spPr>
        <a:xfrm rot="5400000">
          <a:off x="4135691" y="-511012"/>
          <a:ext cx="543170" cy="7644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Finansiraju se iz budžeta Republike/jedinice lokalne samouprave i zainteresovanog korisnika prostora.</a:t>
          </a:r>
          <a:endParaRPr lang="en-US" sz="1800" b="1" kern="1200" dirty="0"/>
        </a:p>
      </dsp:txBody>
      <dsp:txXfrm rot="-5400000">
        <a:off x="584953" y="3066241"/>
        <a:ext cx="7618132" cy="490140"/>
      </dsp:txXfrm>
    </dsp:sp>
    <dsp:sp modelId="{B9F6AD90-397F-4A69-8522-17B23FD37821}">
      <dsp:nvSpPr>
        <dsp:cNvPr id="0" name=""/>
        <dsp:cNvSpPr/>
      </dsp:nvSpPr>
      <dsp:spPr>
        <a:xfrm rot="5400000">
          <a:off x="-125346" y="3812359"/>
          <a:ext cx="835646" cy="58495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b="1" kern="1200" dirty="0"/>
            <a:t>Urbanistički planovi</a:t>
          </a:r>
          <a:endParaRPr lang="en-US" sz="800" b="1" kern="1200" dirty="0"/>
        </a:p>
      </dsp:txBody>
      <dsp:txXfrm rot="-5400000">
        <a:off x="1" y="3979488"/>
        <a:ext cx="584952" cy="250694"/>
      </dsp:txXfrm>
    </dsp:sp>
    <dsp:sp modelId="{584B2730-EF10-4C4C-A402-6736CF9358BC}">
      <dsp:nvSpPr>
        <dsp:cNvPr id="0" name=""/>
        <dsp:cNvSpPr/>
      </dsp:nvSpPr>
      <dsp:spPr>
        <a:xfrm rot="5400000">
          <a:off x="4135691" y="136274"/>
          <a:ext cx="543170" cy="7644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Glavni urbanista</a:t>
          </a:r>
          <a:endParaRPr lang="en-US" sz="1800" b="1" kern="1200" dirty="0"/>
        </a:p>
      </dsp:txBody>
      <dsp:txXfrm rot="-5400000">
        <a:off x="584953" y="3713528"/>
        <a:ext cx="7618132" cy="4901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149687" y="154094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Državni planski dokumenti</a:t>
          </a:r>
          <a:endParaRPr lang="en-US" sz="800" kern="1200" dirty="0"/>
        </a:p>
      </dsp:txBody>
      <dsp:txXfrm rot="-5400000">
        <a:off x="1" y="353679"/>
        <a:ext cx="698543" cy="299375"/>
      </dsp:txXfrm>
    </dsp:sp>
    <dsp:sp modelId="{58C733B9-3E10-42FC-B503-D9252D70EEFF}">
      <dsp:nvSpPr>
        <dsp:cNvPr id="0" name=""/>
        <dsp:cNvSpPr/>
      </dsp:nvSpPr>
      <dsp:spPr>
        <a:xfrm rot="5400000">
          <a:off x="4139747" y="-3436798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Prostorni plan Republike</a:t>
          </a:r>
          <a:endParaRPr lang="en-US" sz="1800" b="1" kern="1200" dirty="0"/>
        </a:p>
      </dsp:txBody>
      <dsp:txXfrm rot="-5400000">
        <a:off x="698543" y="36070"/>
        <a:ext cx="7499392" cy="585319"/>
      </dsp:txXfrm>
    </dsp:sp>
    <dsp:sp modelId="{7A507C50-3867-4375-88B9-87B0AF31ACEC}">
      <dsp:nvSpPr>
        <dsp:cNvPr id="0" name=""/>
        <dsp:cNvSpPr/>
      </dsp:nvSpPr>
      <dsp:spPr>
        <a:xfrm rot="5400000">
          <a:off x="-149687" y="1033902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Državni planski dokumenti</a:t>
          </a:r>
          <a:endParaRPr lang="en-US" sz="800" kern="1200" dirty="0"/>
        </a:p>
      </dsp:txBody>
      <dsp:txXfrm rot="-5400000">
        <a:off x="1" y="1233487"/>
        <a:ext cx="698543" cy="299375"/>
      </dsp:txXfrm>
    </dsp:sp>
    <dsp:sp modelId="{A528F2CB-7FE9-4474-BA4B-F9EE0C8F7671}">
      <dsp:nvSpPr>
        <dsp:cNvPr id="0" name=""/>
        <dsp:cNvSpPr/>
      </dsp:nvSpPr>
      <dsp:spPr>
        <a:xfrm rot="5400000">
          <a:off x="4139747" y="-2556990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Prostorni plan područja posebne namjene </a:t>
          </a:r>
          <a:endParaRPr lang="en-US" sz="1800" b="1" kern="1200" dirty="0"/>
        </a:p>
      </dsp:txBody>
      <dsp:txXfrm rot="-5400000">
        <a:off x="698543" y="915878"/>
        <a:ext cx="7499392" cy="585319"/>
      </dsp:txXfrm>
    </dsp:sp>
    <dsp:sp modelId="{05D7C410-CCC5-4CB9-B03C-5EF35DCE1DC6}">
      <dsp:nvSpPr>
        <dsp:cNvPr id="0" name=""/>
        <dsp:cNvSpPr/>
      </dsp:nvSpPr>
      <dsp:spPr>
        <a:xfrm rot="5400000">
          <a:off x="-149687" y="1913709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Državni planski dokumenti</a:t>
          </a:r>
          <a:endParaRPr lang="en-US" sz="800" kern="1200" dirty="0"/>
        </a:p>
      </dsp:txBody>
      <dsp:txXfrm rot="-5400000">
        <a:off x="1" y="2113294"/>
        <a:ext cx="698543" cy="299375"/>
      </dsp:txXfrm>
    </dsp:sp>
    <dsp:sp modelId="{0EB5116E-EE30-4538-8D88-1ED4C960214E}">
      <dsp:nvSpPr>
        <dsp:cNvPr id="0" name=""/>
        <dsp:cNvSpPr/>
      </dsp:nvSpPr>
      <dsp:spPr>
        <a:xfrm rot="5400000">
          <a:off x="4139747" y="-1677182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Detaljni prostorni plan</a:t>
          </a:r>
          <a:endParaRPr lang="en-US" sz="1800" b="1" kern="1200" dirty="0"/>
        </a:p>
      </dsp:txBody>
      <dsp:txXfrm rot="-5400000">
        <a:off x="698543" y="1795686"/>
        <a:ext cx="7499392" cy="585319"/>
      </dsp:txXfrm>
    </dsp:sp>
    <dsp:sp modelId="{75F924D8-053C-47BB-9918-E0BDF4758282}">
      <dsp:nvSpPr>
        <dsp:cNvPr id="0" name=""/>
        <dsp:cNvSpPr/>
      </dsp:nvSpPr>
      <dsp:spPr>
        <a:xfrm rot="5400000">
          <a:off x="-149687" y="2793517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Državni planski dokumenti</a:t>
          </a:r>
          <a:endParaRPr lang="en-US" sz="800" kern="1200" dirty="0"/>
        </a:p>
      </dsp:txBody>
      <dsp:txXfrm rot="-5400000">
        <a:off x="1" y="2993102"/>
        <a:ext cx="698543" cy="299375"/>
      </dsp:txXfrm>
    </dsp:sp>
    <dsp:sp modelId="{ECB65C83-D254-4FC8-B652-718206FAAB78}">
      <dsp:nvSpPr>
        <dsp:cNvPr id="0" name=""/>
        <dsp:cNvSpPr/>
      </dsp:nvSpPr>
      <dsp:spPr>
        <a:xfrm rot="5400000">
          <a:off x="4139747" y="-797374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Studija lokacije</a:t>
          </a:r>
          <a:endParaRPr lang="en-US" sz="1800" b="1" kern="1200" dirty="0"/>
        </a:p>
      </dsp:txBody>
      <dsp:txXfrm rot="-5400000">
        <a:off x="698543" y="2675494"/>
        <a:ext cx="7499392" cy="585319"/>
      </dsp:txXfrm>
    </dsp:sp>
    <dsp:sp modelId="{3D256977-C195-469B-B453-7A7DBF63FB56}">
      <dsp:nvSpPr>
        <dsp:cNvPr id="0" name=""/>
        <dsp:cNvSpPr/>
      </dsp:nvSpPr>
      <dsp:spPr>
        <a:xfrm rot="5400000">
          <a:off x="-149687" y="3673325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Državni planski dokumenti</a:t>
          </a:r>
          <a:endParaRPr lang="en-US" sz="800" kern="1200" dirty="0"/>
        </a:p>
      </dsp:txBody>
      <dsp:txXfrm rot="-5400000">
        <a:off x="1" y="3872910"/>
        <a:ext cx="698543" cy="299375"/>
      </dsp:txXfrm>
    </dsp:sp>
    <dsp:sp modelId="{A29B692D-1082-4D69-8BD9-EE417B1C7C80}">
      <dsp:nvSpPr>
        <dsp:cNvPr id="0" name=""/>
        <dsp:cNvSpPr/>
      </dsp:nvSpPr>
      <dsp:spPr>
        <a:xfrm rot="5400000">
          <a:off x="4139747" y="189258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400" b="1" kern="1200" dirty="0"/>
            <a:t>Katgorija odgovornog planera i planera.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400" b="1" kern="1200" dirty="0"/>
            <a:t>Licenca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400" b="1" kern="1200" dirty="0"/>
            <a:t>Podzakonski akt</a:t>
          </a:r>
          <a:endParaRPr lang="en-US" sz="1400" b="1" kern="1200" dirty="0"/>
        </a:p>
      </dsp:txBody>
      <dsp:txXfrm rot="-5400000">
        <a:off x="698543" y="3662126"/>
        <a:ext cx="7499392" cy="58531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125469" y="126564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700" kern="1200" dirty="0"/>
            <a:t>Lokalni planski dokumenti</a:t>
          </a:r>
          <a:endParaRPr lang="en-US" sz="700" kern="1200" dirty="0"/>
        </a:p>
      </dsp:txBody>
      <dsp:txXfrm rot="-5400000">
        <a:off x="1" y="293856"/>
        <a:ext cx="585524" cy="250939"/>
      </dsp:txXfrm>
    </dsp:sp>
    <dsp:sp modelId="{58C733B9-3E10-42FC-B503-D9252D70EEFF}">
      <dsp:nvSpPr>
        <dsp:cNvPr id="0" name=""/>
        <dsp:cNvSpPr/>
      </dsp:nvSpPr>
      <dsp:spPr>
        <a:xfrm rot="5400000">
          <a:off x="4135711" y="-3549092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kern="1200" dirty="0"/>
            <a:t>Prostorni plan jedinice lokalne samouprave</a:t>
          </a:r>
          <a:endParaRPr lang="en-US" sz="1800" kern="1200" dirty="0"/>
        </a:p>
      </dsp:txBody>
      <dsp:txXfrm rot="-5400000">
        <a:off x="585525" y="27635"/>
        <a:ext cx="7617534" cy="490619"/>
      </dsp:txXfrm>
    </dsp:sp>
    <dsp:sp modelId="{7A507C50-3867-4375-88B9-87B0AF31ACEC}">
      <dsp:nvSpPr>
        <dsp:cNvPr id="0" name=""/>
        <dsp:cNvSpPr/>
      </dsp:nvSpPr>
      <dsp:spPr>
        <a:xfrm rot="5400000">
          <a:off x="-125469" y="864026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700" kern="1200" dirty="0"/>
            <a:t>Lokalni planski dokumenti</a:t>
          </a:r>
          <a:endParaRPr lang="en-US" sz="700" kern="1200" dirty="0"/>
        </a:p>
      </dsp:txBody>
      <dsp:txXfrm rot="-5400000">
        <a:off x="1" y="1031318"/>
        <a:ext cx="585524" cy="250939"/>
      </dsp:txXfrm>
    </dsp:sp>
    <dsp:sp modelId="{A528F2CB-7FE9-4474-BA4B-F9EE0C8F7671}">
      <dsp:nvSpPr>
        <dsp:cNvPr id="0" name=""/>
        <dsp:cNvSpPr/>
      </dsp:nvSpPr>
      <dsp:spPr>
        <a:xfrm rot="5400000">
          <a:off x="4135711" y="-2811630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0" kern="1200" dirty="0"/>
            <a:t>Generalni urbanistički plan</a:t>
          </a:r>
          <a:endParaRPr lang="en-US" sz="1800" b="0" kern="1200" dirty="0"/>
        </a:p>
      </dsp:txBody>
      <dsp:txXfrm rot="-5400000">
        <a:off x="585525" y="765097"/>
        <a:ext cx="7617534" cy="490619"/>
      </dsp:txXfrm>
    </dsp:sp>
    <dsp:sp modelId="{05D7C410-CCC5-4CB9-B03C-5EF35DCE1DC6}">
      <dsp:nvSpPr>
        <dsp:cNvPr id="0" name=""/>
        <dsp:cNvSpPr/>
      </dsp:nvSpPr>
      <dsp:spPr>
        <a:xfrm rot="5400000">
          <a:off x="-125469" y="1601488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700" kern="1200" dirty="0"/>
            <a:t>Lokalni planski dokumenti</a:t>
          </a:r>
          <a:endParaRPr lang="en-US" sz="700" kern="1200" dirty="0"/>
        </a:p>
      </dsp:txBody>
      <dsp:txXfrm rot="-5400000">
        <a:off x="1" y="1768780"/>
        <a:ext cx="585524" cy="250939"/>
      </dsp:txXfrm>
    </dsp:sp>
    <dsp:sp modelId="{0EB5116E-EE30-4538-8D88-1ED4C960214E}">
      <dsp:nvSpPr>
        <dsp:cNvPr id="0" name=""/>
        <dsp:cNvSpPr/>
      </dsp:nvSpPr>
      <dsp:spPr>
        <a:xfrm rot="5400000">
          <a:off x="4135711" y="-2074168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kern="1200" dirty="0"/>
            <a:t>Detaljni urbanistički plan</a:t>
          </a:r>
          <a:endParaRPr lang="en-US" sz="1800" kern="1200" dirty="0"/>
        </a:p>
      </dsp:txBody>
      <dsp:txXfrm rot="-5400000">
        <a:off x="585525" y="1502559"/>
        <a:ext cx="7617534" cy="490619"/>
      </dsp:txXfrm>
    </dsp:sp>
    <dsp:sp modelId="{75F924D8-053C-47BB-9918-E0BDF4758282}">
      <dsp:nvSpPr>
        <dsp:cNvPr id="0" name=""/>
        <dsp:cNvSpPr/>
      </dsp:nvSpPr>
      <dsp:spPr>
        <a:xfrm rot="5400000">
          <a:off x="-125469" y="2338950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700" kern="1200" dirty="0"/>
            <a:t>Lokalni planski dokumenti</a:t>
          </a:r>
          <a:endParaRPr lang="en-US" sz="700" kern="1200" dirty="0"/>
        </a:p>
      </dsp:txBody>
      <dsp:txXfrm rot="-5400000">
        <a:off x="1" y="2506242"/>
        <a:ext cx="585524" cy="250939"/>
      </dsp:txXfrm>
    </dsp:sp>
    <dsp:sp modelId="{ECB65C83-D254-4FC8-B652-718206FAAB78}">
      <dsp:nvSpPr>
        <dsp:cNvPr id="0" name=""/>
        <dsp:cNvSpPr/>
      </dsp:nvSpPr>
      <dsp:spPr>
        <a:xfrm rot="5400000">
          <a:off x="4135711" y="-1336706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kern="1200" dirty="0"/>
            <a:t>Urbanistički projekat</a:t>
          </a:r>
          <a:endParaRPr lang="en-US" sz="1800" kern="1200" dirty="0"/>
        </a:p>
      </dsp:txBody>
      <dsp:txXfrm rot="-5400000">
        <a:off x="585525" y="2240021"/>
        <a:ext cx="7617534" cy="490619"/>
      </dsp:txXfrm>
    </dsp:sp>
    <dsp:sp modelId="{5AE33632-817A-406C-B22D-0B281B257FF5}">
      <dsp:nvSpPr>
        <dsp:cNvPr id="0" name=""/>
        <dsp:cNvSpPr/>
      </dsp:nvSpPr>
      <dsp:spPr>
        <a:xfrm rot="5400000">
          <a:off x="-125469" y="3076412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700" kern="1200" dirty="0"/>
            <a:t>Lokalni planski dokumenti</a:t>
          </a:r>
          <a:endParaRPr lang="en-US" sz="700" kern="1200" dirty="0"/>
        </a:p>
      </dsp:txBody>
      <dsp:txXfrm rot="-5400000">
        <a:off x="1" y="3243704"/>
        <a:ext cx="585524" cy="250939"/>
      </dsp:txXfrm>
    </dsp:sp>
    <dsp:sp modelId="{A6CC74FD-21A5-43A4-A83C-C1B37C69C64B}">
      <dsp:nvSpPr>
        <dsp:cNvPr id="0" name=""/>
        <dsp:cNvSpPr/>
      </dsp:nvSpPr>
      <dsp:spPr>
        <a:xfrm rot="5400000">
          <a:off x="4135711" y="-599244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kern="1200" dirty="0"/>
            <a:t>Lokalna studija lokacije</a:t>
          </a:r>
          <a:endParaRPr lang="en-US" sz="1800" kern="1200" dirty="0"/>
        </a:p>
      </dsp:txBody>
      <dsp:txXfrm rot="-5400000">
        <a:off x="585525" y="2977483"/>
        <a:ext cx="7617534" cy="490619"/>
      </dsp:txXfrm>
    </dsp:sp>
    <dsp:sp modelId="{3D256977-C195-469B-B453-7A7DBF63FB56}">
      <dsp:nvSpPr>
        <dsp:cNvPr id="0" name=""/>
        <dsp:cNvSpPr/>
      </dsp:nvSpPr>
      <dsp:spPr>
        <a:xfrm rot="5400000">
          <a:off x="-125469" y="3813874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700" b="1" kern="1200" dirty="0"/>
            <a:t>Lokalni planski dokumenti</a:t>
          </a:r>
          <a:endParaRPr lang="en-US" sz="700" kern="1200" dirty="0"/>
        </a:p>
      </dsp:txBody>
      <dsp:txXfrm rot="-5400000">
        <a:off x="1" y="3981166"/>
        <a:ext cx="585524" cy="250939"/>
      </dsp:txXfrm>
    </dsp:sp>
    <dsp:sp modelId="{A29B692D-1082-4D69-8BD9-EE417B1C7C80}">
      <dsp:nvSpPr>
        <dsp:cNvPr id="0" name=""/>
        <dsp:cNvSpPr/>
      </dsp:nvSpPr>
      <dsp:spPr>
        <a:xfrm rot="5400000">
          <a:off x="4135711" y="249529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kern="1200" dirty="0"/>
            <a:t> dostava planskog dokumenta na saglasnost</a:t>
          </a:r>
          <a:endParaRPr lang="en-US" sz="1800" kern="1200" dirty="0"/>
        </a:p>
      </dsp:txBody>
      <dsp:txXfrm rot="-5400000">
        <a:off x="585525" y="3826257"/>
        <a:ext cx="7617534" cy="49061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149687" y="154094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Državni planski dokumenti</a:t>
          </a:r>
          <a:endParaRPr lang="en-US" sz="800" kern="1200" dirty="0"/>
        </a:p>
      </dsp:txBody>
      <dsp:txXfrm rot="-5400000">
        <a:off x="1" y="353679"/>
        <a:ext cx="698543" cy="299375"/>
      </dsp:txXfrm>
    </dsp:sp>
    <dsp:sp modelId="{58C733B9-3E10-42FC-B503-D9252D70EEFF}">
      <dsp:nvSpPr>
        <dsp:cNvPr id="0" name=""/>
        <dsp:cNvSpPr/>
      </dsp:nvSpPr>
      <dsp:spPr>
        <a:xfrm rot="5400000">
          <a:off x="4139747" y="-3436798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Prostorni plan Crne Gore</a:t>
          </a:r>
          <a:endParaRPr lang="en-US" sz="1800" b="1" kern="1200" dirty="0"/>
        </a:p>
      </dsp:txBody>
      <dsp:txXfrm rot="-5400000">
        <a:off x="698543" y="36070"/>
        <a:ext cx="7499392" cy="585319"/>
      </dsp:txXfrm>
    </dsp:sp>
    <dsp:sp modelId="{7A507C50-3867-4375-88B9-87B0AF31ACEC}">
      <dsp:nvSpPr>
        <dsp:cNvPr id="0" name=""/>
        <dsp:cNvSpPr/>
      </dsp:nvSpPr>
      <dsp:spPr>
        <a:xfrm rot="5400000">
          <a:off x="-149687" y="1033902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Državni planski dokumenti</a:t>
          </a:r>
          <a:endParaRPr lang="en-US" sz="800" kern="1200" dirty="0"/>
        </a:p>
      </dsp:txBody>
      <dsp:txXfrm rot="-5400000">
        <a:off x="1" y="1233487"/>
        <a:ext cx="698543" cy="299375"/>
      </dsp:txXfrm>
    </dsp:sp>
    <dsp:sp modelId="{A528F2CB-7FE9-4474-BA4B-F9EE0C8F7671}">
      <dsp:nvSpPr>
        <dsp:cNvPr id="0" name=""/>
        <dsp:cNvSpPr/>
      </dsp:nvSpPr>
      <dsp:spPr>
        <a:xfrm rot="5400000">
          <a:off x="4139747" y="-2556990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Prostorni plan područja posebne namjene </a:t>
          </a:r>
          <a:endParaRPr lang="en-US" sz="1800" b="1" kern="1200" dirty="0"/>
        </a:p>
      </dsp:txBody>
      <dsp:txXfrm rot="-5400000">
        <a:off x="698543" y="915878"/>
        <a:ext cx="7499392" cy="585319"/>
      </dsp:txXfrm>
    </dsp:sp>
    <dsp:sp modelId="{05D7C410-CCC5-4CB9-B03C-5EF35DCE1DC6}">
      <dsp:nvSpPr>
        <dsp:cNvPr id="0" name=""/>
        <dsp:cNvSpPr/>
      </dsp:nvSpPr>
      <dsp:spPr>
        <a:xfrm rot="5400000">
          <a:off x="-149687" y="1913709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Državni planski dokumenti</a:t>
          </a:r>
          <a:endParaRPr lang="en-US" sz="800" kern="1200" dirty="0"/>
        </a:p>
      </dsp:txBody>
      <dsp:txXfrm rot="-5400000">
        <a:off x="1" y="2113294"/>
        <a:ext cx="698543" cy="299375"/>
      </dsp:txXfrm>
    </dsp:sp>
    <dsp:sp modelId="{0EB5116E-EE30-4538-8D88-1ED4C960214E}">
      <dsp:nvSpPr>
        <dsp:cNvPr id="0" name=""/>
        <dsp:cNvSpPr/>
      </dsp:nvSpPr>
      <dsp:spPr>
        <a:xfrm rot="5400000">
          <a:off x="4139747" y="-1677182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Detaljni prostorni plan</a:t>
          </a:r>
          <a:endParaRPr lang="en-US" sz="1800" b="1" kern="1200" dirty="0"/>
        </a:p>
      </dsp:txBody>
      <dsp:txXfrm rot="-5400000">
        <a:off x="698543" y="1795686"/>
        <a:ext cx="7499392" cy="585319"/>
      </dsp:txXfrm>
    </dsp:sp>
    <dsp:sp modelId="{75F924D8-053C-47BB-9918-E0BDF4758282}">
      <dsp:nvSpPr>
        <dsp:cNvPr id="0" name=""/>
        <dsp:cNvSpPr/>
      </dsp:nvSpPr>
      <dsp:spPr>
        <a:xfrm rot="5400000">
          <a:off x="-149687" y="2793517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Državni planski dokumenti</a:t>
          </a:r>
          <a:endParaRPr lang="en-US" sz="800" kern="1200" dirty="0"/>
        </a:p>
      </dsp:txBody>
      <dsp:txXfrm rot="-5400000">
        <a:off x="1" y="2993102"/>
        <a:ext cx="698543" cy="299375"/>
      </dsp:txXfrm>
    </dsp:sp>
    <dsp:sp modelId="{ECB65C83-D254-4FC8-B652-718206FAAB78}">
      <dsp:nvSpPr>
        <dsp:cNvPr id="0" name=""/>
        <dsp:cNvSpPr/>
      </dsp:nvSpPr>
      <dsp:spPr>
        <a:xfrm rot="5400000">
          <a:off x="4139747" y="-797374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Državna studija lokacije</a:t>
          </a:r>
          <a:endParaRPr lang="en-US" sz="1800" b="1" kern="1200" dirty="0"/>
        </a:p>
      </dsp:txBody>
      <dsp:txXfrm rot="-5400000">
        <a:off x="698543" y="2675494"/>
        <a:ext cx="7499392" cy="585319"/>
      </dsp:txXfrm>
    </dsp:sp>
    <dsp:sp modelId="{3D256977-C195-469B-B453-7A7DBF63FB56}">
      <dsp:nvSpPr>
        <dsp:cNvPr id="0" name=""/>
        <dsp:cNvSpPr/>
      </dsp:nvSpPr>
      <dsp:spPr>
        <a:xfrm rot="5400000">
          <a:off x="-149687" y="3673325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Državni planski dokumenti</a:t>
          </a:r>
          <a:endParaRPr lang="en-US" sz="800" kern="1200" dirty="0"/>
        </a:p>
      </dsp:txBody>
      <dsp:txXfrm rot="-5400000">
        <a:off x="1" y="3872910"/>
        <a:ext cx="698543" cy="299375"/>
      </dsp:txXfrm>
    </dsp:sp>
    <dsp:sp modelId="{A29B692D-1082-4D69-8BD9-EE417B1C7C80}">
      <dsp:nvSpPr>
        <dsp:cNvPr id="0" name=""/>
        <dsp:cNvSpPr/>
      </dsp:nvSpPr>
      <dsp:spPr>
        <a:xfrm rot="5400000">
          <a:off x="4139747" y="189258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000" b="1" kern="1200" dirty="0"/>
            <a:t>Katgorija odgovornog planera i planera.</a:t>
          </a:r>
          <a:endParaRPr lang="en-US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000" b="1" kern="1200" dirty="0"/>
            <a:t>Licenca</a:t>
          </a:r>
          <a:endParaRPr lang="en-US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000" b="1" kern="1200" dirty="0"/>
            <a:t>Podzakonski akt</a:t>
          </a:r>
          <a:endParaRPr lang="en-US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000" b="1" kern="1200" dirty="0"/>
            <a:t>Praćenje stanja u prostoru</a:t>
          </a:r>
          <a:endParaRPr lang="en-US" sz="1000" b="1" kern="1200" dirty="0"/>
        </a:p>
      </dsp:txBody>
      <dsp:txXfrm rot="-5400000">
        <a:off x="698543" y="3662126"/>
        <a:ext cx="7499392" cy="58531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149834" y="152032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Lokalni planski dokumenti</a:t>
          </a:r>
          <a:endParaRPr lang="en-US" sz="800" kern="1200" dirty="0"/>
        </a:p>
      </dsp:txBody>
      <dsp:txXfrm rot="-5400000">
        <a:off x="1" y="351811"/>
        <a:ext cx="699225" cy="299669"/>
      </dsp:txXfrm>
    </dsp:sp>
    <dsp:sp modelId="{58C733B9-3E10-42FC-B503-D9252D70EEFF}">
      <dsp:nvSpPr>
        <dsp:cNvPr id="0" name=""/>
        <dsp:cNvSpPr/>
      </dsp:nvSpPr>
      <dsp:spPr>
        <a:xfrm rot="5400000">
          <a:off x="4139772" y="-3438347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kern="1200" dirty="0"/>
            <a:t>Prostorni plan jedinice lokalne samouprave</a:t>
          </a:r>
          <a:endParaRPr lang="en-US" sz="1800" kern="1200" dirty="0"/>
        </a:p>
      </dsp:txBody>
      <dsp:txXfrm rot="-5400000">
        <a:off x="699226" y="33894"/>
        <a:ext cx="7498679" cy="585891"/>
      </dsp:txXfrm>
    </dsp:sp>
    <dsp:sp modelId="{05D7C410-CCC5-4CB9-B03C-5EF35DCE1DC6}">
      <dsp:nvSpPr>
        <dsp:cNvPr id="0" name=""/>
        <dsp:cNvSpPr/>
      </dsp:nvSpPr>
      <dsp:spPr>
        <a:xfrm rot="5400000">
          <a:off x="-149834" y="1032700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Lokalni planski dokumenti</a:t>
          </a:r>
          <a:endParaRPr lang="en-US" sz="800" kern="1200" dirty="0"/>
        </a:p>
      </dsp:txBody>
      <dsp:txXfrm rot="-5400000">
        <a:off x="1" y="1232479"/>
        <a:ext cx="699225" cy="299669"/>
      </dsp:txXfrm>
    </dsp:sp>
    <dsp:sp modelId="{0EB5116E-EE30-4538-8D88-1ED4C960214E}">
      <dsp:nvSpPr>
        <dsp:cNvPr id="0" name=""/>
        <dsp:cNvSpPr/>
      </dsp:nvSpPr>
      <dsp:spPr>
        <a:xfrm rot="5400000">
          <a:off x="4139772" y="-2557679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kern="1200" dirty="0"/>
            <a:t>Detaljni urbanistički plan</a:t>
          </a:r>
          <a:endParaRPr lang="en-US" sz="1800" kern="1200" dirty="0"/>
        </a:p>
      </dsp:txBody>
      <dsp:txXfrm rot="-5400000">
        <a:off x="699226" y="914562"/>
        <a:ext cx="7498679" cy="585891"/>
      </dsp:txXfrm>
    </dsp:sp>
    <dsp:sp modelId="{75F924D8-053C-47BB-9918-E0BDF4758282}">
      <dsp:nvSpPr>
        <dsp:cNvPr id="0" name=""/>
        <dsp:cNvSpPr/>
      </dsp:nvSpPr>
      <dsp:spPr>
        <a:xfrm rot="5400000">
          <a:off x="-149834" y="1913368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Lokalni planski dokumenti</a:t>
          </a:r>
          <a:endParaRPr lang="en-US" sz="800" kern="1200" dirty="0"/>
        </a:p>
      </dsp:txBody>
      <dsp:txXfrm rot="-5400000">
        <a:off x="1" y="2113147"/>
        <a:ext cx="699225" cy="299669"/>
      </dsp:txXfrm>
    </dsp:sp>
    <dsp:sp modelId="{ECB65C83-D254-4FC8-B652-718206FAAB78}">
      <dsp:nvSpPr>
        <dsp:cNvPr id="0" name=""/>
        <dsp:cNvSpPr/>
      </dsp:nvSpPr>
      <dsp:spPr>
        <a:xfrm rot="5400000">
          <a:off x="4139772" y="-1677012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kern="1200" dirty="0"/>
            <a:t>Urbanistički projekat</a:t>
          </a:r>
          <a:endParaRPr lang="en-US" sz="1800" kern="1200" dirty="0"/>
        </a:p>
      </dsp:txBody>
      <dsp:txXfrm rot="-5400000">
        <a:off x="699226" y="1795229"/>
        <a:ext cx="7498679" cy="585891"/>
      </dsp:txXfrm>
    </dsp:sp>
    <dsp:sp modelId="{5AE33632-817A-406C-B22D-0B281B257FF5}">
      <dsp:nvSpPr>
        <dsp:cNvPr id="0" name=""/>
        <dsp:cNvSpPr/>
      </dsp:nvSpPr>
      <dsp:spPr>
        <a:xfrm rot="5400000">
          <a:off x="-149834" y="2794036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Lokalni planski dokumenti</a:t>
          </a:r>
          <a:endParaRPr lang="en-US" sz="800" kern="1200" dirty="0"/>
        </a:p>
      </dsp:txBody>
      <dsp:txXfrm rot="-5400000">
        <a:off x="1" y="2993815"/>
        <a:ext cx="699225" cy="299669"/>
      </dsp:txXfrm>
    </dsp:sp>
    <dsp:sp modelId="{A6CC74FD-21A5-43A4-A83C-C1B37C69C64B}">
      <dsp:nvSpPr>
        <dsp:cNvPr id="0" name=""/>
        <dsp:cNvSpPr/>
      </dsp:nvSpPr>
      <dsp:spPr>
        <a:xfrm rot="5400000">
          <a:off x="4139772" y="-79634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kern="1200" dirty="0"/>
            <a:t>Lokalna studija lokacije</a:t>
          </a:r>
          <a:endParaRPr lang="en-US" sz="1800" kern="1200" dirty="0"/>
        </a:p>
      </dsp:txBody>
      <dsp:txXfrm rot="-5400000">
        <a:off x="699226" y="2675897"/>
        <a:ext cx="7498679" cy="585891"/>
      </dsp:txXfrm>
    </dsp:sp>
    <dsp:sp modelId="{3D256977-C195-469B-B453-7A7DBF63FB56}">
      <dsp:nvSpPr>
        <dsp:cNvPr id="0" name=""/>
        <dsp:cNvSpPr/>
      </dsp:nvSpPr>
      <dsp:spPr>
        <a:xfrm rot="5400000">
          <a:off x="-149834" y="3674704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b="1" kern="1200" dirty="0"/>
            <a:t>Lokalni planski dokumenti</a:t>
          </a:r>
          <a:endParaRPr lang="en-US" sz="800" kern="1200" dirty="0"/>
        </a:p>
      </dsp:txBody>
      <dsp:txXfrm rot="-5400000">
        <a:off x="1" y="3874483"/>
        <a:ext cx="699225" cy="299669"/>
      </dsp:txXfrm>
    </dsp:sp>
    <dsp:sp modelId="{A29B692D-1082-4D69-8BD9-EE417B1C7C80}">
      <dsp:nvSpPr>
        <dsp:cNvPr id="0" name=""/>
        <dsp:cNvSpPr/>
      </dsp:nvSpPr>
      <dsp:spPr>
        <a:xfrm rot="5400000">
          <a:off x="4139772" y="191253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200" kern="1200" dirty="0"/>
            <a:t>Dostava planskog dokumenta na mišljenje/saglasnost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200" kern="1200" dirty="0"/>
            <a:t>Skraćeni postupak donošenja planskog dokumenta – najmanja površina 10 ha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200" kern="1200" dirty="0"/>
            <a:t>Separat sa UTU</a:t>
          </a:r>
          <a:endParaRPr lang="en-US" sz="1200" kern="1200" dirty="0"/>
        </a:p>
      </dsp:txBody>
      <dsp:txXfrm rot="-5400000">
        <a:off x="699226" y="3663495"/>
        <a:ext cx="7498679" cy="58589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360662" y="361516"/>
          <a:ext cx="2404417" cy="168309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400" kern="1200" dirty="0"/>
            <a:t>planski dokumenti</a:t>
          </a:r>
          <a:endParaRPr lang="en-US" sz="2400" kern="1200" dirty="0"/>
        </a:p>
      </dsp:txBody>
      <dsp:txXfrm rot="-5400000">
        <a:off x="1" y="842399"/>
        <a:ext cx="1683092" cy="721325"/>
      </dsp:txXfrm>
    </dsp:sp>
    <dsp:sp modelId="{58C733B9-3E10-42FC-B503-D9252D70EEFF}">
      <dsp:nvSpPr>
        <dsp:cNvPr id="0" name=""/>
        <dsp:cNvSpPr/>
      </dsp:nvSpPr>
      <dsp:spPr>
        <a:xfrm rot="5400000">
          <a:off x="4174910" y="-2490964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3200" kern="1200" dirty="0"/>
            <a:t>Prostorni plan Crne Gore</a:t>
          </a:r>
          <a:endParaRPr lang="en-US" sz="3200" kern="1200" dirty="0"/>
        </a:p>
      </dsp:txBody>
      <dsp:txXfrm rot="-5400000">
        <a:off x="1683093" y="77146"/>
        <a:ext cx="6470214" cy="1410285"/>
      </dsp:txXfrm>
    </dsp:sp>
    <dsp:sp modelId="{05D7C410-CCC5-4CB9-B03C-5EF35DCE1DC6}">
      <dsp:nvSpPr>
        <dsp:cNvPr id="0" name=""/>
        <dsp:cNvSpPr/>
      </dsp:nvSpPr>
      <dsp:spPr>
        <a:xfrm rot="5400000">
          <a:off x="-360662" y="2481354"/>
          <a:ext cx="2404417" cy="168309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400" kern="1200" dirty="0"/>
            <a:t>planski dokumenti</a:t>
          </a:r>
          <a:endParaRPr lang="en-US" sz="2400" kern="1200" dirty="0"/>
        </a:p>
      </dsp:txBody>
      <dsp:txXfrm rot="-5400000">
        <a:off x="1" y="2962237"/>
        <a:ext cx="1683092" cy="721325"/>
      </dsp:txXfrm>
    </dsp:sp>
    <dsp:sp modelId="{0EB5116E-EE30-4538-8D88-1ED4C960214E}">
      <dsp:nvSpPr>
        <dsp:cNvPr id="0" name=""/>
        <dsp:cNvSpPr/>
      </dsp:nvSpPr>
      <dsp:spPr>
        <a:xfrm rot="5400000">
          <a:off x="4174910" y="-371126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3200" kern="1200" dirty="0"/>
            <a:t>Plan Generalne regulacije</a:t>
          </a:r>
          <a:endParaRPr lang="en-US" sz="3200" kern="1200" dirty="0"/>
        </a:p>
      </dsp:txBody>
      <dsp:txXfrm rot="-5400000">
        <a:off x="1683093" y="2196984"/>
        <a:ext cx="6470214" cy="1410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94640" y="95233"/>
          <a:ext cx="630938" cy="44165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600" kern="1200" dirty="0"/>
            <a:t>Razvojni planovi</a:t>
          </a:r>
          <a:endParaRPr lang="en-US" sz="600" kern="1200" dirty="0"/>
        </a:p>
      </dsp:txBody>
      <dsp:txXfrm rot="-5400000">
        <a:off x="1" y="221422"/>
        <a:ext cx="441657" cy="189281"/>
      </dsp:txXfrm>
    </dsp:sp>
    <dsp:sp modelId="{58C733B9-3E10-42FC-B503-D9252D70EEFF}">
      <dsp:nvSpPr>
        <dsp:cNvPr id="0" name=""/>
        <dsp:cNvSpPr/>
      </dsp:nvSpPr>
      <dsp:spPr>
        <a:xfrm rot="5400000">
          <a:off x="4130573" y="-3688323"/>
          <a:ext cx="410110" cy="7787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Prostorni plan Republike</a:t>
          </a:r>
          <a:endParaRPr lang="en-US" sz="1800" b="1" kern="1200" dirty="0"/>
        </a:p>
      </dsp:txBody>
      <dsp:txXfrm rot="-5400000">
        <a:off x="441657" y="20613"/>
        <a:ext cx="7767922" cy="370070"/>
      </dsp:txXfrm>
    </dsp:sp>
    <dsp:sp modelId="{7A507C50-3867-4375-88B9-87B0AF31ACEC}">
      <dsp:nvSpPr>
        <dsp:cNvPr id="0" name=""/>
        <dsp:cNvSpPr/>
      </dsp:nvSpPr>
      <dsp:spPr>
        <a:xfrm rot="5400000">
          <a:off x="-94640" y="651496"/>
          <a:ext cx="630938" cy="44165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5714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5714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600" kern="1200" dirty="0"/>
            <a:t>Razvojni planovi</a:t>
          </a:r>
          <a:endParaRPr lang="en-US" sz="600" kern="1200" dirty="0"/>
        </a:p>
      </dsp:txBody>
      <dsp:txXfrm rot="-5400000">
        <a:off x="1" y="777685"/>
        <a:ext cx="441657" cy="189281"/>
      </dsp:txXfrm>
    </dsp:sp>
    <dsp:sp modelId="{A528F2CB-7FE9-4474-BA4B-F9EE0C8F7671}">
      <dsp:nvSpPr>
        <dsp:cNvPr id="0" name=""/>
        <dsp:cNvSpPr/>
      </dsp:nvSpPr>
      <dsp:spPr>
        <a:xfrm rot="5400000">
          <a:off x="4130573" y="-3132060"/>
          <a:ext cx="410110" cy="7787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5714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Regionalni prostorni plan</a:t>
          </a:r>
          <a:endParaRPr lang="en-US" sz="1800" b="1" kern="1200" dirty="0"/>
        </a:p>
      </dsp:txBody>
      <dsp:txXfrm rot="-5400000">
        <a:off x="441657" y="576876"/>
        <a:ext cx="7767922" cy="370070"/>
      </dsp:txXfrm>
    </dsp:sp>
    <dsp:sp modelId="{E50B3A6D-5657-46B9-BE77-2BA6C86D6A57}">
      <dsp:nvSpPr>
        <dsp:cNvPr id="0" name=""/>
        <dsp:cNvSpPr/>
      </dsp:nvSpPr>
      <dsp:spPr>
        <a:xfrm rot="5400000">
          <a:off x="-94640" y="1207759"/>
          <a:ext cx="630938" cy="44165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1429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1429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600" kern="1200" dirty="0"/>
            <a:t>Razvojni planovi</a:t>
          </a:r>
          <a:endParaRPr lang="en-US" sz="600" kern="1200" dirty="0"/>
        </a:p>
      </dsp:txBody>
      <dsp:txXfrm rot="-5400000">
        <a:off x="1" y="1333948"/>
        <a:ext cx="441657" cy="189281"/>
      </dsp:txXfrm>
    </dsp:sp>
    <dsp:sp modelId="{120FC92C-DFB2-4C17-B0A6-773976882207}">
      <dsp:nvSpPr>
        <dsp:cNvPr id="0" name=""/>
        <dsp:cNvSpPr/>
      </dsp:nvSpPr>
      <dsp:spPr>
        <a:xfrm rot="5400000">
          <a:off x="4130573" y="-2575798"/>
          <a:ext cx="410110" cy="7787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1429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Prostorni plan opštine</a:t>
          </a:r>
          <a:endParaRPr lang="en-US" sz="1800" b="1" kern="1200" dirty="0"/>
        </a:p>
      </dsp:txBody>
      <dsp:txXfrm rot="-5400000">
        <a:off x="441657" y="1133138"/>
        <a:ext cx="7767922" cy="370070"/>
      </dsp:txXfrm>
    </dsp:sp>
    <dsp:sp modelId="{05D7C410-CCC5-4CB9-B03C-5EF35DCE1DC6}">
      <dsp:nvSpPr>
        <dsp:cNvPr id="0" name=""/>
        <dsp:cNvSpPr/>
      </dsp:nvSpPr>
      <dsp:spPr>
        <a:xfrm rot="5400000">
          <a:off x="-94640" y="1764021"/>
          <a:ext cx="630938" cy="44165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7143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714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600" kern="1200" dirty="0"/>
            <a:t>Razvojni planovi</a:t>
          </a:r>
          <a:endParaRPr lang="en-US" sz="600" kern="1200" dirty="0"/>
        </a:p>
      </dsp:txBody>
      <dsp:txXfrm rot="-5400000">
        <a:off x="1" y="1890210"/>
        <a:ext cx="441657" cy="189281"/>
      </dsp:txXfrm>
    </dsp:sp>
    <dsp:sp modelId="{0EB5116E-EE30-4538-8D88-1ED4C960214E}">
      <dsp:nvSpPr>
        <dsp:cNvPr id="0" name=""/>
        <dsp:cNvSpPr/>
      </dsp:nvSpPr>
      <dsp:spPr>
        <a:xfrm rot="5400000">
          <a:off x="4130573" y="-2019535"/>
          <a:ext cx="410110" cy="7787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714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Generalni urbanistički plan</a:t>
          </a:r>
          <a:endParaRPr lang="en-US" sz="1800" b="1" kern="1200" dirty="0"/>
        </a:p>
      </dsp:txBody>
      <dsp:txXfrm rot="-5400000">
        <a:off x="441657" y="1689401"/>
        <a:ext cx="7767922" cy="370070"/>
      </dsp:txXfrm>
    </dsp:sp>
    <dsp:sp modelId="{75F924D8-053C-47BB-9918-E0BDF4758282}">
      <dsp:nvSpPr>
        <dsp:cNvPr id="0" name=""/>
        <dsp:cNvSpPr/>
      </dsp:nvSpPr>
      <dsp:spPr>
        <a:xfrm rot="5400000">
          <a:off x="-94640" y="2320284"/>
          <a:ext cx="630938" cy="44165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2857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285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600" kern="1200" dirty="0"/>
            <a:t>Razvojni planovi</a:t>
          </a:r>
          <a:endParaRPr lang="en-US" sz="600" kern="1200" dirty="0"/>
        </a:p>
      </dsp:txBody>
      <dsp:txXfrm rot="-5400000">
        <a:off x="1" y="2446473"/>
        <a:ext cx="441657" cy="189281"/>
      </dsp:txXfrm>
    </dsp:sp>
    <dsp:sp modelId="{ECB65C83-D254-4FC8-B652-718206FAAB78}">
      <dsp:nvSpPr>
        <dsp:cNvPr id="0" name=""/>
        <dsp:cNvSpPr/>
      </dsp:nvSpPr>
      <dsp:spPr>
        <a:xfrm rot="5400000">
          <a:off x="4130573" y="-1463272"/>
          <a:ext cx="410110" cy="7787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285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Prostorni plan područja posebne namjene</a:t>
          </a:r>
          <a:endParaRPr lang="en-US" sz="1800" b="1" kern="1200" dirty="0"/>
        </a:p>
      </dsp:txBody>
      <dsp:txXfrm rot="-5400000">
        <a:off x="441657" y="2245664"/>
        <a:ext cx="7767922" cy="370070"/>
      </dsp:txXfrm>
    </dsp:sp>
    <dsp:sp modelId="{3D256977-C195-469B-B453-7A7DBF63FB56}">
      <dsp:nvSpPr>
        <dsp:cNvPr id="0" name=""/>
        <dsp:cNvSpPr/>
      </dsp:nvSpPr>
      <dsp:spPr>
        <a:xfrm rot="5400000">
          <a:off x="-94640" y="2876546"/>
          <a:ext cx="630938" cy="44165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8571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8571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600" kern="1200" dirty="0"/>
            <a:t>Razvoji planovi</a:t>
          </a:r>
          <a:endParaRPr lang="en-US" sz="600" kern="1200" dirty="0"/>
        </a:p>
      </dsp:txBody>
      <dsp:txXfrm rot="-5400000">
        <a:off x="1" y="3002735"/>
        <a:ext cx="441657" cy="189281"/>
      </dsp:txXfrm>
    </dsp:sp>
    <dsp:sp modelId="{A29B692D-1082-4D69-8BD9-EE417B1C7C80}">
      <dsp:nvSpPr>
        <dsp:cNvPr id="0" name=""/>
        <dsp:cNvSpPr/>
      </dsp:nvSpPr>
      <dsp:spPr>
        <a:xfrm rot="5400000">
          <a:off x="4130573" y="-839469"/>
          <a:ext cx="410110" cy="7787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8571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Izrađuju ih organizacije (opšti i posebni uslovi)</a:t>
          </a:r>
          <a:endParaRPr lang="en-US" sz="1800" b="1" kern="1200" dirty="0"/>
        </a:p>
      </dsp:txBody>
      <dsp:txXfrm rot="-5400000">
        <a:off x="441657" y="2869467"/>
        <a:ext cx="7767922" cy="370070"/>
      </dsp:txXfrm>
    </dsp:sp>
    <dsp:sp modelId="{43D2EB60-71DE-4E90-9F9A-ABE712FC64B6}">
      <dsp:nvSpPr>
        <dsp:cNvPr id="0" name=""/>
        <dsp:cNvSpPr/>
      </dsp:nvSpPr>
      <dsp:spPr>
        <a:xfrm rot="5400000">
          <a:off x="-94640" y="3432809"/>
          <a:ext cx="630938" cy="44165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4286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4286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600" kern="1200" dirty="0"/>
            <a:t>Razvojni planovi</a:t>
          </a:r>
          <a:endParaRPr lang="en-US" sz="600" kern="1200" dirty="0"/>
        </a:p>
      </dsp:txBody>
      <dsp:txXfrm rot="-5400000">
        <a:off x="1" y="3558998"/>
        <a:ext cx="441657" cy="189281"/>
      </dsp:txXfrm>
    </dsp:sp>
    <dsp:sp modelId="{D79CB21C-ED3A-4D17-93E9-84382CB127B0}">
      <dsp:nvSpPr>
        <dsp:cNvPr id="0" name=""/>
        <dsp:cNvSpPr/>
      </dsp:nvSpPr>
      <dsp:spPr>
        <a:xfrm rot="5400000">
          <a:off x="4130573" y="-350747"/>
          <a:ext cx="410110" cy="7787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4286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Donose se na period 20-30 godina </a:t>
          </a:r>
          <a:endParaRPr lang="en-US" sz="1800" kern="1200" dirty="0"/>
        </a:p>
      </dsp:txBody>
      <dsp:txXfrm rot="-5400000">
        <a:off x="441657" y="3358189"/>
        <a:ext cx="7767922" cy="370070"/>
      </dsp:txXfrm>
    </dsp:sp>
    <dsp:sp modelId="{EF58F85B-5109-47DD-B8DE-50187A3A210F}">
      <dsp:nvSpPr>
        <dsp:cNvPr id="0" name=""/>
        <dsp:cNvSpPr/>
      </dsp:nvSpPr>
      <dsp:spPr>
        <a:xfrm rot="5400000">
          <a:off x="-94640" y="3989072"/>
          <a:ext cx="630938" cy="44165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600" kern="1200" dirty="0"/>
            <a:t>Razvojni planovi</a:t>
          </a:r>
          <a:endParaRPr lang="en-US" sz="600" kern="1200" dirty="0"/>
        </a:p>
      </dsp:txBody>
      <dsp:txXfrm rot="-5400000">
        <a:off x="1" y="4115261"/>
        <a:ext cx="441657" cy="189281"/>
      </dsp:txXfrm>
    </dsp:sp>
    <dsp:sp modelId="{ECFEA3C3-CB94-43BA-B789-AD64A510A872}">
      <dsp:nvSpPr>
        <dsp:cNvPr id="0" name=""/>
        <dsp:cNvSpPr/>
      </dsp:nvSpPr>
      <dsp:spPr>
        <a:xfrm rot="5400000">
          <a:off x="4130573" y="205514"/>
          <a:ext cx="410110" cy="7787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Razmatraju se svake 5 godine u cilju odlučivanja o potrebi izmjena i dopuna</a:t>
          </a:r>
          <a:endParaRPr lang="en-US" sz="1800" b="1" kern="1200" dirty="0"/>
        </a:p>
      </dsp:txBody>
      <dsp:txXfrm rot="-5400000">
        <a:off x="441657" y="3914450"/>
        <a:ext cx="7767922" cy="370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149834" y="152032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000" kern="1200" dirty="0"/>
            <a:t>Urbanistički planovi</a:t>
          </a:r>
          <a:endParaRPr lang="en-US" sz="1000" kern="1200" dirty="0"/>
        </a:p>
      </dsp:txBody>
      <dsp:txXfrm rot="-5400000">
        <a:off x="1" y="351811"/>
        <a:ext cx="699225" cy="299669"/>
      </dsp:txXfrm>
    </dsp:sp>
    <dsp:sp modelId="{58C733B9-3E10-42FC-B503-D9252D70EEFF}">
      <dsp:nvSpPr>
        <dsp:cNvPr id="0" name=""/>
        <dsp:cNvSpPr/>
      </dsp:nvSpPr>
      <dsp:spPr>
        <a:xfrm rot="5400000">
          <a:off x="4139772" y="-3438347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Detaljni urbanistički plan</a:t>
          </a:r>
          <a:endParaRPr lang="en-US" sz="1800" b="1" kern="1200" dirty="0"/>
        </a:p>
      </dsp:txBody>
      <dsp:txXfrm rot="-5400000">
        <a:off x="699226" y="33894"/>
        <a:ext cx="7498679" cy="585891"/>
      </dsp:txXfrm>
    </dsp:sp>
    <dsp:sp modelId="{7A507C50-3867-4375-88B9-87B0AF31ACEC}">
      <dsp:nvSpPr>
        <dsp:cNvPr id="0" name=""/>
        <dsp:cNvSpPr/>
      </dsp:nvSpPr>
      <dsp:spPr>
        <a:xfrm rot="5400000">
          <a:off x="-149834" y="1032700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000" kern="1200" dirty="0"/>
            <a:t>Urbanistički planovi</a:t>
          </a:r>
          <a:endParaRPr lang="en-US" sz="1000" kern="1200" dirty="0"/>
        </a:p>
      </dsp:txBody>
      <dsp:txXfrm rot="-5400000">
        <a:off x="1" y="1232479"/>
        <a:ext cx="699225" cy="299669"/>
      </dsp:txXfrm>
    </dsp:sp>
    <dsp:sp modelId="{A528F2CB-7FE9-4474-BA4B-F9EE0C8F7671}">
      <dsp:nvSpPr>
        <dsp:cNvPr id="0" name=""/>
        <dsp:cNvSpPr/>
      </dsp:nvSpPr>
      <dsp:spPr>
        <a:xfrm rot="5400000">
          <a:off x="4139772" y="-2557679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Urbanistički projekat</a:t>
          </a:r>
          <a:endParaRPr lang="en-US" sz="1800" b="1" kern="1200" dirty="0"/>
        </a:p>
      </dsp:txBody>
      <dsp:txXfrm rot="-5400000">
        <a:off x="699226" y="914562"/>
        <a:ext cx="7498679" cy="585891"/>
      </dsp:txXfrm>
    </dsp:sp>
    <dsp:sp modelId="{05D7C410-CCC5-4CB9-B03C-5EF35DCE1DC6}">
      <dsp:nvSpPr>
        <dsp:cNvPr id="0" name=""/>
        <dsp:cNvSpPr/>
      </dsp:nvSpPr>
      <dsp:spPr>
        <a:xfrm rot="5400000">
          <a:off x="-149834" y="1913368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000" kern="1200" dirty="0"/>
            <a:t>Urbanistički planovi</a:t>
          </a:r>
          <a:endParaRPr lang="en-US" sz="1000" kern="1200" dirty="0"/>
        </a:p>
      </dsp:txBody>
      <dsp:txXfrm rot="-5400000">
        <a:off x="1" y="2113147"/>
        <a:ext cx="699225" cy="299669"/>
      </dsp:txXfrm>
    </dsp:sp>
    <dsp:sp modelId="{0EB5116E-EE30-4538-8D88-1ED4C960214E}">
      <dsp:nvSpPr>
        <dsp:cNvPr id="0" name=""/>
        <dsp:cNvSpPr/>
      </dsp:nvSpPr>
      <dsp:spPr>
        <a:xfrm rot="5400000">
          <a:off x="4139772" y="-1677012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Plan uređenja manjeg naselja</a:t>
          </a:r>
          <a:endParaRPr lang="en-US" sz="1800" b="1" kern="1200" dirty="0"/>
        </a:p>
      </dsp:txBody>
      <dsp:txXfrm rot="-5400000">
        <a:off x="699226" y="1795229"/>
        <a:ext cx="7498679" cy="585891"/>
      </dsp:txXfrm>
    </dsp:sp>
    <dsp:sp modelId="{75F924D8-053C-47BB-9918-E0BDF4758282}">
      <dsp:nvSpPr>
        <dsp:cNvPr id="0" name=""/>
        <dsp:cNvSpPr/>
      </dsp:nvSpPr>
      <dsp:spPr>
        <a:xfrm rot="5400000">
          <a:off x="-149834" y="2794036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000" kern="1200" dirty="0"/>
            <a:t>Urbanistički planovi</a:t>
          </a:r>
          <a:endParaRPr lang="en-US" sz="1000" kern="1200" dirty="0"/>
        </a:p>
      </dsp:txBody>
      <dsp:txXfrm rot="-5400000">
        <a:off x="1" y="2993815"/>
        <a:ext cx="699225" cy="299669"/>
      </dsp:txXfrm>
    </dsp:sp>
    <dsp:sp modelId="{ECB65C83-D254-4FC8-B652-718206FAAB78}">
      <dsp:nvSpPr>
        <dsp:cNvPr id="0" name=""/>
        <dsp:cNvSpPr/>
      </dsp:nvSpPr>
      <dsp:spPr>
        <a:xfrm rot="5400000">
          <a:off x="4139772" y="-79634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Stručna ocjena od strane komisije</a:t>
          </a:r>
          <a:endParaRPr lang="en-US" sz="1800" b="1" kern="1200" dirty="0"/>
        </a:p>
      </dsp:txBody>
      <dsp:txXfrm rot="-5400000">
        <a:off x="699226" y="2675897"/>
        <a:ext cx="7498679" cy="585891"/>
      </dsp:txXfrm>
    </dsp:sp>
    <dsp:sp modelId="{3D256977-C195-469B-B453-7A7DBF63FB56}">
      <dsp:nvSpPr>
        <dsp:cNvPr id="0" name=""/>
        <dsp:cNvSpPr/>
      </dsp:nvSpPr>
      <dsp:spPr>
        <a:xfrm rot="5400000">
          <a:off x="-149834" y="3674704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000" kern="1200" dirty="0"/>
            <a:t>Urbanistički planovi</a:t>
          </a:r>
          <a:endParaRPr lang="en-US" sz="1000" kern="1200" dirty="0"/>
        </a:p>
      </dsp:txBody>
      <dsp:txXfrm rot="-5400000">
        <a:off x="1" y="3874483"/>
        <a:ext cx="699225" cy="299669"/>
      </dsp:txXfrm>
    </dsp:sp>
    <dsp:sp modelId="{A29B692D-1082-4D69-8BD9-EE417B1C7C80}">
      <dsp:nvSpPr>
        <dsp:cNvPr id="0" name=""/>
        <dsp:cNvSpPr/>
      </dsp:nvSpPr>
      <dsp:spPr>
        <a:xfrm rot="5400000">
          <a:off x="4139772" y="191253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Finansiraju se od nadležne društveno – političke zajednice</a:t>
          </a:r>
          <a:endParaRPr lang="en-US" sz="1800" b="1" kern="1200" dirty="0"/>
        </a:p>
      </dsp:txBody>
      <dsp:txXfrm rot="-5400000">
        <a:off x="699226" y="3663495"/>
        <a:ext cx="7498679" cy="5858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107900" y="108620"/>
          <a:ext cx="719336" cy="50353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700" kern="1200" dirty="0"/>
            <a:t>Razvojni planovi</a:t>
          </a:r>
          <a:endParaRPr lang="en-US" sz="700" kern="1200" dirty="0"/>
        </a:p>
      </dsp:txBody>
      <dsp:txXfrm rot="-5400000">
        <a:off x="1" y="252488"/>
        <a:ext cx="503535" cy="215801"/>
      </dsp:txXfrm>
    </dsp:sp>
    <dsp:sp modelId="{58C733B9-3E10-42FC-B503-D9252D70EEFF}">
      <dsp:nvSpPr>
        <dsp:cNvPr id="0" name=""/>
        <dsp:cNvSpPr/>
      </dsp:nvSpPr>
      <dsp:spPr>
        <a:xfrm rot="5400000">
          <a:off x="4132783" y="-3628528"/>
          <a:ext cx="467568" cy="7726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Prostorni plan Republike</a:t>
          </a:r>
          <a:endParaRPr lang="en-US" sz="1800" b="1" kern="1200" dirty="0"/>
        </a:p>
      </dsp:txBody>
      <dsp:txXfrm rot="-5400000">
        <a:off x="503536" y="23544"/>
        <a:ext cx="7703239" cy="421918"/>
      </dsp:txXfrm>
    </dsp:sp>
    <dsp:sp modelId="{7A507C50-3867-4375-88B9-87B0AF31ACEC}">
      <dsp:nvSpPr>
        <dsp:cNvPr id="0" name=""/>
        <dsp:cNvSpPr/>
      </dsp:nvSpPr>
      <dsp:spPr>
        <a:xfrm rot="5400000">
          <a:off x="-107900" y="742818"/>
          <a:ext cx="719336" cy="50353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700" kern="1200" dirty="0"/>
            <a:t>Razvojni planovi</a:t>
          </a:r>
          <a:endParaRPr lang="en-US" sz="700" kern="1200" dirty="0"/>
        </a:p>
      </dsp:txBody>
      <dsp:txXfrm rot="-5400000">
        <a:off x="1" y="886686"/>
        <a:ext cx="503535" cy="215801"/>
      </dsp:txXfrm>
    </dsp:sp>
    <dsp:sp modelId="{A528F2CB-7FE9-4474-BA4B-F9EE0C8F7671}">
      <dsp:nvSpPr>
        <dsp:cNvPr id="0" name=""/>
        <dsp:cNvSpPr/>
      </dsp:nvSpPr>
      <dsp:spPr>
        <a:xfrm rot="5400000">
          <a:off x="4132783" y="-2994330"/>
          <a:ext cx="467568" cy="7726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Prostorni plan regiona</a:t>
          </a:r>
          <a:endParaRPr lang="en-US" sz="1800" b="1" kern="1200" dirty="0"/>
        </a:p>
      </dsp:txBody>
      <dsp:txXfrm rot="-5400000">
        <a:off x="503536" y="657742"/>
        <a:ext cx="7703239" cy="421918"/>
      </dsp:txXfrm>
    </dsp:sp>
    <dsp:sp modelId="{E50B3A6D-5657-46B9-BE77-2BA6C86D6A57}">
      <dsp:nvSpPr>
        <dsp:cNvPr id="0" name=""/>
        <dsp:cNvSpPr/>
      </dsp:nvSpPr>
      <dsp:spPr>
        <a:xfrm rot="5400000">
          <a:off x="-107900" y="1377015"/>
          <a:ext cx="719336" cy="50353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700" kern="1200" dirty="0"/>
            <a:t>Razvojni planovi</a:t>
          </a:r>
          <a:endParaRPr lang="en-US" sz="700" kern="1200" dirty="0"/>
        </a:p>
      </dsp:txBody>
      <dsp:txXfrm rot="-5400000">
        <a:off x="1" y="1520883"/>
        <a:ext cx="503535" cy="215801"/>
      </dsp:txXfrm>
    </dsp:sp>
    <dsp:sp modelId="{120FC92C-DFB2-4C17-B0A6-773976882207}">
      <dsp:nvSpPr>
        <dsp:cNvPr id="0" name=""/>
        <dsp:cNvSpPr/>
      </dsp:nvSpPr>
      <dsp:spPr>
        <a:xfrm rot="5400000">
          <a:off x="4132783" y="-2360132"/>
          <a:ext cx="467568" cy="7726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Prostorni plan opštine</a:t>
          </a:r>
          <a:endParaRPr lang="en-US" sz="1800" b="1" kern="1200" dirty="0"/>
        </a:p>
      </dsp:txBody>
      <dsp:txXfrm rot="-5400000">
        <a:off x="503536" y="1291940"/>
        <a:ext cx="7703239" cy="421918"/>
      </dsp:txXfrm>
    </dsp:sp>
    <dsp:sp modelId="{05D7C410-CCC5-4CB9-B03C-5EF35DCE1DC6}">
      <dsp:nvSpPr>
        <dsp:cNvPr id="0" name=""/>
        <dsp:cNvSpPr/>
      </dsp:nvSpPr>
      <dsp:spPr>
        <a:xfrm rot="5400000">
          <a:off x="-107900" y="2011213"/>
          <a:ext cx="719336" cy="50353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700" kern="1200" dirty="0"/>
            <a:t>Razvojni planovi</a:t>
          </a:r>
          <a:endParaRPr lang="en-US" sz="700" kern="1200" dirty="0"/>
        </a:p>
      </dsp:txBody>
      <dsp:txXfrm rot="-5400000">
        <a:off x="1" y="2155081"/>
        <a:ext cx="503535" cy="215801"/>
      </dsp:txXfrm>
    </dsp:sp>
    <dsp:sp modelId="{0EB5116E-EE30-4538-8D88-1ED4C960214E}">
      <dsp:nvSpPr>
        <dsp:cNvPr id="0" name=""/>
        <dsp:cNvSpPr/>
      </dsp:nvSpPr>
      <dsp:spPr>
        <a:xfrm rot="5400000">
          <a:off x="4132783" y="-1725934"/>
          <a:ext cx="467568" cy="7726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Generalni urbanistički plan</a:t>
          </a:r>
          <a:endParaRPr lang="en-US" sz="1800" b="1" kern="1200" dirty="0"/>
        </a:p>
      </dsp:txBody>
      <dsp:txXfrm rot="-5400000">
        <a:off x="503536" y="1926138"/>
        <a:ext cx="7703239" cy="421918"/>
      </dsp:txXfrm>
    </dsp:sp>
    <dsp:sp modelId="{75F924D8-053C-47BB-9918-E0BDF4758282}">
      <dsp:nvSpPr>
        <dsp:cNvPr id="0" name=""/>
        <dsp:cNvSpPr/>
      </dsp:nvSpPr>
      <dsp:spPr>
        <a:xfrm rot="5400000">
          <a:off x="-107900" y="2645411"/>
          <a:ext cx="719336" cy="50353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700" kern="1200" dirty="0"/>
            <a:t>Razvojni planovi</a:t>
          </a:r>
          <a:endParaRPr lang="en-US" sz="700" kern="1200" dirty="0"/>
        </a:p>
      </dsp:txBody>
      <dsp:txXfrm rot="-5400000">
        <a:off x="1" y="2789279"/>
        <a:ext cx="503535" cy="215801"/>
      </dsp:txXfrm>
    </dsp:sp>
    <dsp:sp modelId="{ECB65C83-D254-4FC8-B652-718206FAAB78}">
      <dsp:nvSpPr>
        <dsp:cNvPr id="0" name=""/>
        <dsp:cNvSpPr/>
      </dsp:nvSpPr>
      <dsp:spPr>
        <a:xfrm rot="5400000">
          <a:off x="4132783" y="-1091736"/>
          <a:ext cx="467568" cy="7726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Prostorni plan područja posebne namjene</a:t>
          </a:r>
          <a:endParaRPr lang="en-US" sz="1800" b="1" kern="1200" dirty="0"/>
        </a:p>
      </dsp:txBody>
      <dsp:txXfrm rot="-5400000">
        <a:off x="503536" y="2560336"/>
        <a:ext cx="7703239" cy="421918"/>
      </dsp:txXfrm>
    </dsp:sp>
    <dsp:sp modelId="{3D256977-C195-469B-B453-7A7DBF63FB56}">
      <dsp:nvSpPr>
        <dsp:cNvPr id="0" name=""/>
        <dsp:cNvSpPr/>
      </dsp:nvSpPr>
      <dsp:spPr>
        <a:xfrm rot="5400000">
          <a:off x="-107900" y="3279609"/>
          <a:ext cx="719336" cy="50353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700" kern="1200" dirty="0"/>
            <a:t>Razvoji planovi</a:t>
          </a:r>
          <a:endParaRPr lang="en-US" sz="700" kern="1200" dirty="0"/>
        </a:p>
      </dsp:txBody>
      <dsp:txXfrm rot="-5400000">
        <a:off x="1" y="3423477"/>
        <a:ext cx="503535" cy="215801"/>
      </dsp:txXfrm>
    </dsp:sp>
    <dsp:sp modelId="{A29B692D-1082-4D69-8BD9-EE417B1C7C80}">
      <dsp:nvSpPr>
        <dsp:cNvPr id="0" name=""/>
        <dsp:cNvSpPr/>
      </dsp:nvSpPr>
      <dsp:spPr>
        <a:xfrm rot="5400000">
          <a:off x="4132783" y="-380535"/>
          <a:ext cx="467568" cy="7726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Izrađuju ih organizacije</a:t>
          </a:r>
          <a:endParaRPr lang="en-US" sz="1800" b="1" kern="1200" dirty="0"/>
        </a:p>
      </dsp:txBody>
      <dsp:txXfrm rot="-5400000">
        <a:off x="503536" y="3271537"/>
        <a:ext cx="7703239" cy="421918"/>
      </dsp:txXfrm>
    </dsp:sp>
    <dsp:sp modelId="{43D2EB60-71DE-4E90-9F9A-ABE712FC64B6}">
      <dsp:nvSpPr>
        <dsp:cNvPr id="0" name=""/>
        <dsp:cNvSpPr/>
      </dsp:nvSpPr>
      <dsp:spPr>
        <a:xfrm rot="5400000">
          <a:off x="-107900" y="3913807"/>
          <a:ext cx="719336" cy="50353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700" kern="1200" dirty="0"/>
            <a:t>Razvojni planovi</a:t>
          </a:r>
          <a:endParaRPr lang="en-US" sz="700" kern="1200" dirty="0"/>
        </a:p>
      </dsp:txBody>
      <dsp:txXfrm rot="-5400000">
        <a:off x="1" y="4057675"/>
        <a:ext cx="503535" cy="215801"/>
      </dsp:txXfrm>
    </dsp:sp>
    <dsp:sp modelId="{D79CB21C-ED3A-4D17-93E9-84382CB127B0}">
      <dsp:nvSpPr>
        <dsp:cNvPr id="0" name=""/>
        <dsp:cNvSpPr/>
      </dsp:nvSpPr>
      <dsp:spPr>
        <a:xfrm rot="5400000">
          <a:off x="4132783" y="176658"/>
          <a:ext cx="467568" cy="7726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Donose se na period 20-30 godina </a:t>
          </a:r>
          <a:endParaRPr lang="en-US" sz="1800" kern="1200" dirty="0"/>
        </a:p>
      </dsp:txBody>
      <dsp:txXfrm rot="-5400000">
        <a:off x="503536" y="3828731"/>
        <a:ext cx="7703239" cy="4219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149834" y="152032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000" kern="1200" dirty="0"/>
            <a:t>Urbanistički planovi</a:t>
          </a:r>
          <a:endParaRPr lang="en-US" sz="1000" kern="1200" dirty="0"/>
        </a:p>
      </dsp:txBody>
      <dsp:txXfrm rot="-5400000">
        <a:off x="1" y="351811"/>
        <a:ext cx="699225" cy="299669"/>
      </dsp:txXfrm>
    </dsp:sp>
    <dsp:sp modelId="{58C733B9-3E10-42FC-B503-D9252D70EEFF}">
      <dsp:nvSpPr>
        <dsp:cNvPr id="0" name=""/>
        <dsp:cNvSpPr/>
      </dsp:nvSpPr>
      <dsp:spPr>
        <a:xfrm rot="5400000">
          <a:off x="4139772" y="-3438347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Detaljni urbanistički plan</a:t>
          </a:r>
          <a:endParaRPr lang="en-US" sz="1800" b="1" kern="1200" dirty="0"/>
        </a:p>
      </dsp:txBody>
      <dsp:txXfrm rot="-5400000">
        <a:off x="699226" y="33894"/>
        <a:ext cx="7498679" cy="585891"/>
      </dsp:txXfrm>
    </dsp:sp>
    <dsp:sp modelId="{7A507C50-3867-4375-88B9-87B0AF31ACEC}">
      <dsp:nvSpPr>
        <dsp:cNvPr id="0" name=""/>
        <dsp:cNvSpPr/>
      </dsp:nvSpPr>
      <dsp:spPr>
        <a:xfrm rot="5400000">
          <a:off x="-149834" y="1032700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000" kern="1200" dirty="0"/>
            <a:t>Urbanistički planovi</a:t>
          </a:r>
          <a:endParaRPr lang="en-US" sz="1000" kern="1200" dirty="0"/>
        </a:p>
      </dsp:txBody>
      <dsp:txXfrm rot="-5400000">
        <a:off x="1" y="1232479"/>
        <a:ext cx="699225" cy="299669"/>
      </dsp:txXfrm>
    </dsp:sp>
    <dsp:sp modelId="{A528F2CB-7FE9-4474-BA4B-F9EE0C8F7671}">
      <dsp:nvSpPr>
        <dsp:cNvPr id="0" name=""/>
        <dsp:cNvSpPr/>
      </dsp:nvSpPr>
      <dsp:spPr>
        <a:xfrm rot="5400000">
          <a:off x="4139772" y="-2557679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Urbanistički projekat</a:t>
          </a:r>
          <a:endParaRPr lang="en-US" sz="1800" b="1" kern="1200" dirty="0"/>
        </a:p>
      </dsp:txBody>
      <dsp:txXfrm rot="-5400000">
        <a:off x="699226" y="914562"/>
        <a:ext cx="7498679" cy="585891"/>
      </dsp:txXfrm>
    </dsp:sp>
    <dsp:sp modelId="{05D7C410-CCC5-4CB9-B03C-5EF35DCE1DC6}">
      <dsp:nvSpPr>
        <dsp:cNvPr id="0" name=""/>
        <dsp:cNvSpPr/>
      </dsp:nvSpPr>
      <dsp:spPr>
        <a:xfrm rot="5400000">
          <a:off x="-149834" y="1913368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000" kern="1200" dirty="0"/>
            <a:t>Urbanistički planovi</a:t>
          </a:r>
          <a:endParaRPr lang="en-US" sz="1000" kern="1200" dirty="0"/>
        </a:p>
      </dsp:txBody>
      <dsp:txXfrm rot="-5400000">
        <a:off x="1" y="2113147"/>
        <a:ext cx="699225" cy="299669"/>
      </dsp:txXfrm>
    </dsp:sp>
    <dsp:sp modelId="{0EB5116E-EE30-4538-8D88-1ED4C960214E}">
      <dsp:nvSpPr>
        <dsp:cNvPr id="0" name=""/>
        <dsp:cNvSpPr/>
      </dsp:nvSpPr>
      <dsp:spPr>
        <a:xfrm rot="5400000">
          <a:off x="4139772" y="-1677012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Plan uređenja manjeg naselja</a:t>
          </a:r>
          <a:endParaRPr lang="en-US" sz="1800" b="1" kern="1200" dirty="0"/>
        </a:p>
      </dsp:txBody>
      <dsp:txXfrm rot="-5400000">
        <a:off x="699226" y="1795229"/>
        <a:ext cx="7498679" cy="585891"/>
      </dsp:txXfrm>
    </dsp:sp>
    <dsp:sp modelId="{75F924D8-053C-47BB-9918-E0BDF4758282}">
      <dsp:nvSpPr>
        <dsp:cNvPr id="0" name=""/>
        <dsp:cNvSpPr/>
      </dsp:nvSpPr>
      <dsp:spPr>
        <a:xfrm rot="5400000">
          <a:off x="-149834" y="2794036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000" kern="1200" dirty="0"/>
            <a:t>Urbanistički planovi</a:t>
          </a:r>
          <a:endParaRPr lang="en-US" sz="1000" kern="1200" dirty="0"/>
        </a:p>
      </dsp:txBody>
      <dsp:txXfrm rot="-5400000">
        <a:off x="1" y="2993815"/>
        <a:ext cx="699225" cy="299669"/>
      </dsp:txXfrm>
    </dsp:sp>
    <dsp:sp modelId="{ECB65C83-D254-4FC8-B652-718206FAAB78}">
      <dsp:nvSpPr>
        <dsp:cNvPr id="0" name=""/>
        <dsp:cNvSpPr/>
      </dsp:nvSpPr>
      <dsp:spPr>
        <a:xfrm rot="5400000">
          <a:off x="4139772" y="-79634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Stručna ocjena od strane komisije</a:t>
          </a:r>
          <a:endParaRPr lang="en-US" sz="1800" b="1" kern="1200" dirty="0"/>
        </a:p>
      </dsp:txBody>
      <dsp:txXfrm rot="-5400000">
        <a:off x="699226" y="2675897"/>
        <a:ext cx="7498679" cy="585891"/>
      </dsp:txXfrm>
    </dsp:sp>
    <dsp:sp modelId="{3D256977-C195-469B-B453-7A7DBF63FB56}">
      <dsp:nvSpPr>
        <dsp:cNvPr id="0" name=""/>
        <dsp:cNvSpPr/>
      </dsp:nvSpPr>
      <dsp:spPr>
        <a:xfrm rot="5400000">
          <a:off x="-149834" y="3674704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000" kern="1200" dirty="0"/>
            <a:t>Urbanistički planovi</a:t>
          </a:r>
          <a:endParaRPr lang="en-US" sz="1000" kern="1200" dirty="0"/>
        </a:p>
      </dsp:txBody>
      <dsp:txXfrm rot="-5400000">
        <a:off x="1" y="3874483"/>
        <a:ext cx="699225" cy="299669"/>
      </dsp:txXfrm>
    </dsp:sp>
    <dsp:sp modelId="{A29B692D-1082-4D69-8BD9-EE417B1C7C80}">
      <dsp:nvSpPr>
        <dsp:cNvPr id="0" name=""/>
        <dsp:cNvSpPr/>
      </dsp:nvSpPr>
      <dsp:spPr>
        <a:xfrm rot="5400000">
          <a:off x="4139772" y="191253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Finansiraju se od nadležne društveno – političke zajednice</a:t>
          </a:r>
          <a:endParaRPr lang="en-US" sz="1800" b="1" kern="1200" dirty="0"/>
        </a:p>
      </dsp:txBody>
      <dsp:txXfrm rot="-5400000">
        <a:off x="699226" y="3663495"/>
        <a:ext cx="7498679" cy="5858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125469" y="126564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Razvojni planovi</a:t>
          </a:r>
          <a:endParaRPr lang="en-US" sz="800" kern="1200" dirty="0"/>
        </a:p>
      </dsp:txBody>
      <dsp:txXfrm rot="-5400000">
        <a:off x="1" y="293856"/>
        <a:ext cx="585524" cy="250939"/>
      </dsp:txXfrm>
    </dsp:sp>
    <dsp:sp modelId="{58C733B9-3E10-42FC-B503-D9252D70EEFF}">
      <dsp:nvSpPr>
        <dsp:cNvPr id="0" name=""/>
        <dsp:cNvSpPr/>
      </dsp:nvSpPr>
      <dsp:spPr>
        <a:xfrm rot="5400000">
          <a:off x="4135711" y="-3549092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Prostorni plan Republike</a:t>
          </a:r>
          <a:endParaRPr lang="en-US" sz="1800" b="1" kern="1200" dirty="0"/>
        </a:p>
      </dsp:txBody>
      <dsp:txXfrm rot="-5400000">
        <a:off x="585525" y="27635"/>
        <a:ext cx="7617534" cy="490619"/>
      </dsp:txXfrm>
    </dsp:sp>
    <dsp:sp modelId="{7A507C50-3867-4375-88B9-87B0AF31ACEC}">
      <dsp:nvSpPr>
        <dsp:cNvPr id="0" name=""/>
        <dsp:cNvSpPr/>
      </dsp:nvSpPr>
      <dsp:spPr>
        <a:xfrm rot="5400000">
          <a:off x="-125469" y="864026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Razvojni planovi</a:t>
          </a:r>
          <a:endParaRPr lang="en-US" sz="800" kern="1200" dirty="0"/>
        </a:p>
      </dsp:txBody>
      <dsp:txXfrm rot="-5400000">
        <a:off x="1" y="1031318"/>
        <a:ext cx="585524" cy="250939"/>
      </dsp:txXfrm>
    </dsp:sp>
    <dsp:sp modelId="{A528F2CB-7FE9-4474-BA4B-F9EE0C8F7671}">
      <dsp:nvSpPr>
        <dsp:cNvPr id="0" name=""/>
        <dsp:cNvSpPr/>
      </dsp:nvSpPr>
      <dsp:spPr>
        <a:xfrm rot="5400000">
          <a:off x="4135711" y="-2811630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Prostorni plan regiona</a:t>
          </a:r>
          <a:endParaRPr lang="en-US" sz="1800" b="1" kern="1200" dirty="0"/>
        </a:p>
      </dsp:txBody>
      <dsp:txXfrm rot="-5400000">
        <a:off x="585525" y="765097"/>
        <a:ext cx="7617534" cy="490619"/>
      </dsp:txXfrm>
    </dsp:sp>
    <dsp:sp modelId="{E50B3A6D-5657-46B9-BE77-2BA6C86D6A57}">
      <dsp:nvSpPr>
        <dsp:cNvPr id="0" name=""/>
        <dsp:cNvSpPr/>
      </dsp:nvSpPr>
      <dsp:spPr>
        <a:xfrm rot="5400000">
          <a:off x="-125469" y="1601488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Razvojni planovi</a:t>
          </a:r>
          <a:endParaRPr lang="en-US" sz="800" kern="1200" dirty="0"/>
        </a:p>
      </dsp:txBody>
      <dsp:txXfrm rot="-5400000">
        <a:off x="1" y="1768780"/>
        <a:ext cx="585524" cy="250939"/>
      </dsp:txXfrm>
    </dsp:sp>
    <dsp:sp modelId="{120FC92C-DFB2-4C17-B0A6-773976882207}">
      <dsp:nvSpPr>
        <dsp:cNvPr id="0" name=""/>
        <dsp:cNvSpPr/>
      </dsp:nvSpPr>
      <dsp:spPr>
        <a:xfrm rot="5400000">
          <a:off x="4135711" y="-2074168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Prostorni plan opštine</a:t>
          </a:r>
          <a:endParaRPr lang="en-US" sz="1800" b="1" kern="1200" dirty="0"/>
        </a:p>
      </dsp:txBody>
      <dsp:txXfrm rot="-5400000">
        <a:off x="585525" y="1502559"/>
        <a:ext cx="7617534" cy="490619"/>
      </dsp:txXfrm>
    </dsp:sp>
    <dsp:sp modelId="{05D7C410-CCC5-4CB9-B03C-5EF35DCE1DC6}">
      <dsp:nvSpPr>
        <dsp:cNvPr id="0" name=""/>
        <dsp:cNvSpPr/>
      </dsp:nvSpPr>
      <dsp:spPr>
        <a:xfrm rot="5400000">
          <a:off x="-125469" y="2338950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Razvojni planovi</a:t>
          </a:r>
          <a:endParaRPr lang="en-US" sz="800" kern="1200" dirty="0"/>
        </a:p>
      </dsp:txBody>
      <dsp:txXfrm rot="-5400000">
        <a:off x="1" y="2506242"/>
        <a:ext cx="585524" cy="250939"/>
      </dsp:txXfrm>
    </dsp:sp>
    <dsp:sp modelId="{0EB5116E-EE30-4538-8D88-1ED4C960214E}">
      <dsp:nvSpPr>
        <dsp:cNvPr id="0" name=""/>
        <dsp:cNvSpPr/>
      </dsp:nvSpPr>
      <dsp:spPr>
        <a:xfrm rot="5400000">
          <a:off x="4135711" y="-1336706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Generalni urbanistički plan</a:t>
          </a:r>
          <a:endParaRPr lang="en-US" sz="1800" b="1" kern="1200" dirty="0"/>
        </a:p>
      </dsp:txBody>
      <dsp:txXfrm rot="-5400000">
        <a:off x="585525" y="2240021"/>
        <a:ext cx="7617534" cy="490619"/>
      </dsp:txXfrm>
    </dsp:sp>
    <dsp:sp modelId="{75F924D8-053C-47BB-9918-E0BDF4758282}">
      <dsp:nvSpPr>
        <dsp:cNvPr id="0" name=""/>
        <dsp:cNvSpPr/>
      </dsp:nvSpPr>
      <dsp:spPr>
        <a:xfrm rot="5400000">
          <a:off x="-125469" y="3076412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Razvojni planovi</a:t>
          </a:r>
          <a:endParaRPr lang="en-US" sz="800" kern="1200" dirty="0"/>
        </a:p>
      </dsp:txBody>
      <dsp:txXfrm rot="-5400000">
        <a:off x="1" y="3243704"/>
        <a:ext cx="585524" cy="250939"/>
      </dsp:txXfrm>
    </dsp:sp>
    <dsp:sp modelId="{ECB65C83-D254-4FC8-B652-718206FAAB78}">
      <dsp:nvSpPr>
        <dsp:cNvPr id="0" name=""/>
        <dsp:cNvSpPr/>
      </dsp:nvSpPr>
      <dsp:spPr>
        <a:xfrm rot="5400000">
          <a:off x="4135711" y="-599244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Prostorni plan područja posebne namjene</a:t>
          </a:r>
          <a:endParaRPr lang="en-US" sz="1800" b="1" kern="1200" dirty="0"/>
        </a:p>
      </dsp:txBody>
      <dsp:txXfrm rot="-5400000">
        <a:off x="585525" y="2977483"/>
        <a:ext cx="7617534" cy="490619"/>
      </dsp:txXfrm>
    </dsp:sp>
    <dsp:sp modelId="{3D256977-C195-469B-B453-7A7DBF63FB56}">
      <dsp:nvSpPr>
        <dsp:cNvPr id="0" name=""/>
        <dsp:cNvSpPr/>
      </dsp:nvSpPr>
      <dsp:spPr>
        <a:xfrm rot="5400000">
          <a:off x="-125469" y="3813874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Razvoji planovi</a:t>
          </a:r>
          <a:endParaRPr lang="en-US" sz="800" kern="1200" dirty="0"/>
        </a:p>
      </dsp:txBody>
      <dsp:txXfrm rot="-5400000">
        <a:off x="1" y="3981166"/>
        <a:ext cx="585524" cy="250939"/>
      </dsp:txXfrm>
    </dsp:sp>
    <dsp:sp modelId="{A29B692D-1082-4D69-8BD9-EE417B1C7C80}">
      <dsp:nvSpPr>
        <dsp:cNvPr id="0" name=""/>
        <dsp:cNvSpPr/>
      </dsp:nvSpPr>
      <dsp:spPr>
        <a:xfrm rot="5400000">
          <a:off x="4135711" y="227759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Kategorija Nacrta plana</a:t>
          </a:r>
          <a:endParaRPr lang="en-US" sz="1800" b="1" kern="1200" dirty="0"/>
        </a:p>
      </dsp:txBody>
      <dsp:txXfrm rot="-5400000">
        <a:off x="585525" y="3804487"/>
        <a:ext cx="7617534" cy="4906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149687" y="154094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000" kern="1200" dirty="0"/>
            <a:t>Urbanistički planovi</a:t>
          </a:r>
          <a:endParaRPr lang="en-US" sz="1000" kern="1200" dirty="0"/>
        </a:p>
      </dsp:txBody>
      <dsp:txXfrm rot="-5400000">
        <a:off x="1" y="353679"/>
        <a:ext cx="698543" cy="299375"/>
      </dsp:txXfrm>
    </dsp:sp>
    <dsp:sp modelId="{58C733B9-3E10-42FC-B503-D9252D70EEFF}">
      <dsp:nvSpPr>
        <dsp:cNvPr id="0" name=""/>
        <dsp:cNvSpPr/>
      </dsp:nvSpPr>
      <dsp:spPr>
        <a:xfrm rot="5400000">
          <a:off x="4139747" y="-3436798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Detaljni urbanistički plan</a:t>
          </a:r>
          <a:endParaRPr lang="en-US" sz="1800" b="1" kern="1200" dirty="0"/>
        </a:p>
      </dsp:txBody>
      <dsp:txXfrm rot="-5400000">
        <a:off x="698543" y="36070"/>
        <a:ext cx="7499392" cy="585319"/>
      </dsp:txXfrm>
    </dsp:sp>
    <dsp:sp modelId="{7A507C50-3867-4375-88B9-87B0AF31ACEC}">
      <dsp:nvSpPr>
        <dsp:cNvPr id="0" name=""/>
        <dsp:cNvSpPr/>
      </dsp:nvSpPr>
      <dsp:spPr>
        <a:xfrm rot="5400000">
          <a:off x="-149687" y="1033902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000" kern="1200" dirty="0"/>
            <a:t>Urbanistički planovi</a:t>
          </a:r>
          <a:endParaRPr lang="en-US" sz="1000" kern="1200" dirty="0"/>
        </a:p>
      </dsp:txBody>
      <dsp:txXfrm rot="-5400000">
        <a:off x="1" y="1233487"/>
        <a:ext cx="698543" cy="299375"/>
      </dsp:txXfrm>
    </dsp:sp>
    <dsp:sp modelId="{A528F2CB-7FE9-4474-BA4B-F9EE0C8F7671}">
      <dsp:nvSpPr>
        <dsp:cNvPr id="0" name=""/>
        <dsp:cNvSpPr/>
      </dsp:nvSpPr>
      <dsp:spPr>
        <a:xfrm rot="5400000">
          <a:off x="4139747" y="-2556990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Urbanistički projekat</a:t>
          </a:r>
          <a:endParaRPr lang="en-US" sz="1800" b="1" kern="1200" dirty="0"/>
        </a:p>
      </dsp:txBody>
      <dsp:txXfrm rot="-5400000">
        <a:off x="698543" y="915878"/>
        <a:ext cx="7499392" cy="585319"/>
      </dsp:txXfrm>
    </dsp:sp>
    <dsp:sp modelId="{05D7C410-CCC5-4CB9-B03C-5EF35DCE1DC6}">
      <dsp:nvSpPr>
        <dsp:cNvPr id="0" name=""/>
        <dsp:cNvSpPr/>
      </dsp:nvSpPr>
      <dsp:spPr>
        <a:xfrm rot="5400000">
          <a:off x="-149687" y="1913709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000" kern="1200" dirty="0"/>
            <a:t>Urbanistički planovi</a:t>
          </a:r>
          <a:endParaRPr lang="en-US" sz="1000" kern="1200" dirty="0"/>
        </a:p>
      </dsp:txBody>
      <dsp:txXfrm rot="-5400000">
        <a:off x="1" y="2113294"/>
        <a:ext cx="698543" cy="299375"/>
      </dsp:txXfrm>
    </dsp:sp>
    <dsp:sp modelId="{0EB5116E-EE30-4538-8D88-1ED4C960214E}">
      <dsp:nvSpPr>
        <dsp:cNvPr id="0" name=""/>
        <dsp:cNvSpPr/>
      </dsp:nvSpPr>
      <dsp:spPr>
        <a:xfrm rot="5400000">
          <a:off x="4139747" y="-1677182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Plan uređenja manjeg naselja</a:t>
          </a:r>
          <a:endParaRPr lang="en-US" sz="1800" b="1" kern="1200" dirty="0"/>
        </a:p>
      </dsp:txBody>
      <dsp:txXfrm rot="-5400000">
        <a:off x="698543" y="1795686"/>
        <a:ext cx="7499392" cy="585319"/>
      </dsp:txXfrm>
    </dsp:sp>
    <dsp:sp modelId="{75F924D8-053C-47BB-9918-E0BDF4758282}">
      <dsp:nvSpPr>
        <dsp:cNvPr id="0" name=""/>
        <dsp:cNvSpPr/>
      </dsp:nvSpPr>
      <dsp:spPr>
        <a:xfrm rot="5400000">
          <a:off x="-149687" y="2793517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000" kern="1200" dirty="0"/>
            <a:t>Urbanistički planovi</a:t>
          </a:r>
          <a:endParaRPr lang="en-US" sz="1000" kern="1200" dirty="0"/>
        </a:p>
      </dsp:txBody>
      <dsp:txXfrm rot="-5400000">
        <a:off x="1" y="2993102"/>
        <a:ext cx="698543" cy="299375"/>
      </dsp:txXfrm>
    </dsp:sp>
    <dsp:sp modelId="{ECB65C83-D254-4FC8-B652-718206FAAB78}">
      <dsp:nvSpPr>
        <dsp:cNvPr id="0" name=""/>
        <dsp:cNvSpPr/>
      </dsp:nvSpPr>
      <dsp:spPr>
        <a:xfrm rot="5400000">
          <a:off x="4139747" y="-797374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Stručna ocjena od strane komisije</a:t>
          </a:r>
          <a:endParaRPr lang="en-US" sz="1800" b="1" kern="1200" dirty="0"/>
        </a:p>
      </dsp:txBody>
      <dsp:txXfrm rot="-5400000">
        <a:off x="698543" y="2675494"/>
        <a:ext cx="7499392" cy="585319"/>
      </dsp:txXfrm>
    </dsp:sp>
    <dsp:sp modelId="{3D256977-C195-469B-B453-7A7DBF63FB56}">
      <dsp:nvSpPr>
        <dsp:cNvPr id="0" name=""/>
        <dsp:cNvSpPr/>
      </dsp:nvSpPr>
      <dsp:spPr>
        <a:xfrm rot="5400000">
          <a:off x="-149687" y="3673325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000" kern="1200" dirty="0"/>
            <a:t>Urbanistički planovi</a:t>
          </a:r>
          <a:endParaRPr lang="en-US" sz="1000" kern="1200" dirty="0"/>
        </a:p>
      </dsp:txBody>
      <dsp:txXfrm rot="-5400000">
        <a:off x="1" y="3872910"/>
        <a:ext cx="698543" cy="299375"/>
      </dsp:txXfrm>
    </dsp:sp>
    <dsp:sp modelId="{A29B692D-1082-4D69-8BD9-EE417B1C7C80}">
      <dsp:nvSpPr>
        <dsp:cNvPr id="0" name=""/>
        <dsp:cNvSpPr/>
      </dsp:nvSpPr>
      <dsp:spPr>
        <a:xfrm rot="5400000">
          <a:off x="4139747" y="189258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600" b="1" kern="1200" dirty="0"/>
            <a:t>Finansiraju se od nadležne društveno – političke zajednice i zainteresovanog korisnika prostora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600" b="1" kern="1200" dirty="0"/>
            <a:t>Kategorija Nacta plana </a:t>
          </a:r>
          <a:endParaRPr lang="en-US" sz="1600" b="1" kern="1200" dirty="0"/>
        </a:p>
      </dsp:txBody>
      <dsp:txXfrm rot="-5400000">
        <a:off x="698543" y="3662126"/>
        <a:ext cx="7499392" cy="5853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125469" y="126564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Prostorni planovi</a:t>
          </a:r>
          <a:endParaRPr lang="en-US" sz="800" kern="1200" dirty="0"/>
        </a:p>
      </dsp:txBody>
      <dsp:txXfrm rot="-5400000">
        <a:off x="1" y="293856"/>
        <a:ext cx="585524" cy="250939"/>
      </dsp:txXfrm>
    </dsp:sp>
    <dsp:sp modelId="{58C733B9-3E10-42FC-B503-D9252D70EEFF}">
      <dsp:nvSpPr>
        <dsp:cNvPr id="0" name=""/>
        <dsp:cNvSpPr/>
      </dsp:nvSpPr>
      <dsp:spPr>
        <a:xfrm rot="5400000">
          <a:off x="4135711" y="-3549092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Prostorni plan Republike</a:t>
          </a:r>
          <a:endParaRPr lang="en-US" sz="1800" b="1" kern="1200" dirty="0"/>
        </a:p>
      </dsp:txBody>
      <dsp:txXfrm rot="-5400000">
        <a:off x="585525" y="27635"/>
        <a:ext cx="7617534" cy="490619"/>
      </dsp:txXfrm>
    </dsp:sp>
    <dsp:sp modelId="{7A507C50-3867-4375-88B9-87B0AF31ACEC}">
      <dsp:nvSpPr>
        <dsp:cNvPr id="0" name=""/>
        <dsp:cNvSpPr/>
      </dsp:nvSpPr>
      <dsp:spPr>
        <a:xfrm rot="5400000">
          <a:off x="-125469" y="864026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Prostorni planovi</a:t>
          </a:r>
          <a:endParaRPr lang="en-US" sz="800" kern="1200" dirty="0"/>
        </a:p>
      </dsp:txBody>
      <dsp:txXfrm rot="-5400000">
        <a:off x="1" y="1031318"/>
        <a:ext cx="585524" cy="250939"/>
      </dsp:txXfrm>
    </dsp:sp>
    <dsp:sp modelId="{A528F2CB-7FE9-4474-BA4B-F9EE0C8F7671}">
      <dsp:nvSpPr>
        <dsp:cNvPr id="0" name=""/>
        <dsp:cNvSpPr/>
      </dsp:nvSpPr>
      <dsp:spPr>
        <a:xfrm rot="5400000">
          <a:off x="4135711" y="-2811630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Prostorni plan regiona</a:t>
          </a:r>
          <a:endParaRPr lang="en-US" sz="1800" b="1" kern="1200" dirty="0"/>
        </a:p>
      </dsp:txBody>
      <dsp:txXfrm rot="-5400000">
        <a:off x="585525" y="765097"/>
        <a:ext cx="7617534" cy="490619"/>
      </dsp:txXfrm>
    </dsp:sp>
    <dsp:sp modelId="{E50B3A6D-5657-46B9-BE77-2BA6C86D6A57}">
      <dsp:nvSpPr>
        <dsp:cNvPr id="0" name=""/>
        <dsp:cNvSpPr/>
      </dsp:nvSpPr>
      <dsp:spPr>
        <a:xfrm rot="5400000">
          <a:off x="-125469" y="1601488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Prostorni planovi</a:t>
          </a:r>
          <a:endParaRPr lang="en-US" sz="800" kern="1200" dirty="0"/>
        </a:p>
      </dsp:txBody>
      <dsp:txXfrm rot="-5400000">
        <a:off x="1" y="1768780"/>
        <a:ext cx="585524" cy="250939"/>
      </dsp:txXfrm>
    </dsp:sp>
    <dsp:sp modelId="{120FC92C-DFB2-4C17-B0A6-773976882207}">
      <dsp:nvSpPr>
        <dsp:cNvPr id="0" name=""/>
        <dsp:cNvSpPr/>
      </dsp:nvSpPr>
      <dsp:spPr>
        <a:xfrm rot="5400000">
          <a:off x="4135711" y="-2074168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Prostorni plan opštine</a:t>
          </a:r>
          <a:endParaRPr lang="en-US" sz="1800" b="1" kern="1200" dirty="0"/>
        </a:p>
      </dsp:txBody>
      <dsp:txXfrm rot="-5400000">
        <a:off x="585525" y="1502559"/>
        <a:ext cx="7617534" cy="490619"/>
      </dsp:txXfrm>
    </dsp:sp>
    <dsp:sp modelId="{05D7C410-CCC5-4CB9-B03C-5EF35DCE1DC6}">
      <dsp:nvSpPr>
        <dsp:cNvPr id="0" name=""/>
        <dsp:cNvSpPr/>
      </dsp:nvSpPr>
      <dsp:spPr>
        <a:xfrm rot="5400000">
          <a:off x="-125469" y="2338950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Prsotorni planovi</a:t>
          </a:r>
          <a:endParaRPr lang="en-US" sz="800" kern="1200" dirty="0"/>
        </a:p>
      </dsp:txBody>
      <dsp:txXfrm rot="-5400000">
        <a:off x="1" y="2506242"/>
        <a:ext cx="585524" cy="250939"/>
      </dsp:txXfrm>
    </dsp:sp>
    <dsp:sp modelId="{0EB5116E-EE30-4538-8D88-1ED4C960214E}">
      <dsp:nvSpPr>
        <dsp:cNvPr id="0" name=""/>
        <dsp:cNvSpPr/>
      </dsp:nvSpPr>
      <dsp:spPr>
        <a:xfrm rot="5400000">
          <a:off x="4135711" y="-1336706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Detaljni prostorni plan</a:t>
          </a:r>
          <a:endParaRPr lang="en-US" sz="1800" b="1" kern="1200" dirty="0"/>
        </a:p>
      </dsp:txBody>
      <dsp:txXfrm rot="-5400000">
        <a:off x="585525" y="2240021"/>
        <a:ext cx="7617534" cy="490619"/>
      </dsp:txXfrm>
    </dsp:sp>
    <dsp:sp modelId="{75F924D8-053C-47BB-9918-E0BDF4758282}">
      <dsp:nvSpPr>
        <dsp:cNvPr id="0" name=""/>
        <dsp:cNvSpPr/>
      </dsp:nvSpPr>
      <dsp:spPr>
        <a:xfrm rot="5400000">
          <a:off x="-125469" y="3076412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Prostorni planovi</a:t>
          </a:r>
          <a:endParaRPr lang="en-US" sz="800" kern="1200" dirty="0"/>
        </a:p>
      </dsp:txBody>
      <dsp:txXfrm rot="-5400000">
        <a:off x="1" y="3243704"/>
        <a:ext cx="585524" cy="250939"/>
      </dsp:txXfrm>
    </dsp:sp>
    <dsp:sp modelId="{ECB65C83-D254-4FC8-B652-718206FAAB78}">
      <dsp:nvSpPr>
        <dsp:cNvPr id="0" name=""/>
        <dsp:cNvSpPr/>
      </dsp:nvSpPr>
      <dsp:spPr>
        <a:xfrm rot="5400000">
          <a:off x="4135711" y="-599244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Prostorni plan područja posebne namjene</a:t>
          </a:r>
          <a:endParaRPr lang="en-US" sz="1800" b="1" kern="1200" dirty="0"/>
        </a:p>
      </dsp:txBody>
      <dsp:txXfrm rot="-5400000">
        <a:off x="585525" y="2977483"/>
        <a:ext cx="7617534" cy="490619"/>
      </dsp:txXfrm>
    </dsp:sp>
    <dsp:sp modelId="{3D256977-C195-469B-B453-7A7DBF63FB56}">
      <dsp:nvSpPr>
        <dsp:cNvPr id="0" name=""/>
        <dsp:cNvSpPr/>
      </dsp:nvSpPr>
      <dsp:spPr>
        <a:xfrm rot="5400000">
          <a:off x="-125469" y="3813874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 dirty="0"/>
            <a:t>Prostorni planovi</a:t>
          </a:r>
          <a:endParaRPr lang="en-US" sz="800" kern="1200" dirty="0"/>
        </a:p>
      </dsp:txBody>
      <dsp:txXfrm rot="-5400000">
        <a:off x="1" y="3981166"/>
        <a:ext cx="585524" cy="250939"/>
      </dsp:txXfrm>
    </dsp:sp>
    <dsp:sp modelId="{A29B692D-1082-4D69-8BD9-EE417B1C7C80}">
      <dsp:nvSpPr>
        <dsp:cNvPr id="0" name=""/>
        <dsp:cNvSpPr/>
      </dsp:nvSpPr>
      <dsp:spPr>
        <a:xfrm rot="5400000">
          <a:off x="4135711" y="227759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Izrađuju ih ustanove ili preduzeća</a:t>
          </a:r>
          <a:endParaRPr lang="en-US" sz="1800" b="1" kern="1200" dirty="0"/>
        </a:p>
      </dsp:txBody>
      <dsp:txXfrm rot="-5400000">
        <a:off x="585525" y="3804487"/>
        <a:ext cx="7617534" cy="4906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200" kern="1200" dirty="0"/>
            <a:t>Urbanistički planovi</a:t>
          </a:r>
          <a:endParaRPr lang="en-US" sz="1200" kern="1200" dirty="0"/>
        </a:p>
      </dsp:txBody>
      <dsp:txXfrm rot="-5400000">
        <a:off x="1" y="437452"/>
        <a:ext cx="867844" cy="371933"/>
      </dsp:txXfrm>
    </dsp:sp>
    <dsp:sp modelId="{58C733B9-3E10-42FC-B503-D9252D70EEFF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Generalni urbanistički plan</a:t>
          </a:r>
          <a:endParaRPr lang="en-US" sz="1800" b="1" kern="1200" dirty="0"/>
        </a:p>
      </dsp:txBody>
      <dsp:txXfrm rot="-5400000">
        <a:off x="867845" y="42869"/>
        <a:ext cx="7322416" cy="727177"/>
      </dsp:txXfrm>
    </dsp:sp>
    <dsp:sp modelId="{7A507C50-3867-4375-88B9-87B0AF31ACEC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200" kern="1200" dirty="0"/>
            <a:t>Urbanistički planovi</a:t>
          </a:r>
          <a:endParaRPr lang="en-US" sz="1200" kern="1200" dirty="0"/>
        </a:p>
      </dsp:txBody>
      <dsp:txXfrm rot="-5400000">
        <a:off x="1" y="1530493"/>
        <a:ext cx="867844" cy="371933"/>
      </dsp:txXfrm>
    </dsp:sp>
    <dsp:sp modelId="{A528F2CB-7FE9-4474-BA4B-F9EE0C8F7671}">
      <dsp:nvSpPr>
        <dsp:cNvPr id="0" name=""/>
        <dsp:cNvSpPr/>
      </dsp:nvSpPr>
      <dsp:spPr>
        <a:xfrm rot="5400000">
          <a:off x="4145794" y="-2181378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Urbanistički projekat</a:t>
          </a:r>
          <a:endParaRPr lang="en-US" sz="1800" b="1" kern="1200" dirty="0"/>
        </a:p>
      </dsp:txBody>
      <dsp:txXfrm rot="-5400000">
        <a:off x="867845" y="1135910"/>
        <a:ext cx="7322416" cy="727177"/>
      </dsp:txXfrm>
    </dsp:sp>
    <dsp:sp modelId="{75F924D8-053C-47BB-9918-E0BDF4758282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200" kern="1200" dirty="0"/>
            <a:t>Urbanistički planovi</a:t>
          </a:r>
          <a:endParaRPr lang="en-US" sz="1200" kern="1200" dirty="0"/>
        </a:p>
      </dsp:txBody>
      <dsp:txXfrm rot="-5400000">
        <a:off x="1" y="2623534"/>
        <a:ext cx="867844" cy="371933"/>
      </dsp:txXfrm>
    </dsp:sp>
    <dsp:sp modelId="{ECB65C83-D254-4FC8-B652-718206FAAB78}">
      <dsp:nvSpPr>
        <dsp:cNvPr id="0" name=""/>
        <dsp:cNvSpPr/>
      </dsp:nvSpPr>
      <dsp:spPr>
        <a:xfrm rot="5400000">
          <a:off x="4145794" y="-1088336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Propisivanje posebnog postupka za donošenje plana od strane Skupštine u slučaju elementarnih nepogoda</a:t>
          </a:r>
          <a:endParaRPr lang="en-US" sz="1800" b="1" kern="1200" dirty="0"/>
        </a:p>
      </dsp:txBody>
      <dsp:txXfrm rot="-5400000">
        <a:off x="867845" y="2228952"/>
        <a:ext cx="7322416" cy="727177"/>
      </dsp:txXfrm>
    </dsp:sp>
    <dsp:sp modelId="{3D256977-C195-469B-B453-7A7DBF63FB56}">
      <dsp:nvSpPr>
        <dsp:cNvPr id="0" name=""/>
        <dsp:cNvSpPr/>
      </dsp:nvSpPr>
      <dsp:spPr>
        <a:xfrm rot="5400000">
          <a:off x="-185966" y="3468621"/>
          <a:ext cx="1239777" cy="86784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200" kern="1200" dirty="0"/>
            <a:t>Urbanistički planovi</a:t>
          </a:r>
          <a:endParaRPr lang="en-US" sz="1200" kern="1200" dirty="0"/>
        </a:p>
      </dsp:txBody>
      <dsp:txXfrm rot="-5400000">
        <a:off x="1" y="3716576"/>
        <a:ext cx="867844" cy="371933"/>
      </dsp:txXfrm>
    </dsp:sp>
    <dsp:sp modelId="{A29B692D-1082-4D69-8BD9-EE417B1C7C80}">
      <dsp:nvSpPr>
        <dsp:cNvPr id="0" name=""/>
        <dsp:cNvSpPr/>
      </dsp:nvSpPr>
      <dsp:spPr>
        <a:xfrm rot="5400000">
          <a:off x="4145794" y="137421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800" b="1" kern="1200" dirty="0"/>
            <a:t>Finansiraju se i od zainteresovanog korisnika prostora</a:t>
          </a:r>
          <a:endParaRPr lang="en-US" sz="1800" b="1" kern="1200" dirty="0"/>
        </a:p>
      </dsp:txBody>
      <dsp:txXfrm rot="-5400000">
        <a:off x="867845" y="3454710"/>
        <a:ext cx="7322416" cy="727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08F381-71D2-40B5-99EF-CC42F6A0CFD3}" type="datetimeFigureOut">
              <a:rPr lang="en-US"/>
              <a:pPr>
                <a:defRPr/>
              </a:pPr>
              <a:t>7/8/2024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388169D-EF28-4D7C-882C-997A7445B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027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C4F70A-C88C-4495-BAAC-9E7600966C22}" type="datetimeFigureOut">
              <a:rPr lang="en-US"/>
              <a:pPr>
                <a:defRPr/>
              </a:pPr>
              <a:t>7/8/2024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D75B0E5-5D68-451A-A53F-D5C39AD664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93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indent="-223838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1038" indent="-233363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914400" indent="-233363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47763" indent="-233363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9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70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48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6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52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59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21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371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48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403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30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441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229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01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03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2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2" y="1905001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 baseline="0">
                <a:ln w="3175">
                  <a:noFill/>
                </a:ln>
                <a:solidFill>
                  <a:srgbClr val="D7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0" y="4344989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Title_bar_dark_RED_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0250" y="4117088"/>
            <a:ext cx="8439151" cy="123825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 userDrawn="1">
            <p:ph type="ftr" sz="quarter" idx="3"/>
          </p:nvPr>
        </p:nvSpPr>
        <p:spPr>
          <a:xfrm>
            <a:off x="8556549" y="6680009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2010 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4"/>
            <a:ext cx="8382000" cy="2135969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264-E174-4B09-9859-7B607E4346D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89C-6C1E-4FCA-AE76-36469FB2F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264-E174-4B09-9859-7B607E4346D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89C-6C1E-4FCA-AE76-36469FB2F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264-E174-4B09-9859-7B607E4346D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89C-6C1E-4FCA-AE76-36469FB2F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264-E174-4B09-9859-7B607E4346D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89C-6C1E-4FCA-AE76-36469FB2F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264-E174-4B09-9859-7B607E4346D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89C-6C1E-4FCA-AE76-36469FB2F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264-E174-4B09-9859-7B607E4346D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89C-6C1E-4FCA-AE76-36469FB2F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264-E174-4B09-9859-7B607E4346D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89C-6C1E-4FCA-AE76-36469FB2F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264-E174-4B09-9859-7B607E4346D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89C-6C1E-4FCA-AE76-36469FB2F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264-E174-4B09-9859-7B607E4346D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89C-6C1E-4FCA-AE76-36469FB2F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515" y="649806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rgbClr val="D7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4344989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0" y="2729806"/>
            <a:ext cx="8040951" cy="1384994"/>
          </a:xfrm>
        </p:spPr>
        <p:txBody>
          <a:bodyPr anchor="b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solidFill>
                  <a:srgbClr val="D7002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  <p:pic>
        <p:nvPicPr>
          <p:cNvPr id="15" name="Picture 14" descr="Title_bar_dark_RED_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0250" y="4117088"/>
            <a:ext cx="8439151" cy="123825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 userDrawn="1">
            <p:ph type="ftr" sz="quarter" idx="3"/>
          </p:nvPr>
        </p:nvSpPr>
        <p:spPr>
          <a:xfrm>
            <a:off x="8556549" y="6680009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2010 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264-E174-4B09-9859-7B607E4346D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89C-6C1E-4FCA-AE76-36469FB2F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264-E174-4B09-9859-7B607E4346D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89C-6C1E-4FCA-AE76-36469FB2F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1"/>
            <a:ext cx="8040688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647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3732"/>
            <a:ext cx="8382000" cy="553998"/>
          </a:xfrm>
        </p:spPr>
        <p:txBody>
          <a:bodyPr/>
          <a:lstStyle>
            <a:lvl1pPr>
              <a:defRPr sz="4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buSzPct val="130000"/>
              <a:buFont typeface="Arial" pitchFamily="34" charset="0"/>
              <a:buChar char="•"/>
              <a:defRPr lang="en-US" sz="32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  <a:buSzPct val="100000"/>
              <a:buFont typeface="Segoe" pitchFamily="34" charset="0"/>
              <a:buChar char="−"/>
              <a:defRPr lang="en-US" sz="28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  <a:buSzPct val="100000"/>
              <a:buFont typeface="Segoe" pitchFamily="34" charset="0"/>
              <a:buChar char="−"/>
              <a:defRPr lang="en-US" sz="24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  <a:buSzPct val="100000"/>
              <a:buFont typeface="Segoe" pitchFamily="34" charset="0"/>
              <a:buChar char="−"/>
              <a:defRPr lang="en-US" sz="24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  <a:buSzPct val="100000"/>
              <a:buFont typeface="Segoe" pitchFamily="34" charset="0"/>
              <a:buChar char="−"/>
              <a:defRPr lang="en-US" sz="24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457200" lvl="0" indent="-45720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  <a:buSzPct val="130000"/>
              <a:buFontTx/>
              <a:buBlip>
                <a:blip r:embed="rId2"/>
              </a:buBlip>
            </a:pPr>
            <a:r>
              <a:rPr lang="en-US" dirty="0"/>
              <a:t>Click to edit Master text styles</a:t>
            </a:r>
          </a:p>
          <a:p>
            <a:pPr marL="854075" lvl="1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  <a:buFontTx/>
              <a:buBlip>
                <a:blip r:embed="rId2"/>
              </a:buBlip>
            </a:pPr>
            <a:r>
              <a:rPr lang="en-US" dirty="0"/>
              <a:t>Second level</a:t>
            </a:r>
          </a:p>
          <a:p>
            <a:pPr marL="1258888" lvl="2" indent="-404813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  <a:buFontTx/>
              <a:buBlip>
                <a:blip r:embed="rId2"/>
              </a:buBlip>
            </a:pPr>
            <a:r>
              <a:rPr lang="en-US" dirty="0"/>
              <a:t>Third level</a:t>
            </a:r>
          </a:p>
          <a:p>
            <a:pPr marL="1604963" lvl="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  <a:buFontTx/>
              <a:buBlip>
                <a:blip r:embed="rId2"/>
              </a:buBlip>
            </a:pPr>
            <a:r>
              <a:rPr lang="en-US" dirty="0"/>
              <a:t>Fourth level</a:t>
            </a:r>
          </a:p>
          <a:p>
            <a:pPr marL="1941513" lvl="4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  <a:buFontTx/>
              <a:buBlip>
                <a:blip r:embed="rId2"/>
              </a:buBlip>
            </a:pPr>
            <a:r>
              <a:rPr lang="en-US" dirty="0"/>
              <a:t>Fifth level</a:t>
            </a:r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3"/>
          </p:nvPr>
        </p:nvSpPr>
        <p:spPr>
          <a:xfrm>
            <a:off x="8556549" y="6680009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2010 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 userDrawn="1">
            <p:ph type="ftr" sz="quarter" idx="3"/>
          </p:nvPr>
        </p:nvSpPr>
        <p:spPr>
          <a:xfrm>
            <a:off x="8556549" y="6680009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2010 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3"/>
          </p:nvPr>
        </p:nvSpPr>
        <p:spPr>
          <a:xfrm>
            <a:off x="8556549" y="6680009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2010 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4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5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8556549" y="6680009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2010 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3"/>
          <p:cNvSpPr>
            <a:spLocks noGrp="1"/>
          </p:cNvSpPr>
          <p:nvPr userDrawn="1">
            <p:ph type="ftr" sz="quarter" idx="3"/>
          </p:nvPr>
        </p:nvSpPr>
        <p:spPr>
          <a:xfrm>
            <a:off x="8556549" y="6680009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2010 </a:t>
            </a: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 flipV="1">
            <a:off x="92653" y="850900"/>
            <a:ext cx="8951913" cy="46038"/>
          </a:xfrm>
          <a:prstGeom prst="rect">
            <a:avLst/>
          </a:prstGeom>
          <a:gradFill rotWithShape="0">
            <a:gsLst>
              <a:gs pos="0">
                <a:srgbClr val="4C4F5F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91434" tIns="45717" rIns="91434" bIns="45717" anchor="ctr"/>
          <a:lstStyle/>
          <a:p>
            <a:pPr>
              <a:defRPr/>
            </a:pPr>
            <a:endParaRPr lang="sr-Latn-CS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flipV="1">
            <a:off x="82261" y="850900"/>
            <a:ext cx="8951913" cy="46038"/>
          </a:xfrm>
          <a:prstGeom prst="rect">
            <a:avLst/>
          </a:prstGeom>
          <a:gradFill rotWithShape="0">
            <a:gsLst>
              <a:gs pos="0">
                <a:srgbClr val="4C4F5F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91434" tIns="45717" rIns="91434" bIns="45717" anchor="ctr"/>
          <a:lstStyle/>
          <a:p>
            <a:pPr>
              <a:defRPr/>
            </a:pPr>
            <a:endParaRPr lang="sr-Latn-CS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4"/>
            <a:ext cx="8382000" cy="2135969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 flipV="1">
            <a:off x="175781" y="850900"/>
            <a:ext cx="8951913" cy="46038"/>
          </a:xfrm>
          <a:prstGeom prst="rect">
            <a:avLst/>
          </a:prstGeom>
          <a:gradFill rotWithShape="0">
            <a:gsLst>
              <a:gs pos="0">
                <a:srgbClr val="4C4F5F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91434" tIns="45717" rIns="91434" bIns="45717" anchor="ctr"/>
          <a:lstStyle/>
          <a:p>
            <a:pPr>
              <a:defRPr/>
            </a:pPr>
            <a:endParaRPr lang="sr-Latn-CS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6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3447" y="6682897"/>
            <a:ext cx="2971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Version 1 – 1/15/10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172200" y="6673932"/>
            <a:ext cx="2971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3"/>
          </p:nvPr>
        </p:nvSpPr>
        <p:spPr>
          <a:xfrm>
            <a:off x="8556549" y="6680009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2010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4" r:id="rId9"/>
    <p:sldLayoutId id="2147483705" r:id="rId10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solidFill>
            <a:schemeClr val="bg1"/>
          </a:solidFill>
          <a:effectLst/>
          <a:latin typeface="+mj-lt"/>
          <a:ea typeface="+mn-ea"/>
          <a:cs typeface="Arial" charset="0"/>
        </a:defRPr>
      </a:lvl1pPr>
    </p:titleStyle>
    <p:bodyStyle>
      <a:lvl1pPr marL="457200" indent="-457200" algn="l" defTabSz="914363" rtl="0" eaLnBrk="1" latinLnBrk="0" hangingPunct="1">
        <a:lnSpc>
          <a:spcPct val="90000"/>
        </a:lnSpc>
        <a:spcBef>
          <a:spcPct val="20000"/>
        </a:spcBef>
        <a:buClr>
          <a:srgbClr val="777777"/>
        </a:buClr>
        <a:buSzPct val="130000"/>
        <a:buFontTx/>
        <a:buBlip>
          <a:blip r:embed="rId13"/>
        </a:buBlip>
        <a:defRPr sz="32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1pPr>
      <a:lvl2pPr marL="854075" indent="-396875" algn="l" defTabSz="914363" rtl="0" eaLnBrk="1" latinLnBrk="0" hangingPunct="1">
        <a:lnSpc>
          <a:spcPct val="90000"/>
        </a:lnSpc>
        <a:spcBef>
          <a:spcPct val="20000"/>
        </a:spcBef>
        <a:buClr>
          <a:srgbClr val="777777"/>
        </a:buClr>
        <a:buFontTx/>
        <a:buBlip>
          <a:blip r:embed="rId13"/>
        </a:buBlip>
        <a:defRPr sz="2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1258888" indent="-404813" algn="l" defTabSz="914363" rtl="0" eaLnBrk="1" latinLnBrk="0" hangingPunct="1">
        <a:lnSpc>
          <a:spcPct val="90000"/>
        </a:lnSpc>
        <a:spcBef>
          <a:spcPct val="20000"/>
        </a:spcBef>
        <a:buClr>
          <a:srgbClr val="777777"/>
        </a:buClr>
        <a:buFontTx/>
        <a:buBlip>
          <a:blip r:embed="rId13"/>
        </a:buBlip>
        <a:defRPr sz="24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Clr>
          <a:srgbClr val="777777"/>
        </a:buClr>
        <a:buFontTx/>
        <a:buBlip>
          <a:blip r:embed="rId13"/>
        </a:buBlip>
        <a:defRPr sz="24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Clr>
          <a:srgbClr val="777777"/>
        </a:buClr>
        <a:buFontTx/>
        <a:buBlip>
          <a:blip r:embed="rId13"/>
        </a:buBlip>
        <a:defRPr sz="24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7E264-E174-4B09-9859-7B607E4346D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7689C-6C1E-4FCA-AE76-36469FB2F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1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>
          <a:ln w="3175">
            <a:noFill/>
          </a:ln>
          <a:solidFill>
            <a:schemeClr val="bg1"/>
          </a:solidFill>
          <a:effectLst/>
          <a:latin typeface="Segoe" pitchFamily="34" charset="0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rverBkg_dark_ppt-bott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66268"/>
            <a:ext cx="9144000" cy="291733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800" kern="1200" spc="-150">
          <a:solidFill>
            <a:schemeClr val="tx1"/>
          </a:solidFill>
          <a:latin typeface="Segoe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9" y="6680009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2010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184900" y="6272205"/>
            <a:ext cx="3820109" cy="4616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130000"/>
              <a:buFontTx/>
              <a:buNone/>
              <a:tabLst/>
              <a:defRPr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+mj-lt"/>
                <a:cs typeface="+mn-cs"/>
              </a:rPr>
              <a:t>08</a:t>
            </a:r>
            <a:r>
              <a:rPr lang="x-none" sz="2400" dirty="0">
                <a:solidFill>
                  <a:schemeClr val="bg1">
                    <a:lumMod val="85000"/>
                  </a:schemeClr>
                </a:solidFill>
                <a:latin typeface="+mj-lt"/>
                <a:cs typeface="+mn-cs"/>
              </a:rPr>
              <a:t>.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+mj-lt"/>
                <a:cs typeface="+mn-cs"/>
              </a:rPr>
              <a:t>07</a:t>
            </a:r>
            <a:r>
              <a:rPr lang="x-none" sz="2400" dirty="0">
                <a:solidFill>
                  <a:schemeClr val="bg1">
                    <a:lumMod val="85000"/>
                  </a:schemeClr>
                </a:solidFill>
                <a:latin typeface="+mj-lt"/>
                <a:cs typeface="+mn-cs"/>
              </a:rPr>
              <a:t>.20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+mj-lt"/>
                <a:cs typeface="+mn-cs"/>
              </a:rPr>
              <a:t>24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| Podgorica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lvl="0" defTabSz="914363" fontAlgn="auto"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" y="75303"/>
            <a:ext cx="9142336" cy="61969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B93D8A-62EA-E6B9-962C-02EEE6464FA9}"/>
              </a:ext>
            </a:extLst>
          </p:cNvPr>
          <p:cNvSpPr txBox="1"/>
          <p:nvPr/>
        </p:nvSpPr>
        <p:spPr>
          <a:xfrm>
            <a:off x="609600" y="4402667"/>
            <a:ext cx="4143022" cy="6886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indent="-396875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</a:pPr>
            <a:endParaRPr lang="en-US" sz="2400" dirty="0" err="1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o planiranju i uređenju prostora 1981. godina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2010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39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647536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planiranju i uređenju prostora 1985. godina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2010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3592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842223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o planiranju i uređenju prostora 1985. godina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2010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6135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646951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o planiranju i uređenju prostora 1990. godina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2010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5703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804207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o planiranju i uređenju postora 1990. godina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2010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954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327078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o planiranju i uređenju prostora 1995. godina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2010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180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814276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o planiranju i uređenju prostora 1995. godina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2010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9525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27621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o planiranju i uređenju prostora 2005. godina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2010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8873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87725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o planiranju i uređenju prostora 2005. godina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2010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9441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716151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o uređenju prostora i izgradnji objekata 2008-2017. godina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2010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5214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433985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ME" altLang="en-US"/>
              <a:t>Prostorno planiranje</a:t>
            </a:r>
            <a:endParaRPr lang="en-US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/>
              <a:t>© 2010 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95020" y="1585898"/>
            <a:ext cx="8430928" cy="45279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r>
              <a:rPr lang="sr-Cyrl-CS" sz="2400" dirty="0">
                <a:solidFill>
                  <a:schemeClr val="bg1"/>
                </a:solidFill>
              </a:rPr>
              <a:t>•</a:t>
            </a:r>
            <a:r>
              <a:rPr lang="sr-Latn-ME" sz="2400" dirty="0">
                <a:solidFill>
                  <a:schemeClr val="bg1"/>
                </a:solidFill>
              </a:rPr>
              <a:t> </a:t>
            </a:r>
            <a:r>
              <a:rPr lang="sr-Latn-CS" sz="2400" dirty="0">
                <a:solidFill>
                  <a:schemeClr val="bg1"/>
                </a:solidFill>
              </a:rPr>
              <a:t>Prostorno planiranje je meto</a:t>
            </a:r>
            <a:r>
              <a:rPr lang="en-US" sz="2400" dirty="0">
                <a:solidFill>
                  <a:schemeClr val="bg1"/>
                </a:solidFill>
              </a:rPr>
              <a:t>d</a:t>
            </a:r>
            <a:r>
              <a:rPr lang="sr-Latn-CS" sz="2400" dirty="0">
                <a:solidFill>
                  <a:schemeClr val="bg1"/>
                </a:solidFill>
              </a:rPr>
              <a:t> kojim javni sektor utiče na buduću distribuciju aktivnosti i komunikacija u prostoru</a:t>
            </a: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  <a:p>
            <a:pPr marL="342900" lvl="0" indent="-34290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sr-Latn-CS" sz="2400" dirty="0">
                <a:solidFill>
                  <a:schemeClr val="bg1"/>
                </a:solidFill>
              </a:rPr>
              <a:t>Svrha prostornog planiranja:</a:t>
            </a: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r>
              <a:rPr lang="sr-Latn-CS" sz="2400" dirty="0">
                <a:solidFill>
                  <a:schemeClr val="bg1"/>
                </a:solidFill>
              </a:rPr>
              <a:t>   - stvaranje racionalne prostorne organizacije</a:t>
            </a: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r>
              <a:rPr lang="sr-Latn-CS" sz="2400" dirty="0">
                <a:solidFill>
                  <a:schemeClr val="bg1"/>
                </a:solidFill>
              </a:rPr>
              <a:t>   - balansiranje zahtjeva za izgradnjom</a:t>
            </a: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r>
              <a:rPr lang="sr-Latn-CS" sz="2400" dirty="0">
                <a:solidFill>
                  <a:schemeClr val="bg1"/>
                </a:solidFill>
              </a:rPr>
              <a:t>   - unapređenje ekonomskog razvoja </a:t>
            </a:r>
            <a:endParaRPr lang="en-U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342900" lvl="0" indent="-34290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chemeClr val="bg1"/>
                </a:solidFill>
              </a:rPr>
              <a:t>koordinacija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sektorskih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politika</a:t>
            </a:r>
            <a:r>
              <a:rPr lang="en-US" sz="2400" dirty="0">
                <a:solidFill>
                  <a:schemeClr val="bg1"/>
                </a:solidFill>
              </a:rPr>
              <a:t> u </a:t>
            </a:r>
            <a:r>
              <a:rPr lang="en-US" sz="2400" dirty="0" err="1">
                <a:solidFill>
                  <a:schemeClr val="bg1"/>
                </a:solidFill>
              </a:rPr>
              <a:t>prostoru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sr-Latn-ME" sz="2400" dirty="0">
                <a:solidFill>
                  <a:schemeClr val="bg1"/>
                </a:solidFill>
              </a:rPr>
              <a:t>ravnomjerna </a:t>
            </a:r>
            <a:r>
              <a:rPr lang="en-US" sz="2400" dirty="0" err="1">
                <a:solidFill>
                  <a:schemeClr val="bg1"/>
                </a:solidFill>
              </a:rPr>
              <a:t>distribucija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privrednih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aktivnosti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regionima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regulisanje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odnosa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sr-Latn-ME" sz="2400" dirty="0">
                <a:solidFill>
                  <a:schemeClr val="bg1"/>
                </a:solidFill>
              </a:rPr>
              <a:t>zemljištu</a:t>
            </a:r>
            <a:endParaRPr lang="en-U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o uređenju prostora i izgradnji objkata 2008 -2017. godina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2010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7949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379180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484748"/>
          </a:xfrm>
        </p:spPr>
        <p:txBody>
          <a:bodyPr/>
          <a:lstStyle/>
          <a:p>
            <a:r>
              <a:rPr lang="sr-Latn-ME" sz="3500" dirty="0"/>
              <a:t>Analiza zakonskih rješenja zemalja bivše SFRJ</a:t>
            </a:r>
            <a:endParaRPr lang="en-US" sz="3500" dirty="0"/>
          </a:p>
        </p:txBody>
      </p:sp>
      <p:sp>
        <p:nvSpPr>
          <p:cNvPr id="3" name="Rectangle 2"/>
          <p:cNvSpPr/>
          <p:nvPr/>
        </p:nvSpPr>
        <p:spPr>
          <a:xfrm>
            <a:off x="467139" y="1094674"/>
            <a:ext cx="79513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MAKEDONIJA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r>
              <a:rPr lang="sr-Latn-ME" dirty="0">
                <a:solidFill>
                  <a:schemeClr val="bg1"/>
                </a:solidFill>
                <a:latin typeface="Lucida Sans" panose="020B0602030504020204" pitchFamily="34" charset="0"/>
              </a:rPr>
              <a:t>Vrste planova: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Prostorni</a:t>
            </a:r>
            <a:r>
              <a:rPr lang="en-US" dirty="0">
                <a:solidFill>
                  <a:schemeClr val="bg1"/>
                </a:solidFill>
              </a:rPr>
              <a:t> plan </a:t>
            </a:r>
            <a:r>
              <a:rPr lang="en-US" dirty="0" err="1">
                <a:solidFill>
                  <a:schemeClr val="bg1"/>
                </a:solidFill>
              </a:rPr>
              <a:t>Republike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Makedonije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r-Latn-ME" dirty="0">
                <a:solidFill>
                  <a:schemeClr val="bg1"/>
                </a:solidFill>
              </a:rPr>
              <a:t>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err="1">
                <a:solidFill>
                  <a:schemeClr val="bg1"/>
                </a:solidFill>
              </a:rPr>
              <a:t>U</a:t>
            </a:r>
            <a:r>
              <a:rPr lang="en-US" dirty="0" err="1">
                <a:solidFill>
                  <a:schemeClr val="bg1"/>
                </a:solidFill>
              </a:rPr>
              <a:t>rbanistički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planovi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Generalni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urbanistički</a:t>
            </a:r>
            <a:r>
              <a:rPr lang="en-US" dirty="0">
                <a:solidFill>
                  <a:schemeClr val="bg1"/>
                </a:solidFill>
              </a:rPr>
              <a:t> plan,</a:t>
            </a:r>
            <a:endParaRPr lang="sr-Latn-M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Detaljni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urbanistički</a:t>
            </a:r>
            <a:r>
              <a:rPr lang="en-US" dirty="0">
                <a:solidFill>
                  <a:schemeClr val="bg1"/>
                </a:solidFill>
              </a:rPr>
              <a:t> plan,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Urbanistički</a:t>
            </a:r>
            <a:r>
              <a:rPr lang="en-US" dirty="0">
                <a:solidFill>
                  <a:schemeClr val="bg1"/>
                </a:solidFill>
              </a:rPr>
              <a:t> plan </a:t>
            </a:r>
            <a:r>
              <a:rPr lang="en-US" dirty="0" err="1">
                <a:solidFill>
                  <a:schemeClr val="bg1"/>
                </a:solidFill>
              </a:rPr>
              <a:t>sela</a:t>
            </a:r>
            <a:r>
              <a:rPr lang="en-US" dirty="0">
                <a:solidFill>
                  <a:schemeClr val="bg1"/>
                </a:solidFill>
              </a:rPr>
              <a:t> I</a:t>
            </a:r>
            <a:endParaRPr lang="sr-Latn-M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Urbanistički</a:t>
            </a:r>
            <a:r>
              <a:rPr lang="en-US" dirty="0">
                <a:solidFill>
                  <a:schemeClr val="bg1"/>
                </a:solidFill>
              </a:rPr>
              <a:t> plan van </a:t>
            </a:r>
            <a:r>
              <a:rPr lang="en-US" dirty="0" err="1">
                <a:solidFill>
                  <a:schemeClr val="bg1"/>
                </a:solidFill>
              </a:rPr>
              <a:t>naselja</a:t>
            </a:r>
            <a:endParaRPr lang="sr-Latn-M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bg1"/>
                </a:solidFill>
                <a:latin typeface="Lucida Sans" panose="020B0602030504020204" pitchFamily="34" charset="0"/>
              </a:rPr>
              <a:t>Izradu planova obavljaju pravna lica koja imaju licencu za obavljanje djelatnosti.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bg1"/>
                </a:solidFill>
                <a:latin typeface="Lucida Sans" panose="020B0602030504020204" pitchFamily="34" charset="0"/>
              </a:rPr>
              <a:t>Agencija za prostorno planiranje – efikasno sprovođenje politike planiranja i uređenja prostora</a:t>
            </a:r>
          </a:p>
        </p:txBody>
      </p:sp>
    </p:spTree>
    <p:extLst>
      <p:ext uri="{BB962C8B-B14F-4D97-AF65-F5344CB8AC3E}">
        <p14:creationId xmlns:p14="http://schemas.microsoft.com/office/powerpoint/2010/main" val="2995925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484748"/>
          </a:xfrm>
        </p:spPr>
        <p:txBody>
          <a:bodyPr/>
          <a:lstStyle/>
          <a:p>
            <a:r>
              <a:rPr lang="sr-Latn-ME" sz="3500" dirty="0"/>
              <a:t>Analiza zakonskih rješenja zemalja bivše SFRJ</a:t>
            </a:r>
            <a:endParaRPr lang="en-US" sz="3500" dirty="0"/>
          </a:p>
        </p:txBody>
      </p:sp>
      <p:sp>
        <p:nvSpPr>
          <p:cNvPr id="3" name="Rectangle 2"/>
          <p:cNvSpPr/>
          <p:nvPr/>
        </p:nvSpPr>
        <p:spPr>
          <a:xfrm>
            <a:off x="467138" y="1094674"/>
            <a:ext cx="867686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SLOVENIJE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r>
              <a:rPr lang="sr-Latn-ME" sz="1600" dirty="0">
                <a:solidFill>
                  <a:schemeClr val="bg1"/>
                </a:solidFill>
                <a:latin typeface="Lucida Sans" panose="020B0602030504020204" pitchFamily="34" charset="0"/>
              </a:rPr>
              <a:t>Vrste planova: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sz="1600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Prosto</a:t>
            </a:r>
            <a:r>
              <a:rPr lang="sr-Latn-ME" sz="1600" dirty="0">
                <a:solidFill>
                  <a:schemeClr val="bg1"/>
                </a:solidFill>
              </a:rPr>
              <a:t>rni strateški akti:</a:t>
            </a:r>
          </a:p>
          <a:p>
            <a:r>
              <a:rPr lang="sr-Latn-ME" sz="1600" dirty="0">
                <a:solidFill>
                  <a:schemeClr val="bg1"/>
                </a:solidFill>
              </a:rPr>
              <a:t>  - Strategija prostornog razvoja Slovenij</a:t>
            </a:r>
          </a:p>
          <a:p>
            <a:r>
              <a:rPr lang="sr-Latn-ME" sz="1600" dirty="0">
                <a:solidFill>
                  <a:schemeClr val="bg1"/>
                </a:solidFill>
              </a:rPr>
              <a:t>  - Regionalni prostorni plan</a:t>
            </a:r>
          </a:p>
          <a:p>
            <a:r>
              <a:rPr lang="sr-Latn-ME" sz="1600" dirty="0">
                <a:solidFill>
                  <a:schemeClr val="bg1"/>
                </a:solidFill>
              </a:rPr>
              <a:t>  - Opštinski prostorni plan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sr-Latn-ME" sz="1600" dirty="0">
                <a:solidFill>
                  <a:schemeClr val="bg1"/>
                </a:solidFill>
              </a:rPr>
              <a:t>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1600" dirty="0">
                <a:solidFill>
                  <a:schemeClr val="bg1"/>
                </a:solidFill>
              </a:rPr>
              <a:t>Prostorni provedbeni akti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</a:rPr>
              <a:t>DPN (</a:t>
            </a:r>
            <a:r>
              <a:rPr lang="en-US" sz="1600" dirty="0" err="1">
                <a:solidFill>
                  <a:schemeClr val="bg1"/>
                </a:solidFill>
              </a:rPr>
              <a:t>nacionalni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prostorni</a:t>
            </a:r>
            <a:r>
              <a:rPr lang="en-US" sz="1600" dirty="0">
                <a:solidFill>
                  <a:schemeClr val="bg1"/>
                </a:solidFill>
              </a:rPr>
              <a:t> plan), </a:t>
            </a:r>
          </a:p>
          <a:p>
            <a:pPr marL="285750" indent="-285750">
              <a:buFontTx/>
              <a:buChar char="-"/>
            </a:pPr>
            <a:r>
              <a:rPr lang="en-US" sz="1600" dirty="0" err="1">
                <a:solidFill>
                  <a:schemeClr val="bg1"/>
                </a:solidFill>
              </a:rPr>
              <a:t>uredba</a:t>
            </a:r>
            <a:r>
              <a:rPr lang="en-US" sz="1600" dirty="0">
                <a:solidFill>
                  <a:schemeClr val="bg1"/>
                </a:solidFill>
              </a:rPr>
              <a:t> o </a:t>
            </a:r>
            <a:r>
              <a:rPr lang="en-US" sz="1600" dirty="0" err="1">
                <a:solidFill>
                  <a:schemeClr val="bg1"/>
                </a:solidFill>
              </a:rPr>
              <a:t>najprikladnijoj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varijanti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</a:p>
          <a:p>
            <a:pPr marL="285750" indent="-285750">
              <a:buFontTx/>
              <a:buChar char="-"/>
            </a:pPr>
            <a:r>
              <a:rPr lang="sr-Latn-ME" sz="1600" dirty="0">
                <a:solidFill>
                  <a:schemeClr val="bg1"/>
                </a:solidFill>
              </a:rPr>
              <a:t>u</a:t>
            </a:r>
            <a:r>
              <a:rPr lang="en-US" sz="1600" dirty="0" err="1">
                <a:solidFill>
                  <a:schemeClr val="bg1"/>
                </a:solidFill>
              </a:rPr>
              <a:t>redba</a:t>
            </a:r>
            <a:r>
              <a:rPr lang="en-US" sz="1600" dirty="0">
                <a:solidFill>
                  <a:schemeClr val="bg1"/>
                </a:solidFill>
              </a:rPr>
              <a:t> o </a:t>
            </a:r>
            <a:r>
              <a:rPr lang="en-US" sz="1600" dirty="0" err="1">
                <a:solidFill>
                  <a:schemeClr val="bg1"/>
                </a:solidFill>
              </a:rPr>
              <a:t>zaštićenom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prostoru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prostornog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planiranja</a:t>
            </a:r>
            <a:r>
              <a:rPr lang="en-US" sz="1600" dirty="0">
                <a:solidFill>
                  <a:schemeClr val="bg1"/>
                </a:solidFill>
              </a:rPr>
              <a:t> od </a:t>
            </a:r>
            <a:r>
              <a:rPr lang="en-US" sz="1600" dirty="0" err="1">
                <a:solidFill>
                  <a:schemeClr val="bg1"/>
                </a:solidFill>
              </a:rPr>
              <a:t>nacionalnog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značaja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</a:rPr>
              <a:t>OPN (</a:t>
            </a:r>
            <a:r>
              <a:rPr lang="en-US" sz="1600" dirty="0" err="1">
                <a:solidFill>
                  <a:schemeClr val="bg1"/>
                </a:solidFill>
              </a:rPr>
              <a:t>nacionalni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prostorni</a:t>
            </a:r>
            <a:r>
              <a:rPr lang="en-US" sz="1600" dirty="0">
                <a:solidFill>
                  <a:schemeClr val="bg1"/>
                </a:solidFill>
              </a:rPr>
              <a:t> plan),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</a:rPr>
              <a:t>OPPN (</a:t>
            </a:r>
            <a:r>
              <a:rPr lang="en-US" sz="1600" dirty="0" err="1">
                <a:solidFill>
                  <a:schemeClr val="bg1"/>
                </a:solidFill>
              </a:rPr>
              <a:t>opštinski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detaljni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prostorni</a:t>
            </a:r>
            <a:r>
              <a:rPr lang="en-US" sz="1600" dirty="0">
                <a:solidFill>
                  <a:schemeClr val="bg1"/>
                </a:solidFill>
              </a:rPr>
              <a:t> plan) </a:t>
            </a:r>
            <a:r>
              <a:rPr lang="en-US" sz="1600" dirty="0" err="1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1600" dirty="0" err="1">
                <a:solidFill>
                  <a:schemeClr val="bg1"/>
                </a:solidFill>
              </a:rPr>
              <a:t>pravilnik</a:t>
            </a:r>
            <a:r>
              <a:rPr lang="en-US" sz="1600" dirty="0">
                <a:solidFill>
                  <a:schemeClr val="bg1"/>
                </a:solidFill>
              </a:rPr>
              <a:t> o </a:t>
            </a:r>
            <a:r>
              <a:rPr lang="en-US" sz="1600" dirty="0" err="1">
                <a:solidFill>
                  <a:schemeClr val="bg1"/>
                </a:solidFill>
              </a:rPr>
              <a:t>uređivanju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slike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naselja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pejzaža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</a:p>
          <a:p>
            <a:endParaRPr lang="en-US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bg1"/>
                </a:solidFill>
                <a:latin typeface="Lucida Sans" panose="020B0602030504020204" pitchFamily="34" charset="0"/>
              </a:rPr>
              <a:t>Obrađivač prostornog plana je pravno ili fizičko lice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bg1"/>
                </a:solidFill>
                <a:latin typeface="Lucida Sans" panose="020B0602030504020204" pitchFamily="34" charset="0"/>
              </a:rPr>
              <a:t>Strategija prostornog razvoja Slovenije donosi se na osnovu praćenje, analiza i procjena stanja u prostoru, Izvještaja o razvoju Slovenije – priprema je Ministarstvo nadležno za poslove planiranja</a:t>
            </a:r>
          </a:p>
        </p:txBody>
      </p:sp>
    </p:spTree>
    <p:extLst>
      <p:ext uri="{BB962C8B-B14F-4D97-AF65-F5344CB8AC3E}">
        <p14:creationId xmlns:p14="http://schemas.microsoft.com/office/powerpoint/2010/main" val="2684589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484748"/>
          </a:xfrm>
        </p:spPr>
        <p:txBody>
          <a:bodyPr/>
          <a:lstStyle/>
          <a:p>
            <a:r>
              <a:rPr lang="sr-Latn-ME" sz="3500" dirty="0"/>
              <a:t>Analiza zakonskih rješenja zemalja bivše SFRJ</a:t>
            </a:r>
            <a:endParaRPr lang="en-US" sz="3500" dirty="0"/>
          </a:p>
        </p:txBody>
      </p:sp>
      <p:sp>
        <p:nvSpPr>
          <p:cNvPr id="3" name="Rectangle 2"/>
          <p:cNvSpPr/>
          <p:nvPr/>
        </p:nvSpPr>
        <p:spPr>
          <a:xfrm>
            <a:off x="467138" y="1094674"/>
            <a:ext cx="829586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SRBIJA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algn="just"/>
            <a:r>
              <a:rPr lang="sr-Latn-ME" sz="1600" dirty="0">
                <a:solidFill>
                  <a:schemeClr val="bg1"/>
                </a:solidFill>
                <a:latin typeface="Lucida Sans" panose="020B0602030504020204" pitchFamily="34" charset="0"/>
              </a:rPr>
              <a:t>Vrste planova: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ME" sz="1600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Prostorni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planovi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/>
                </a:solidFill>
              </a:rPr>
              <a:t>Prostorni</a:t>
            </a:r>
            <a:r>
              <a:rPr lang="en-US" sz="1600" dirty="0">
                <a:solidFill>
                  <a:schemeClr val="bg1"/>
                </a:solidFill>
              </a:rPr>
              <a:t> plan </a:t>
            </a:r>
            <a:r>
              <a:rPr lang="en-US" sz="1600" dirty="0" err="1">
                <a:solidFill>
                  <a:schemeClr val="bg1"/>
                </a:solidFill>
              </a:rPr>
              <a:t>Republika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Srbije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/>
                </a:solidFill>
              </a:rPr>
              <a:t>Regionalni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prostorni</a:t>
            </a:r>
            <a:r>
              <a:rPr lang="en-US" sz="1600" dirty="0">
                <a:solidFill>
                  <a:schemeClr val="bg1"/>
                </a:solidFill>
              </a:rPr>
              <a:t> plan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/>
                </a:solidFill>
              </a:rPr>
              <a:t>Prostorni</a:t>
            </a:r>
            <a:r>
              <a:rPr lang="en-US" sz="1600" dirty="0">
                <a:solidFill>
                  <a:schemeClr val="bg1"/>
                </a:solidFill>
              </a:rPr>
              <a:t> plan </a:t>
            </a:r>
            <a:r>
              <a:rPr lang="en-US" sz="1600" dirty="0" err="1">
                <a:solidFill>
                  <a:schemeClr val="bg1"/>
                </a:solidFill>
              </a:rPr>
              <a:t>jedinice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lokalne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samouprave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/>
                </a:solidFill>
              </a:rPr>
              <a:t>Prostorni</a:t>
            </a:r>
            <a:r>
              <a:rPr lang="en-US" sz="1600" dirty="0">
                <a:solidFill>
                  <a:schemeClr val="bg1"/>
                </a:solidFill>
              </a:rPr>
              <a:t> plan </a:t>
            </a:r>
            <a:r>
              <a:rPr lang="en-US" sz="1600" dirty="0" err="1">
                <a:solidFill>
                  <a:schemeClr val="bg1"/>
                </a:solidFill>
              </a:rPr>
              <a:t>podruja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sr-Latn-ME" sz="1600" dirty="0">
                <a:solidFill>
                  <a:schemeClr val="bg1"/>
                </a:solidFill>
              </a:rPr>
              <a:t>p</a:t>
            </a:r>
            <a:r>
              <a:rPr lang="en-US" sz="1600" dirty="0" err="1">
                <a:solidFill>
                  <a:schemeClr val="bg1"/>
                </a:solidFill>
              </a:rPr>
              <a:t>osebne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namjene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Urbanistički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planovi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/>
                </a:solidFill>
              </a:rPr>
              <a:t>Generalni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urbanistički</a:t>
            </a:r>
            <a:r>
              <a:rPr lang="en-US" sz="1600" dirty="0">
                <a:solidFill>
                  <a:schemeClr val="bg1"/>
                </a:solidFill>
              </a:rPr>
              <a:t> plan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Plan </a:t>
            </a:r>
            <a:r>
              <a:rPr lang="en-US" sz="1600" dirty="0" err="1">
                <a:solidFill>
                  <a:schemeClr val="bg1"/>
                </a:solidFill>
              </a:rPr>
              <a:t>generalne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regulacije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Plan </a:t>
            </a:r>
            <a:r>
              <a:rPr lang="en-US" sz="1600" dirty="0" err="1">
                <a:solidFill>
                  <a:schemeClr val="bg1"/>
                </a:solidFill>
              </a:rPr>
              <a:t>detaljne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regulacije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bg1"/>
                </a:solidFill>
                <a:latin typeface="Lucida Sans" panose="020B0602030504020204" pitchFamily="34" charset="0"/>
              </a:rPr>
              <a:t>Planske dokumente izrađuje javno preduzeće koje je osnovala Republika Srbija, autonomna pokrajina ili jedinica lokalne samouprave, kao i druga pravna lica osnovana u skladu sa matičnim zakonom.</a:t>
            </a:r>
          </a:p>
        </p:txBody>
      </p:sp>
    </p:spTree>
    <p:extLst>
      <p:ext uri="{BB962C8B-B14F-4D97-AF65-F5344CB8AC3E}">
        <p14:creationId xmlns:p14="http://schemas.microsoft.com/office/powerpoint/2010/main" val="19623872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484748"/>
          </a:xfrm>
        </p:spPr>
        <p:txBody>
          <a:bodyPr/>
          <a:lstStyle/>
          <a:p>
            <a:r>
              <a:rPr lang="sr-Latn-ME" sz="3500" dirty="0"/>
              <a:t>Analiza zakonskih rješenja zemalja bivše SFRJ</a:t>
            </a:r>
            <a:endParaRPr lang="en-US" sz="3500" dirty="0"/>
          </a:p>
        </p:txBody>
      </p:sp>
      <p:sp>
        <p:nvSpPr>
          <p:cNvPr id="3" name="Rectangle 2"/>
          <p:cNvSpPr/>
          <p:nvPr/>
        </p:nvSpPr>
        <p:spPr>
          <a:xfrm>
            <a:off x="467138" y="1094674"/>
            <a:ext cx="852446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HRVATSKA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algn="just"/>
            <a:r>
              <a:rPr lang="sr-Latn-ME" sz="1600" dirty="0">
                <a:solidFill>
                  <a:schemeClr val="bg1"/>
                </a:solidFill>
                <a:latin typeface="Lucida Sans" panose="020B0602030504020204" pitchFamily="34" charset="0"/>
              </a:rPr>
              <a:t>Vrste planova:</a:t>
            </a:r>
          </a:p>
          <a:p>
            <a:pPr algn="just"/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/>
                </a:solidFill>
              </a:rPr>
              <a:t>Državni</a:t>
            </a:r>
            <a:r>
              <a:rPr lang="en-US" sz="1600" dirty="0">
                <a:solidFill>
                  <a:schemeClr val="bg1"/>
                </a:solidFill>
              </a:rPr>
              <a:t> plan </a:t>
            </a:r>
            <a:r>
              <a:rPr lang="en-US" sz="1600" dirty="0" err="1">
                <a:solidFill>
                  <a:schemeClr val="bg1"/>
                </a:solidFill>
              </a:rPr>
              <a:t>prostornog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razvoja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/>
                </a:solidFill>
              </a:rPr>
              <a:t>Prostorni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planovi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područja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posebnih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obilježja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/>
                </a:solidFill>
              </a:rPr>
              <a:t>Urbanistički</a:t>
            </a:r>
            <a:r>
              <a:rPr lang="en-US" sz="1600" dirty="0">
                <a:solidFill>
                  <a:schemeClr val="bg1"/>
                </a:solidFill>
              </a:rPr>
              <a:t> plan </a:t>
            </a:r>
            <a:r>
              <a:rPr lang="en-US" sz="1600" dirty="0" err="1">
                <a:solidFill>
                  <a:schemeClr val="bg1"/>
                </a:solidFill>
              </a:rPr>
              <a:t>uređenja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državnog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značaja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/>
                </a:solidFill>
              </a:rPr>
              <a:t>Prostorni</a:t>
            </a:r>
            <a:r>
              <a:rPr lang="en-US" sz="1600" dirty="0">
                <a:solidFill>
                  <a:schemeClr val="bg1"/>
                </a:solidFill>
              </a:rPr>
              <a:t> plan </a:t>
            </a:r>
            <a:r>
              <a:rPr lang="en-US" sz="1600" dirty="0" err="1">
                <a:solidFill>
                  <a:schemeClr val="bg1"/>
                </a:solidFill>
              </a:rPr>
              <a:t>županije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/>
                </a:solidFill>
              </a:rPr>
              <a:t>Prostorni</a:t>
            </a:r>
            <a:r>
              <a:rPr lang="en-US" sz="1600" dirty="0">
                <a:solidFill>
                  <a:schemeClr val="bg1"/>
                </a:solidFill>
              </a:rPr>
              <a:t> plan </a:t>
            </a:r>
            <a:r>
              <a:rPr lang="en-US" sz="1600" dirty="0" err="1">
                <a:solidFill>
                  <a:schemeClr val="bg1"/>
                </a:solidFill>
              </a:rPr>
              <a:t>Grada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Zagreba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/>
                </a:solidFill>
              </a:rPr>
              <a:t>Urbanistički</a:t>
            </a:r>
            <a:r>
              <a:rPr lang="en-US" sz="1600" dirty="0">
                <a:solidFill>
                  <a:schemeClr val="bg1"/>
                </a:solidFill>
              </a:rPr>
              <a:t> plan </a:t>
            </a:r>
            <a:r>
              <a:rPr lang="en-US" sz="1600" dirty="0" err="1">
                <a:solidFill>
                  <a:schemeClr val="bg1"/>
                </a:solidFill>
              </a:rPr>
              <a:t>uređenja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županijskog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značaja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/>
                </a:solidFill>
              </a:rPr>
              <a:t>Prostorni</a:t>
            </a:r>
            <a:r>
              <a:rPr lang="en-US" sz="1600" dirty="0">
                <a:solidFill>
                  <a:schemeClr val="bg1"/>
                </a:solidFill>
              </a:rPr>
              <a:t> plan </a:t>
            </a:r>
            <a:r>
              <a:rPr lang="en-US" sz="1600" dirty="0" err="1">
                <a:solidFill>
                  <a:schemeClr val="bg1"/>
                </a:solidFill>
              </a:rPr>
              <a:t>uređenja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grada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odnosno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općine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/>
                </a:solidFill>
              </a:rPr>
              <a:t>Generalni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urbanistički</a:t>
            </a:r>
            <a:r>
              <a:rPr lang="en-US" sz="1600" dirty="0">
                <a:solidFill>
                  <a:schemeClr val="bg1"/>
                </a:solidFill>
              </a:rPr>
              <a:t> plan </a:t>
            </a:r>
            <a:r>
              <a:rPr lang="en-US" sz="1600" dirty="0" err="1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endParaRPr lang="sr-Latn-ME" sz="1600" dirty="0">
              <a:solidFill>
                <a:schemeClr val="bg1"/>
              </a:solidFill>
            </a:endParaRPr>
          </a:p>
          <a:p>
            <a:pPr algn="just"/>
            <a:endParaRPr lang="sr-Latn-ME" sz="1600" dirty="0">
              <a:solidFill>
                <a:schemeClr val="bg1"/>
              </a:solidFill>
            </a:endParaRPr>
          </a:p>
          <a:p>
            <a:pPr algn="just"/>
            <a:r>
              <a:rPr lang="en-US" sz="1600" dirty="0" err="1">
                <a:solidFill>
                  <a:schemeClr val="bg1"/>
                </a:solidFill>
              </a:rPr>
              <a:t>Urbanistički</a:t>
            </a:r>
            <a:r>
              <a:rPr lang="en-US" sz="1600" dirty="0">
                <a:solidFill>
                  <a:schemeClr val="bg1"/>
                </a:solidFill>
              </a:rPr>
              <a:t> plan </a:t>
            </a:r>
            <a:r>
              <a:rPr lang="en-US" sz="1600" dirty="0" err="1">
                <a:solidFill>
                  <a:schemeClr val="bg1"/>
                </a:solidFill>
              </a:rPr>
              <a:t>uređenja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bg1"/>
                </a:solidFill>
              </a:rPr>
              <a:t>Urbanistički</a:t>
            </a:r>
            <a:r>
              <a:rPr lang="en-US" sz="1600" dirty="0">
                <a:solidFill>
                  <a:schemeClr val="bg1"/>
                </a:solidFill>
              </a:rPr>
              <a:t> plan </a:t>
            </a:r>
            <a:r>
              <a:rPr lang="en-US" sz="1600" dirty="0" err="1">
                <a:solidFill>
                  <a:schemeClr val="bg1"/>
                </a:solidFill>
              </a:rPr>
              <a:t>uređenja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državnog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značaja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bg1"/>
                </a:solidFill>
              </a:rPr>
              <a:t>Urbanistički</a:t>
            </a:r>
            <a:r>
              <a:rPr lang="en-US" sz="1600" dirty="0">
                <a:solidFill>
                  <a:schemeClr val="bg1"/>
                </a:solidFill>
              </a:rPr>
              <a:t> plan </a:t>
            </a:r>
            <a:r>
              <a:rPr lang="en-US" sz="1600" dirty="0" err="1">
                <a:solidFill>
                  <a:schemeClr val="bg1"/>
                </a:solidFill>
              </a:rPr>
              <a:t>uređenja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županijskog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značaja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bg1"/>
                </a:solidFill>
              </a:rPr>
              <a:t>Urbanistički</a:t>
            </a:r>
            <a:r>
              <a:rPr lang="en-US" sz="1600" dirty="0">
                <a:solidFill>
                  <a:schemeClr val="bg1"/>
                </a:solidFill>
              </a:rPr>
              <a:t> plan </a:t>
            </a:r>
            <a:r>
              <a:rPr lang="en-US" sz="1600" dirty="0" err="1">
                <a:solidFill>
                  <a:schemeClr val="bg1"/>
                </a:solidFill>
              </a:rPr>
              <a:t>uređenja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koji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donosi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predstavničko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tijelo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jedinice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lokalne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samouprave</a:t>
            </a:r>
            <a:endParaRPr lang="sr-Latn-ME" sz="1600" dirty="0">
              <a:solidFill>
                <a:schemeClr val="bg1"/>
              </a:solidFill>
            </a:endParaRPr>
          </a:p>
          <a:p>
            <a:pPr algn="just"/>
            <a:endParaRPr lang="sr-Latn-ME" sz="1600" dirty="0">
              <a:solidFill>
                <a:schemeClr val="bg1"/>
              </a:solidFill>
            </a:endParaRPr>
          </a:p>
          <a:p>
            <a:pPr algn="just"/>
            <a:r>
              <a:rPr lang="en-US" sz="1600" dirty="0" err="1">
                <a:solidFill>
                  <a:schemeClr val="bg1"/>
                </a:solidFill>
              </a:rPr>
              <a:t>Zakonom</a:t>
            </a:r>
            <a:r>
              <a:rPr lang="en-US" sz="1600" dirty="0">
                <a:solidFill>
                  <a:schemeClr val="bg1"/>
                </a:solidFill>
              </a:rPr>
              <a:t> o </a:t>
            </a:r>
            <a:r>
              <a:rPr lang="en-US" sz="1600" dirty="0" err="1">
                <a:solidFill>
                  <a:schemeClr val="bg1"/>
                </a:solidFill>
              </a:rPr>
              <a:t>poslovima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djelatnostima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prostornog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uređenja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gradnje</a:t>
            </a:r>
            <a:r>
              <a:rPr lang="sr-Latn-ME" sz="1600" dirty="0">
                <a:solidFill>
                  <a:schemeClr val="bg1"/>
                </a:solidFill>
              </a:rPr>
              <a:t> (vlastitom uredu ovlastenog arhitekta, zajednickom uredu i/ili u pravnom licu registrovanom za obavljanje strucnih poslova prostornog uređenja, zavodu za prostorno uređenje županije, Grada Zagreba, odnosno velikoga grada ili Hrvatskom zavodu za prostorni razvoj)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337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484748"/>
          </a:xfrm>
        </p:spPr>
        <p:txBody>
          <a:bodyPr/>
          <a:lstStyle/>
          <a:p>
            <a:r>
              <a:rPr lang="sr-Latn-ME" sz="3500" dirty="0"/>
              <a:t>Analiza zakonskih rješenja zemalja bivše SFRJ</a:t>
            </a:r>
            <a:endParaRPr lang="en-US" sz="3500" dirty="0"/>
          </a:p>
        </p:txBody>
      </p:sp>
      <p:sp>
        <p:nvSpPr>
          <p:cNvPr id="3" name="Rectangle 2"/>
          <p:cNvSpPr/>
          <p:nvPr/>
        </p:nvSpPr>
        <p:spPr>
          <a:xfrm>
            <a:off x="467138" y="1094674"/>
            <a:ext cx="829586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BOSNA I HERCEGOVINA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r>
              <a:rPr lang="sr-Latn-ME" sz="1600" dirty="0">
                <a:solidFill>
                  <a:schemeClr val="bg1"/>
                </a:solidFill>
                <a:latin typeface="Lucida Sans" panose="020B0602030504020204" pitchFamily="34" charset="0"/>
              </a:rPr>
              <a:t>Vrste planova: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sr-Latn-ME" sz="1600" dirty="0">
                <a:solidFill>
                  <a:schemeClr val="bg1"/>
                </a:solidFill>
              </a:rPr>
              <a:t>- </a:t>
            </a:r>
            <a:r>
              <a:rPr lang="en-US" sz="1600" dirty="0" err="1">
                <a:solidFill>
                  <a:schemeClr val="bg1"/>
                </a:solidFill>
              </a:rPr>
              <a:t>Prostorni</a:t>
            </a:r>
            <a:r>
              <a:rPr lang="en-US" sz="1600" dirty="0">
                <a:solidFill>
                  <a:schemeClr val="bg1"/>
                </a:solidFill>
              </a:rPr>
              <a:t> plan: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/>
                </a:solidFill>
              </a:rPr>
              <a:t>Prostorni</a:t>
            </a:r>
            <a:r>
              <a:rPr lang="en-US" sz="1600" dirty="0">
                <a:solidFill>
                  <a:schemeClr val="bg1"/>
                </a:solidFill>
              </a:rPr>
              <a:t> plan </a:t>
            </a:r>
            <a:r>
              <a:rPr lang="en-US" sz="1600" dirty="0" err="1">
                <a:solidFill>
                  <a:schemeClr val="bg1"/>
                </a:solidFill>
              </a:rPr>
              <a:t>Federacije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Bosne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Hercegovine</a:t>
            </a:r>
            <a:r>
              <a:rPr lang="en-US" sz="1600" dirty="0">
                <a:solidFill>
                  <a:schemeClr val="bg1"/>
                </a:solidFill>
              </a:rPr>
              <a:t> - </a:t>
            </a:r>
            <a:r>
              <a:rPr lang="en-US" sz="1600" dirty="0" err="1">
                <a:solidFill>
                  <a:schemeClr val="bg1"/>
                </a:solidFill>
              </a:rPr>
              <a:t>prostorni</a:t>
            </a:r>
            <a:r>
              <a:rPr lang="en-US" sz="1600" dirty="0">
                <a:solidFill>
                  <a:schemeClr val="bg1"/>
                </a:solidFill>
              </a:rPr>
              <a:t> plan </a:t>
            </a:r>
            <a:r>
              <a:rPr lang="en-US" sz="1600" dirty="0" err="1">
                <a:solidFill>
                  <a:schemeClr val="bg1"/>
                </a:solidFill>
              </a:rPr>
              <a:t>kantona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Pros</a:t>
            </a:r>
            <a:r>
              <a:rPr lang="sr-Latn-ME" sz="1600" dirty="0">
                <a:solidFill>
                  <a:schemeClr val="bg1"/>
                </a:solidFill>
              </a:rPr>
              <a:t>t</a:t>
            </a:r>
            <a:r>
              <a:rPr lang="en-US" sz="1600" dirty="0" err="1">
                <a:solidFill>
                  <a:schemeClr val="bg1"/>
                </a:solidFill>
              </a:rPr>
              <a:t>orni</a:t>
            </a:r>
            <a:r>
              <a:rPr lang="en-US" sz="1600" dirty="0">
                <a:solidFill>
                  <a:schemeClr val="bg1"/>
                </a:solidFill>
              </a:rPr>
              <a:t> plan </a:t>
            </a:r>
            <a:r>
              <a:rPr lang="en-US" sz="1600" dirty="0" err="1">
                <a:solidFill>
                  <a:schemeClr val="bg1"/>
                </a:solidFill>
              </a:rPr>
              <a:t>područja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posebnih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obilježja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/>
                </a:solidFill>
              </a:rPr>
              <a:t>Prostorni</a:t>
            </a:r>
            <a:r>
              <a:rPr lang="en-US" sz="1600" dirty="0">
                <a:solidFill>
                  <a:schemeClr val="bg1"/>
                </a:solidFill>
              </a:rPr>
              <a:t> plan </a:t>
            </a:r>
            <a:r>
              <a:rPr lang="en-US" sz="1600" dirty="0" err="1">
                <a:solidFill>
                  <a:schemeClr val="bg1"/>
                </a:solidFill>
              </a:rPr>
              <a:t>opšine</a:t>
            </a:r>
            <a:r>
              <a:rPr lang="en-US" sz="1600" dirty="0">
                <a:solidFill>
                  <a:schemeClr val="bg1"/>
                </a:solidFill>
              </a:rPr>
              <a:t> (</a:t>
            </a:r>
            <a:r>
              <a:rPr lang="en-US" sz="1600" dirty="0" err="1">
                <a:solidFill>
                  <a:schemeClr val="bg1"/>
                </a:solidFill>
              </a:rPr>
              <a:t>osim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za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opšine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koje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ulaze</a:t>
            </a:r>
            <a:r>
              <a:rPr lang="en-US" sz="1600" dirty="0">
                <a:solidFill>
                  <a:schemeClr val="bg1"/>
                </a:solidFill>
              </a:rPr>
              <a:t> u </a:t>
            </a:r>
            <a:r>
              <a:rPr lang="en-US" sz="1600" dirty="0" err="1">
                <a:solidFill>
                  <a:schemeClr val="bg1"/>
                </a:solidFill>
              </a:rPr>
              <a:t>sastav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gradova</a:t>
            </a:r>
            <a:r>
              <a:rPr lang="en-US" sz="1600" dirty="0">
                <a:solidFill>
                  <a:schemeClr val="bg1"/>
                </a:solidFill>
              </a:rPr>
              <a:t> Sarajevo </a:t>
            </a:r>
            <a:r>
              <a:rPr lang="en-US" sz="1600" dirty="0" err="1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 Mostar);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sr-Latn-ME" sz="1600" dirty="0">
                <a:solidFill>
                  <a:schemeClr val="bg1"/>
                </a:solidFill>
              </a:rPr>
              <a:t>- </a:t>
            </a:r>
            <a:r>
              <a:rPr lang="en-US" sz="1600" dirty="0" err="1">
                <a:solidFill>
                  <a:schemeClr val="bg1"/>
                </a:solidFill>
              </a:rPr>
              <a:t>Urbanistički</a:t>
            </a:r>
            <a:r>
              <a:rPr lang="en-US" sz="1600" dirty="0">
                <a:solidFill>
                  <a:schemeClr val="bg1"/>
                </a:solidFill>
              </a:rPr>
              <a:t> plan;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sr-Latn-ME" sz="1600" dirty="0">
                <a:solidFill>
                  <a:schemeClr val="bg1"/>
                </a:solidFill>
              </a:rPr>
              <a:t>- </a:t>
            </a:r>
            <a:r>
              <a:rPr lang="en-US" sz="1600" dirty="0" err="1">
                <a:solidFill>
                  <a:schemeClr val="bg1"/>
                </a:solidFill>
              </a:rPr>
              <a:t>Detaljni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planski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dokumenti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/>
                </a:solidFill>
              </a:rPr>
              <a:t>Regulacioni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planovi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/>
                </a:solidFill>
              </a:rPr>
              <a:t>Urbanistički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projekti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algn="just"/>
            <a:r>
              <a:rPr lang="sr-Latn-ME" dirty="0">
                <a:solidFill>
                  <a:schemeClr val="bg1"/>
                </a:solidFill>
                <a:latin typeface="Lucida Sans" panose="020B0602030504020204" pitchFamily="34" charset="0"/>
              </a:rPr>
              <a:t>Izrada planskog dokumenta može se povjeriti pravnom licu registrovanom za obavljanje tih poslova u skladu sa Zakonom o javnim nabavkama.</a:t>
            </a:r>
          </a:p>
        </p:txBody>
      </p:sp>
    </p:spTree>
    <p:extLst>
      <p:ext uri="{BB962C8B-B14F-4D97-AF65-F5344CB8AC3E}">
        <p14:creationId xmlns:p14="http://schemas.microsoft.com/office/powerpoint/2010/main" val="3307497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o planiranju prostora i izgradnji objekata 2017. godina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2010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4286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483215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429348"/>
          </a:xfrm>
        </p:spPr>
        <p:txBody>
          <a:bodyPr/>
          <a:lstStyle/>
          <a:p>
            <a:pPr eaLnBrk="1" hangingPunct="1"/>
            <a:r>
              <a:rPr lang="sr-Latn-ME" altLang="en-US" sz="3100" dirty="0"/>
              <a:t>Prostorni plan Crne Gore/Plan Generalne regulacije</a:t>
            </a:r>
            <a:endParaRPr lang="en-US" altLang="en-US" sz="3100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95020" y="946298"/>
            <a:ext cx="8185453" cy="62732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kumimoji="0" lang="x-none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2010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29300" y="4310063"/>
            <a:ext cx="26670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Latn-ME" altLang="en-US" sz="1400" dirty="0"/>
              <a:t>Utvrđivanje od strane Vlade Crne Gore</a:t>
            </a:r>
            <a:endParaRPr lang="de-DE" altLang="en-US" sz="1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781800" y="5373688"/>
            <a:ext cx="1898650" cy="87471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1800"/>
              <a:t>digatal plans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10400" y="5526088"/>
            <a:ext cx="1898650" cy="87471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1800"/>
              <a:t>digatal plans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62800" y="5830888"/>
            <a:ext cx="1898650" cy="87471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800" dirty="0"/>
              <a:t>Donošenje od strane Skupštine Crne Gore</a:t>
            </a:r>
            <a:endParaRPr lang="de-DE" altLang="en-US" sz="1800" dirty="0"/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 rot="5400000">
            <a:off x="6945313" y="4994275"/>
            <a:ext cx="765175" cy="7588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ABAB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352800" y="2230438"/>
            <a:ext cx="5791200" cy="609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400" dirty="0"/>
              <a:t>Donošenje Odluke o izradi PPCG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400" dirty="0"/>
              <a:t>Imenovanje Rukovodioca izrade PPCG</a:t>
            </a:r>
            <a:endParaRPr lang="de-DE" altLang="en-US" sz="1400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352800" y="3221038"/>
            <a:ext cx="5721350" cy="7016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ctr" eaLnBrk="1" hangingPunct="1">
              <a:spcBef>
                <a:spcPct val="0"/>
              </a:spcBef>
              <a:buFontTx/>
              <a:buAutoNum type="arabicPeriod"/>
            </a:pPr>
            <a:r>
              <a:rPr lang="sr-Latn-ME" altLang="en-US" sz="1400" dirty="0"/>
              <a:t>Analiza postojećeg stanja, organizacije, uređenja i korišćenja prostora</a:t>
            </a:r>
          </a:p>
          <a:p>
            <a:pPr marL="342900" indent="-342900" algn="ctr" eaLnBrk="1" hangingPunct="1">
              <a:spcBef>
                <a:spcPct val="0"/>
              </a:spcBef>
              <a:buFontTx/>
              <a:buAutoNum type="arabicPeriod"/>
            </a:pPr>
            <a:r>
              <a:rPr lang="sr-Latn-ME" altLang="en-US" sz="1400" dirty="0"/>
              <a:t>Priprema Koncepta planskog dokumenta</a:t>
            </a:r>
          </a:p>
          <a:p>
            <a:pPr marL="342900" indent="-342900" algn="ctr" eaLnBrk="1" hangingPunct="1">
              <a:spcBef>
                <a:spcPct val="0"/>
              </a:spcBef>
              <a:buFontTx/>
              <a:buAutoNum type="arabicPeriod"/>
            </a:pPr>
            <a:r>
              <a:rPr lang="sr-Latn-ME" altLang="en-US" sz="1400" dirty="0"/>
              <a:t>Organizacija prethodnog učešća javnosti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47800" y="2230438"/>
            <a:ext cx="1898650" cy="16922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…. </a:t>
            </a:r>
            <a:r>
              <a:rPr lang="sr-Latn-CS" altLang="en-US" sz="1800"/>
              <a:t>Regulativa</a:t>
            </a:r>
            <a:endParaRPr lang="de-DE" altLang="en-US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47800" y="4440238"/>
            <a:ext cx="1898650" cy="204184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Latn-ME" altLang="en-US" sz="1400" dirty="0"/>
              <a:t>Saglasnosti organa za tehničke uslove i mišljena loalnih samouprava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ME" altLang="en-US" sz="1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Latn-ME" altLang="en-US" sz="1400" dirty="0"/>
              <a:t>Pozitivno mišljenje od strane Savjeta za reviziju </a:t>
            </a:r>
            <a:endParaRPr lang="sr-Latn-ME" altLang="en-US" sz="1200" dirty="0"/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4876800" y="2840038"/>
            <a:ext cx="177165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1828800" y="3830638"/>
            <a:ext cx="1011238" cy="6540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4038600" y="4440238"/>
            <a:ext cx="1074738" cy="6540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ABAB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431117" y="3567907"/>
            <a:ext cx="5721350" cy="7048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ME" altLang="en-US" sz="1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Latn-ME" altLang="en-US" sz="1400" dirty="0"/>
              <a:t>4. Priprema Nacrta planskog dokumenta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Latn-ME" altLang="en-US" sz="1400" dirty="0"/>
              <a:t>5. Sprovođenje javne rasprave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Latn-ME" altLang="en-US" sz="1400" dirty="0"/>
              <a:t>6. Priprema predloga planskog dokumenta</a:t>
            </a:r>
            <a:endParaRPr lang="de-DE" altLang="en-US" sz="1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484748"/>
          </a:xfrm>
        </p:spPr>
        <p:txBody>
          <a:bodyPr/>
          <a:lstStyle/>
          <a:p>
            <a:r>
              <a:rPr lang="sr-Latn-ME" sz="3500" dirty="0"/>
              <a:t>Sprovođenje Plana Generalne regulacije</a:t>
            </a:r>
            <a:endParaRPr lang="en-US" sz="3500" dirty="0"/>
          </a:p>
        </p:txBody>
      </p:sp>
      <p:sp>
        <p:nvSpPr>
          <p:cNvPr id="3" name="Rectangle 2"/>
          <p:cNvSpPr/>
          <p:nvPr/>
        </p:nvSpPr>
        <p:spPr>
          <a:xfrm>
            <a:off x="467138" y="1094674"/>
            <a:ext cx="867686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dirty="0">
                <a:solidFill>
                  <a:schemeClr val="bg1"/>
                </a:solidFill>
                <a:latin typeface="Lucida Sans" panose="020B0602030504020204" pitchFamily="34" charset="0"/>
              </a:rPr>
              <a:t>Izrada urbanističkog projekta</a:t>
            </a:r>
            <a:endParaRPr lang="en-US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bg1"/>
                </a:solidFill>
                <a:latin typeface="Lucida Sans" panose="020B0602030504020204" pitchFamily="34" charset="0"/>
              </a:rPr>
              <a:t>Odluku o izradi donosi skupština jedinice lokalne samouprave</a:t>
            </a:r>
            <a:endParaRPr lang="en-US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bg1"/>
                </a:solidFill>
                <a:latin typeface="Lucida Sans" panose="020B0602030504020204" pitchFamily="34" charset="0"/>
              </a:rPr>
              <a:t>Privedno društvo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bg1"/>
                </a:solidFill>
                <a:latin typeface="Lucida Sans" panose="020B0602030504020204" pitchFamily="34" charset="0"/>
              </a:rPr>
              <a:t>PZ priprema Glavni gradski arhitekta uz pribavljeno mišljenje Glavnog državnog arhitekte</a:t>
            </a:r>
            <a:endParaRPr lang="en-US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bg1"/>
                </a:solidFill>
                <a:latin typeface="Lucida Sans" panose="020B0602030504020204" pitchFamily="34" charset="0"/>
              </a:rPr>
              <a:t>Revizija od strane komisije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bg1"/>
                </a:solidFill>
                <a:latin typeface="Lucida Sans" panose="020B0602030504020204" pitchFamily="34" charset="0"/>
              </a:rPr>
              <a:t>Dostava UP na saglasnost GDA</a:t>
            </a:r>
          </a:p>
          <a:p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r>
              <a:rPr lang="sr-Latn-ME" dirty="0">
                <a:solidFill>
                  <a:schemeClr val="bg1"/>
                </a:solidFill>
                <a:latin typeface="Lucida Sans" panose="020B0602030504020204" pitchFamily="34" charset="0"/>
              </a:rPr>
              <a:t>Elaborat parcelacije</a:t>
            </a:r>
          </a:p>
          <a:p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bg1"/>
                </a:solidFill>
                <a:latin typeface="Lucida Sans" panose="020B0602030504020204" pitchFamily="34" charset="0"/>
              </a:rPr>
              <a:t>U skladu sa pravilima parcelacije definisanim PGR-om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bg1"/>
                </a:solidFill>
                <a:latin typeface="Lucida Sans" panose="020B0602030504020204" pitchFamily="34" charset="0"/>
              </a:rPr>
              <a:t>Jedinica građevinskog zemljišta na nivou bloka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bg1"/>
                </a:solidFill>
                <a:latin typeface="Lucida Sans" panose="020B0602030504020204" pitchFamily="34" charset="0"/>
              </a:rPr>
              <a:t>Određuju se urbanističke parcele</a:t>
            </a:r>
            <a:endParaRPr lang="en-US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91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484748"/>
          </a:xfrm>
        </p:spPr>
        <p:txBody>
          <a:bodyPr/>
          <a:lstStyle/>
          <a:p>
            <a:r>
              <a:rPr lang="sr-Latn-ME" sz="3500" dirty="0"/>
              <a:t>Kako unaprijediti postupak izrade planova?</a:t>
            </a:r>
            <a:endParaRPr lang="en-US" sz="3500" dirty="0"/>
          </a:p>
        </p:txBody>
      </p:sp>
      <p:sp>
        <p:nvSpPr>
          <p:cNvPr id="3" name="Rectangle 2"/>
          <p:cNvSpPr/>
          <p:nvPr/>
        </p:nvSpPr>
        <p:spPr>
          <a:xfrm>
            <a:off x="467138" y="1094674"/>
            <a:ext cx="846350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dirty="0">
                <a:solidFill>
                  <a:schemeClr val="bg1"/>
                </a:solidFill>
                <a:latin typeface="Lucida Sans" panose="020B0602030504020204" pitchFamily="34" charset="0"/>
              </a:rPr>
              <a:t>Dokumentaciona osnova i informacioni sistem o prostoru:</a:t>
            </a:r>
            <a:endParaRPr lang="en-US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342900" indent="-342900" algn="just">
              <a:buAutoNum type="arabicParenR"/>
            </a:pPr>
            <a:r>
              <a:rPr lang="en-US" sz="1400" dirty="0" err="1">
                <a:solidFill>
                  <a:schemeClr val="bg1"/>
                </a:solidFill>
              </a:rPr>
              <a:t>ažurne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digitalne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geodetsko-topografsko-kartografske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podloge</a:t>
            </a:r>
            <a:r>
              <a:rPr lang="en-US" sz="1400" dirty="0">
                <a:solidFill>
                  <a:schemeClr val="bg1"/>
                </a:solidFill>
              </a:rPr>
              <a:t> u </a:t>
            </a:r>
            <a:r>
              <a:rPr lang="en-US" sz="1400" dirty="0" err="1">
                <a:solidFill>
                  <a:schemeClr val="bg1"/>
                </a:solidFill>
              </a:rPr>
              <a:t>državnom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referentnom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sistemu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endParaRPr lang="sr-Latn-ME" sz="1400" dirty="0">
              <a:solidFill>
                <a:schemeClr val="bg1"/>
              </a:solidFill>
            </a:endParaRPr>
          </a:p>
          <a:p>
            <a:pPr marL="342900" indent="-342900" algn="just">
              <a:buAutoNum type="arabicParenR"/>
            </a:pP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georeferencirane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orto-foto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snimke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endParaRPr lang="sr-Latn-ME" sz="1400" dirty="0">
              <a:solidFill>
                <a:schemeClr val="bg1"/>
              </a:solidFill>
            </a:endParaRPr>
          </a:p>
          <a:p>
            <a:pPr marL="342900" indent="-342900" algn="just">
              <a:buAutoNum type="arabicParenR"/>
            </a:pPr>
            <a:r>
              <a:rPr lang="en-US" sz="1400" dirty="0" err="1">
                <a:solidFill>
                  <a:schemeClr val="bg1"/>
                </a:solidFill>
              </a:rPr>
              <a:t>podatke</a:t>
            </a:r>
            <a:r>
              <a:rPr lang="en-US" sz="1400" dirty="0">
                <a:solidFill>
                  <a:schemeClr val="bg1"/>
                </a:solidFill>
              </a:rPr>
              <a:t> o </a:t>
            </a:r>
            <a:r>
              <a:rPr lang="en-US" sz="1400" dirty="0" err="1">
                <a:solidFill>
                  <a:schemeClr val="bg1"/>
                </a:solidFill>
              </a:rPr>
              <a:t>stanovništvu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endParaRPr lang="sr-Latn-ME" sz="1400" dirty="0">
              <a:solidFill>
                <a:schemeClr val="bg1"/>
              </a:solidFill>
            </a:endParaRPr>
          </a:p>
          <a:p>
            <a:pPr marL="342900" indent="-342900" algn="just">
              <a:buAutoNum type="arabicParenR"/>
            </a:pPr>
            <a:r>
              <a:rPr lang="en-US" sz="1400" dirty="0" err="1">
                <a:solidFill>
                  <a:schemeClr val="bg1"/>
                </a:solidFill>
              </a:rPr>
              <a:t>prostorne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podatke</a:t>
            </a:r>
            <a:r>
              <a:rPr lang="en-US" sz="1400" dirty="0">
                <a:solidFill>
                  <a:schemeClr val="bg1"/>
                </a:solidFill>
              </a:rPr>
              <a:t> o: a) </a:t>
            </a:r>
            <a:r>
              <a:rPr lang="en-US" sz="1400" dirty="0" err="1">
                <a:solidFill>
                  <a:schemeClr val="bg1"/>
                </a:solidFill>
              </a:rPr>
              <a:t>izgrađenim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područjima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teritoriji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države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odnosno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jedinice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lokalne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samoprave</a:t>
            </a:r>
            <a:r>
              <a:rPr lang="en-US" sz="1400" dirty="0">
                <a:solidFill>
                  <a:schemeClr val="bg1"/>
                </a:solidFill>
              </a:rPr>
              <a:t>; b) </a:t>
            </a:r>
            <a:r>
              <a:rPr lang="en-US" sz="1400" dirty="0" err="1">
                <a:solidFill>
                  <a:schemeClr val="bg1"/>
                </a:solidFill>
              </a:rPr>
              <a:t>planiranim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građevinskim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područjima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teritoriji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države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odnosno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jedinice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lokalne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samouprave</a:t>
            </a:r>
            <a:r>
              <a:rPr lang="en-US" sz="1400" dirty="0">
                <a:solidFill>
                  <a:schemeClr val="bg1"/>
                </a:solidFill>
              </a:rPr>
              <a:t>; c) </a:t>
            </a:r>
            <a:r>
              <a:rPr lang="en-US" sz="1400" dirty="0" err="1">
                <a:solidFill>
                  <a:schemeClr val="bg1"/>
                </a:solidFill>
              </a:rPr>
              <a:t>postojećim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planiranim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namjenama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površina</a:t>
            </a:r>
            <a:r>
              <a:rPr lang="en-US" sz="1400" dirty="0">
                <a:solidFill>
                  <a:schemeClr val="bg1"/>
                </a:solidFill>
              </a:rPr>
              <a:t>; č) </a:t>
            </a:r>
            <a:r>
              <a:rPr lang="en-US" sz="1400" dirty="0" err="1">
                <a:solidFill>
                  <a:schemeClr val="bg1"/>
                </a:solidFill>
              </a:rPr>
              <a:t>postojećim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planiranim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gustinama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stanovanja</a:t>
            </a:r>
            <a:r>
              <a:rPr lang="en-US" sz="1400" dirty="0">
                <a:solidFill>
                  <a:schemeClr val="bg1"/>
                </a:solidFill>
              </a:rPr>
              <a:t>; ć) </a:t>
            </a:r>
            <a:r>
              <a:rPr lang="en-US" sz="1400" dirty="0" err="1">
                <a:solidFill>
                  <a:schemeClr val="bg1"/>
                </a:solidFill>
              </a:rPr>
              <a:t>objektima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komunalne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infrastrukture</a:t>
            </a:r>
            <a:r>
              <a:rPr lang="en-US" sz="1400" dirty="0">
                <a:solidFill>
                  <a:schemeClr val="bg1"/>
                </a:solidFill>
              </a:rPr>
              <a:t> (</a:t>
            </a:r>
            <a:r>
              <a:rPr lang="en-US" sz="1400" dirty="0" err="1">
                <a:solidFill>
                  <a:schemeClr val="bg1"/>
                </a:solidFill>
              </a:rPr>
              <a:t>zelene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površine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pijace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deponije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groblja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itd</a:t>
            </a:r>
            <a:r>
              <a:rPr lang="en-US" sz="1400" dirty="0">
                <a:solidFill>
                  <a:schemeClr val="bg1"/>
                </a:solidFill>
              </a:rPr>
              <a:t>); d) </a:t>
            </a:r>
            <a:r>
              <a:rPr lang="en-US" sz="1400" dirty="0" err="1">
                <a:solidFill>
                  <a:schemeClr val="bg1"/>
                </a:solidFill>
              </a:rPr>
              <a:t>trasama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profilima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kapacitetima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za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objekte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infrastrukture</a:t>
            </a:r>
            <a:r>
              <a:rPr lang="en-US" sz="1400" dirty="0">
                <a:solidFill>
                  <a:schemeClr val="bg1"/>
                </a:solidFill>
              </a:rPr>
              <a:t> - </a:t>
            </a:r>
            <a:r>
              <a:rPr lang="en-US" sz="1400" dirty="0" err="1">
                <a:solidFill>
                  <a:schemeClr val="bg1"/>
                </a:solidFill>
              </a:rPr>
              <a:t>saobraćajne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hidrotehničke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elektroenergetske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telekomunikacione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radiodifuzne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mreže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r>
              <a:rPr lang="en-US" sz="1400" dirty="0" err="1">
                <a:solidFill>
                  <a:schemeClr val="bg1"/>
                </a:solidFill>
              </a:rPr>
              <a:t>dž</a:t>
            </a:r>
            <a:r>
              <a:rPr lang="en-US" sz="1400" dirty="0">
                <a:solidFill>
                  <a:schemeClr val="bg1"/>
                </a:solidFill>
              </a:rPr>
              <a:t>) </a:t>
            </a:r>
            <a:r>
              <a:rPr lang="en-US" sz="1400" dirty="0" err="1">
                <a:solidFill>
                  <a:schemeClr val="bg1"/>
                </a:solidFill>
              </a:rPr>
              <a:t>energetskim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objektima</a:t>
            </a:r>
            <a:r>
              <a:rPr lang="en-US" sz="1400" dirty="0">
                <a:solidFill>
                  <a:schemeClr val="bg1"/>
                </a:solidFill>
              </a:rPr>
              <a:t>; đ) </a:t>
            </a:r>
            <a:r>
              <a:rPr lang="en-US" sz="1400" dirty="0" err="1">
                <a:solidFill>
                  <a:schemeClr val="bg1"/>
                </a:solidFill>
              </a:rPr>
              <a:t>prirodnim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resursima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kvalitativnim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kvantitativnim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obilježjima</a:t>
            </a:r>
            <a:r>
              <a:rPr lang="en-US" sz="1400" dirty="0">
                <a:solidFill>
                  <a:schemeClr val="bg1"/>
                </a:solidFill>
              </a:rPr>
              <a:t>; e) </a:t>
            </a:r>
            <a:r>
              <a:rPr lang="en-US" sz="1400" dirty="0" err="1">
                <a:solidFill>
                  <a:schemeClr val="bg1"/>
                </a:solidFill>
              </a:rPr>
              <a:t>poljoprivrednom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šumskom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vodnom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zemljištu</a:t>
            </a:r>
            <a:r>
              <a:rPr lang="en-US" sz="1400" dirty="0">
                <a:solidFill>
                  <a:schemeClr val="bg1"/>
                </a:solidFill>
              </a:rPr>
              <a:t>; f) </a:t>
            </a:r>
            <a:r>
              <a:rPr lang="en-US" sz="1400" dirty="0" err="1">
                <a:solidFill>
                  <a:schemeClr val="bg1"/>
                </a:solidFill>
              </a:rPr>
              <a:t>koncesionim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područjima</a:t>
            </a:r>
            <a:r>
              <a:rPr lang="en-US" sz="1400" dirty="0">
                <a:solidFill>
                  <a:schemeClr val="bg1"/>
                </a:solidFill>
              </a:rPr>
              <a:t>; g) </a:t>
            </a:r>
            <a:r>
              <a:rPr lang="en-US" sz="1400" dirty="0" err="1">
                <a:solidFill>
                  <a:schemeClr val="bg1"/>
                </a:solidFill>
              </a:rPr>
              <a:t>seizmičkim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geološkim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karakteristikama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terena</a:t>
            </a:r>
            <a:r>
              <a:rPr lang="en-US" sz="1400" dirty="0">
                <a:solidFill>
                  <a:schemeClr val="bg1"/>
                </a:solidFill>
              </a:rPr>
              <a:t>; h) </a:t>
            </a:r>
            <a:r>
              <a:rPr lang="en-US" sz="1400" dirty="0" err="1">
                <a:solidFill>
                  <a:schemeClr val="bg1"/>
                </a:solidFill>
              </a:rPr>
              <a:t>plavnim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područjima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) </a:t>
            </a:r>
            <a:r>
              <a:rPr lang="en-US" sz="1400" dirty="0" err="1">
                <a:solidFill>
                  <a:schemeClr val="bg1"/>
                </a:solidFill>
              </a:rPr>
              <a:t>klizištima</a:t>
            </a:r>
            <a:r>
              <a:rPr lang="en-US" sz="1400" dirty="0">
                <a:solidFill>
                  <a:schemeClr val="bg1"/>
                </a:solidFill>
              </a:rPr>
              <a:t>; j) </a:t>
            </a:r>
            <a:r>
              <a:rPr lang="en-US" sz="1400" dirty="0" err="1">
                <a:solidFill>
                  <a:schemeClr val="bg1"/>
                </a:solidFill>
              </a:rPr>
              <a:t>mapiranju</a:t>
            </a:r>
            <a:r>
              <a:rPr lang="en-US" sz="1400" dirty="0">
                <a:solidFill>
                  <a:schemeClr val="bg1"/>
                </a:solidFill>
              </a:rPr>
              <a:t> buke; k) </a:t>
            </a:r>
            <a:r>
              <a:rPr lang="en-US" sz="1400" dirty="0" err="1">
                <a:solidFill>
                  <a:schemeClr val="bg1"/>
                </a:solidFill>
              </a:rPr>
              <a:t>bespravnim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objektima</a:t>
            </a:r>
            <a:r>
              <a:rPr lang="en-US" sz="1400" dirty="0">
                <a:solidFill>
                  <a:schemeClr val="bg1"/>
                </a:solidFill>
              </a:rPr>
              <a:t>; l) </a:t>
            </a:r>
            <a:r>
              <a:rPr lang="en-US" sz="1400" dirty="0" err="1">
                <a:solidFill>
                  <a:schemeClr val="bg1"/>
                </a:solidFill>
              </a:rPr>
              <a:t>podnijetim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prijavama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za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građenje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objekata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odnosno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prijavama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za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postavljanje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privremenih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objekata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r>
              <a:rPr lang="en-US" sz="1400" dirty="0" err="1">
                <a:solidFill>
                  <a:schemeClr val="bg1"/>
                </a:solidFill>
              </a:rPr>
              <a:t>lj</a:t>
            </a:r>
            <a:r>
              <a:rPr lang="en-US" sz="1400" dirty="0">
                <a:solidFill>
                  <a:schemeClr val="bg1"/>
                </a:solidFill>
              </a:rPr>
              <a:t>) </a:t>
            </a:r>
            <a:r>
              <a:rPr lang="en-US" sz="1400" dirty="0" err="1">
                <a:solidFill>
                  <a:schemeClr val="bg1"/>
                </a:solidFill>
              </a:rPr>
              <a:t>preduzetim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inspekcijskim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mjerama</a:t>
            </a:r>
            <a:r>
              <a:rPr lang="en-US" sz="1400" dirty="0">
                <a:solidFill>
                  <a:schemeClr val="bg1"/>
                </a:solidFill>
              </a:rPr>
              <a:t>; m) </a:t>
            </a:r>
            <a:r>
              <a:rPr lang="en-US" sz="1400" dirty="0" err="1">
                <a:solidFill>
                  <a:schemeClr val="bg1"/>
                </a:solidFill>
              </a:rPr>
              <a:t>prirodnoj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baštini</a:t>
            </a:r>
            <a:r>
              <a:rPr lang="en-US" sz="1400" dirty="0">
                <a:solidFill>
                  <a:schemeClr val="bg1"/>
                </a:solidFill>
              </a:rPr>
              <a:t>; n) </a:t>
            </a:r>
            <a:r>
              <a:rPr lang="en-US" sz="1400" dirty="0" err="1">
                <a:solidFill>
                  <a:schemeClr val="bg1"/>
                </a:solidFill>
              </a:rPr>
              <a:t>kulturnoj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baštini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r>
              <a:rPr lang="en-US" sz="1400" dirty="0" err="1">
                <a:solidFill>
                  <a:schemeClr val="bg1"/>
                </a:solidFill>
              </a:rPr>
              <a:t>nj</a:t>
            </a:r>
            <a:r>
              <a:rPr lang="en-US" sz="1400" dirty="0">
                <a:solidFill>
                  <a:schemeClr val="bg1"/>
                </a:solidFill>
              </a:rPr>
              <a:t>) </a:t>
            </a:r>
            <a:r>
              <a:rPr lang="en-US" sz="1400" dirty="0" err="1">
                <a:solidFill>
                  <a:schemeClr val="bg1"/>
                </a:solidFill>
              </a:rPr>
              <a:t>zaštićenim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područjima</a:t>
            </a:r>
            <a:r>
              <a:rPr lang="en-US" sz="1400" dirty="0">
                <a:solidFill>
                  <a:schemeClr val="bg1"/>
                </a:solidFill>
              </a:rPr>
              <a:t>; o) </a:t>
            </a:r>
            <a:r>
              <a:rPr lang="en-US" sz="1400" dirty="0" err="1">
                <a:solidFill>
                  <a:schemeClr val="bg1"/>
                </a:solidFill>
              </a:rPr>
              <a:t>vodoizvorištima</a:t>
            </a:r>
            <a:r>
              <a:rPr lang="en-US" sz="1400" dirty="0">
                <a:solidFill>
                  <a:schemeClr val="bg1"/>
                </a:solidFill>
              </a:rPr>
              <a:t>; p) </a:t>
            </a:r>
            <a:r>
              <a:rPr lang="en-US" sz="1400" dirty="0" err="1">
                <a:solidFill>
                  <a:schemeClr val="bg1"/>
                </a:solidFill>
              </a:rPr>
              <a:t>privredi</a:t>
            </a:r>
            <a:r>
              <a:rPr lang="en-US" sz="1400" dirty="0">
                <a:solidFill>
                  <a:schemeClr val="bg1"/>
                </a:solidFill>
              </a:rPr>
              <a:t>; r) </a:t>
            </a:r>
            <a:r>
              <a:rPr lang="en-US" sz="1400" dirty="0" err="1">
                <a:solidFill>
                  <a:schemeClr val="bg1"/>
                </a:solidFill>
              </a:rPr>
              <a:t>društvenim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djelatnostima</a:t>
            </a:r>
            <a:r>
              <a:rPr lang="en-US" sz="1400" dirty="0">
                <a:solidFill>
                  <a:schemeClr val="bg1"/>
                </a:solidFill>
              </a:rPr>
              <a:t>; s) </a:t>
            </a:r>
            <a:r>
              <a:rPr lang="en-US" sz="1400" dirty="0" err="1">
                <a:solidFill>
                  <a:schemeClr val="bg1"/>
                </a:solidFill>
              </a:rPr>
              <a:t>turizmu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š) </a:t>
            </a:r>
            <a:r>
              <a:rPr lang="en-US" sz="1400" dirty="0" err="1">
                <a:solidFill>
                  <a:schemeClr val="bg1"/>
                </a:solidFill>
              </a:rPr>
              <a:t>komunalnim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djelatnostima</a:t>
            </a:r>
            <a:r>
              <a:rPr lang="en-US" sz="1400" dirty="0">
                <a:solidFill>
                  <a:schemeClr val="bg1"/>
                </a:solidFill>
              </a:rPr>
              <a:t>;</a:t>
            </a:r>
            <a:endParaRPr lang="sr-Latn-ME" sz="1400" dirty="0">
              <a:solidFill>
                <a:schemeClr val="bg1"/>
              </a:solidFill>
            </a:endParaRPr>
          </a:p>
          <a:p>
            <a:pPr marL="342900" indent="-342900" algn="just">
              <a:buAutoNum type="arabicParenR"/>
            </a:pP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građevinske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upotrebne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dozvole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za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slože</a:t>
            </a:r>
            <a:r>
              <a:rPr lang="sr-Latn-ME" sz="1400" dirty="0">
                <a:solidFill>
                  <a:schemeClr val="bg1"/>
                </a:solidFill>
              </a:rPr>
              <a:t>n</a:t>
            </a:r>
            <a:r>
              <a:rPr lang="en-US" sz="1400" dirty="0">
                <a:solidFill>
                  <a:schemeClr val="bg1"/>
                </a:solidFill>
              </a:rPr>
              <a:t>e </a:t>
            </a:r>
            <a:r>
              <a:rPr lang="en-US" sz="1400" dirty="0" err="1">
                <a:solidFill>
                  <a:schemeClr val="bg1"/>
                </a:solidFill>
              </a:rPr>
              <a:t>inženjerske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objekte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endParaRPr lang="sr-Latn-ME" sz="1400" dirty="0">
              <a:solidFill>
                <a:schemeClr val="bg1"/>
              </a:solidFill>
            </a:endParaRPr>
          </a:p>
          <a:p>
            <a:pPr marL="342900" indent="-342900" algn="just">
              <a:buAutoNum type="arabicParenR"/>
            </a:pPr>
            <a:r>
              <a:rPr lang="sr-Latn-ME" sz="1400" dirty="0">
                <a:solidFill>
                  <a:schemeClr val="bg1"/>
                </a:solidFill>
              </a:rPr>
              <a:t> p</a:t>
            </a:r>
            <a:r>
              <a:rPr lang="en-US" sz="1400" dirty="0" err="1">
                <a:solidFill>
                  <a:schemeClr val="bg1"/>
                </a:solidFill>
              </a:rPr>
              <a:t>rijave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rješenja</a:t>
            </a:r>
            <a:r>
              <a:rPr lang="en-US" sz="1400" dirty="0">
                <a:solidFill>
                  <a:schemeClr val="bg1"/>
                </a:solidFill>
              </a:rPr>
              <a:t> o </a:t>
            </a:r>
            <a:r>
              <a:rPr lang="en-US" sz="1400" dirty="0" err="1">
                <a:solidFill>
                  <a:schemeClr val="bg1"/>
                </a:solidFill>
              </a:rPr>
              <a:t>legalizaciji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endParaRPr lang="sr-Latn-ME" sz="1400" dirty="0">
              <a:solidFill>
                <a:schemeClr val="bg1"/>
              </a:solidFill>
            </a:endParaRPr>
          </a:p>
          <a:p>
            <a:pPr marL="342900" indent="-342900" algn="just">
              <a:buAutoNum type="arabicParenR"/>
            </a:pPr>
            <a:r>
              <a:rPr lang="en-US" sz="1400" dirty="0" err="1">
                <a:solidFill>
                  <a:schemeClr val="bg1"/>
                </a:solidFill>
              </a:rPr>
              <a:t>druge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podatke</a:t>
            </a:r>
            <a:r>
              <a:rPr lang="en-US" sz="1400" dirty="0">
                <a:solidFill>
                  <a:schemeClr val="bg1"/>
                </a:solidFill>
              </a:rPr>
              <a:t> od </a:t>
            </a:r>
            <a:r>
              <a:rPr lang="en-US" sz="1400" dirty="0" err="1">
                <a:solidFill>
                  <a:schemeClr val="bg1"/>
                </a:solidFill>
              </a:rPr>
              <a:t>značaja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za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vođenje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dokumentacione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osnove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96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ME" altLang="en-US" dirty="0"/>
              <a:t>Urbanizam – vid planiranja </a:t>
            </a:r>
            <a:endParaRPr lang="en-US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/>
              <a:t>© 2010 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95020" y="1585898"/>
            <a:ext cx="8430928" cy="45279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r>
              <a:rPr lang="sr-Cyrl-CS" sz="2400" dirty="0">
                <a:solidFill>
                  <a:schemeClr val="bg1"/>
                </a:solidFill>
              </a:rPr>
              <a:t>•</a:t>
            </a:r>
            <a:r>
              <a:rPr lang="sr-Latn-ME" sz="2400" dirty="0">
                <a:solidFill>
                  <a:schemeClr val="bg1"/>
                </a:solidFill>
              </a:rPr>
              <a:t> Društvena djelatnost koja se bavi izučavanjem, uređenjem i oblikovanjem prostora</a:t>
            </a:r>
            <a:endParaRPr lang="sr-Latn-C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  <a:p>
            <a:pPr marL="342900" lvl="0" indent="-34290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sr-Latn-CS" sz="2400" dirty="0">
                <a:solidFill>
                  <a:schemeClr val="bg1"/>
                </a:solidFill>
              </a:rPr>
              <a:t>Osnovni zadatak je regulisanje:</a:t>
            </a: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r>
              <a:rPr lang="sr-Latn-CS" sz="2400" dirty="0">
                <a:solidFill>
                  <a:schemeClr val="bg1"/>
                </a:solidFill>
              </a:rPr>
              <a:t>   - korišćenja ze</a:t>
            </a:r>
            <a:r>
              <a:rPr lang="en-US" sz="2400" dirty="0">
                <a:solidFill>
                  <a:schemeClr val="bg1"/>
                </a:solidFill>
              </a:rPr>
              <a:t>m</a:t>
            </a:r>
            <a:r>
              <a:rPr lang="sr-Latn-CS" sz="2400" dirty="0">
                <a:solidFill>
                  <a:schemeClr val="bg1"/>
                </a:solidFill>
              </a:rPr>
              <a:t>ljišta</a:t>
            </a: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r>
              <a:rPr lang="sr-Latn-CS" sz="2400" dirty="0">
                <a:solidFill>
                  <a:schemeClr val="bg1"/>
                </a:solidFill>
              </a:rPr>
              <a:t>   - građenj</a:t>
            </a:r>
            <a:r>
              <a:rPr lang="en-US" sz="2400" dirty="0">
                <a:solidFill>
                  <a:schemeClr val="bg1"/>
                </a:solidFill>
              </a:rPr>
              <a:t>a</a:t>
            </a:r>
            <a:endParaRPr lang="sr-Latn-C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r>
              <a:rPr lang="sr-Latn-CS" sz="2400" dirty="0">
                <a:solidFill>
                  <a:schemeClr val="bg1"/>
                </a:solidFill>
              </a:rPr>
              <a:t>   - </a:t>
            </a:r>
            <a:r>
              <a:rPr lang="sr-Latn-ME" sz="2400" dirty="0">
                <a:solidFill>
                  <a:schemeClr val="bg1"/>
                </a:solidFill>
              </a:rPr>
              <a:t>komunikacij</a:t>
            </a:r>
            <a:r>
              <a:rPr lang="en-US" sz="2400" dirty="0">
                <a:solidFill>
                  <a:schemeClr val="bg1"/>
                </a:solidFill>
              </a:rPr>
              <a:t>e</a:t>
            </a:r>
            <a:endParaRPr lang="sr-Latn-ME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r>
              <a:rPr lang="sr-Latn-ME" sz="2400" dirty="0">
                <a:solidFill>
                  <a:schemeClr val="bg1"/>
                </a:solidFill>
              </a:rPr>
              <a:t>   - javn</a:t>
            </a:r>
            <a:r>
              <a:rPr lang="en-US" sz="2400" dirty="0" err="1">
                <a:solidFill>
                  <a:schemeClr val="bg1"/>
                </a:solidFill>
              </a:rPr>
              <a:t>og</a:t>
            </a:r>
            <a:r>
              <a:rPr lang="sr-Latn-ME" sz="2400" dirty="0">
                <a:solidFill>
                  <a:schemeClr val="bg1"/>
                </a:solidFill>
              </a:rPr>
              <a:t> interes</a:t>
            </a:r>
            <a:r>
              <a:rPr lang="en-US" sz="2400" dirty="0">
                <a:solidFill>
                  <a:schemeClr val="bg1"/>
                </a:solidFill>
              </a:rPr>
              <a:t>a</a:t>
            </a: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  <a:p>
            <a:pPr marL="342900" lvl="0" indent="-34290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sr-Latn-CS" sz="2400" dirty="0">
                <a:solidFill>
                  <a:schemeClr val="bg1"/>
                </a:solidFill>
              </a:rPr>
              <a:t>Instrumenti ovog vida planiranja su lokacijski određeni, sadrž detaljna pravila građenja, korišćenja zemljišta, zaštitu životne sredine, kulturne baštine i dr.</a:t>
            </a: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2921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484748"/>
          </a:xfrm>
        </p:spPr>
        <p:txBody>
          <a:bodyPr/>
          <a:lstStyle/>
          <a:p>
            <a:r>
              <a:rPr lang="sr-Latn-ME" sz="3500" dirty="0"/>
              <a:t>Razlike među podacima CAD/GIS</a:t>
            </a:r>
            <a:endParaRPr lang="en-US" sz="35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05" y="1398904"/>
            <a:ext cx="4242835" cy="5058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207" y="3017520"/>
            <a:ext cx="4885011" cy="2507877"/>
          </a:xfrm>
          <a:prstGeom prst="rect">
            <a:avLst/>
          </a:prstGeom>
        </p:spPr>
      </p:pic>
      <p:pic>
        <p:nvPicPr>
          <p:cNvPr id="6" name="Picture 2" descr="Kako staviti simbol &quot;otkucaj&quot; u Wordu - Tehnološke vijesti i high-tech  flipperworld.or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042" y="5292003"/>
            <a:ext cx="695545" cy="4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0126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2010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61" y="2650953"/>
            <a:ext cx="8382000" cy="997196"/>
          </a:xfrm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b="1" dirty="0">
                <a:solidFill>
                  <a:schemeClr val="bg1">
                    <a:lumMod val="85000"/>
                  </a:schemeClr>
                </a:solidFill>
                <a:latin typeface="Palatino Linotype" pitchFamily="18" charset="0"/>
              </a:rPr>
              <a:t>HVALA NA PAŽNJI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Palatino Linotype" pitchFamily="18" charset="0"/>
              </a:rPr>
              <a:t>!</a:t>
            </a:r>
            <a:br>
              <a:rPr lang="sr-Latn-ME" b="1" dirty="0">
                <a:solidFill>
                  <a:schemeClr val="bg1">
                    <a:lumMod val="85000"/>
                  </a:schemeClr>
                </a:solidFill>
                <a:latin typeface="Palatino Linotype" pitchFamily="18" charset="0"/>
              </a:rPr>
            </a:br>
            <a:endParaRPr lang="en-US" sz="24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14561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ME" altLang="en-US" dirty="0"/>
              <a:t>Planski dokument</a:t>
            </a:r>
            <a:endParaRPr lang="en-US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/>
              <a:t>© 2010 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81000" y="2162772"/>
            <a:ext cx="8430928" cy="45279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r>
              <a:rPr lang="sr-Cyrl-CS" sz="2400" dirty="0">
                <a:solidFill>
                  <a:schemeClr val="bg1"/>
                </a:solidFill>
              </a:rPr>
              <a:t>•</a:t>
            </a:r>
            <a:r>
              <a:rPr lang="sr-Latn-ME" sz="2400" dirty="0">
                <a:solidFill>
                  <a:schemeClr val="bg1"/>
                </a:solidFill>
              </a:rPr>
              <a:t> Planskim dokumentom definiše se organizacija, korišćenje i namjena prostora, kao i način realizacije planskih rješenja.</a:t>
            </a:r>
            <a:endParaRPr lang="sr-Latn-C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  <a:p>
            <a:pPr marL="342900" lvl="0" indent="-34290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sr-Latn-ME" sz="2400" dirty="0">
                <a:solidFill>
                  <a:schemeClr val="bg1"/>
                </a:solidFill>
              </a:rPr>
              <a:t>javni dokument</a:t>
            </a:r>
            <a:endParaRPr lang="en-U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  <a:p>
            <a:pPr marL="342900" lvl="0" indent="-34290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sr-Latn-CS" sz="2400" dirty="0">
                <a:solidFill>
                  <a:schemeClr val="bg1"/>
                </a:solidFill>
              </a:rPr>
              <a:t>Donošenjem planskog dokumenta utvrđuje se javni interes za ekpropriaciju nepokretnosti, radi izgradnje planiranih objekata.</a:t>
            </a: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6091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58874"/>
            <a:ext cx="8382000" cy="498598"/>
          </a:xfrm>
        </p:spPr>
        <p:txBody>
          <a:bodyPr/>
          <a:lstStyle/>
          <a:p>
            <a:pPr eaLnBrk="1" hangingPunct="1"/>
            <a:r>
              <a:rPr lang="sr-Latn-ME" altLang="en-US" sz="3600" dirty="0"/>
              <a:t>Zakonska regulativa iz oblasti planiranja prostora</a:t>
            </a:r>
            <a:endParaRPr lang="en-US" altLang="en-US" sz="4000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5220661" y="946995"/>
            <a:ext cx="3402419" cy="1828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just" eaLnBrk="0" hangingPunct="0"/>
            <a:r>
              <a:rPr lang="sr-Latn-CS" b="1" i="1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sr-Latn-CS" sz="1500" b="1" i="1" dirty="0">
                <a:solidFill>
                  <a:schemeClr val="bg1"/>
                </a:solidFill>
                <a:latin typeface="Palatino Linotype" pitchFamily="18" charset="0"/>
              </a:rPr>
              <a:t>       </a:t>
            </a:r>
            <a:r>
              <a:rPr lang="sr-Latn-CS" sz="1400" b="1" i="1" dirty="0">
                <a:solidFill>
                  <a:schemeClr val="bg1"/>
                </a:solidFill>
                <a:latin typeface="Palatino Linotype" pitchFamily="18" charset="0"/>
              </a:rPr>
              <a:t>Zakon o planiranju i uređenju </a:t>
            </a:r>
          </a:p>
          <a:p>
            <a:pPr algn="just" eaLnBrk="0" hangingPunct="0"/>
            <a:r>
              <a:rPr lang="sr-Latn-CS" sz="1400" b="1" i="1" dirty="0">
                <a:solidFill>
                  <a:schemeClr val="bg1"/>
                </a:solidFill>
                <a:latin typeface="Palatino Linotype" pitchFamily="18" charset="0"/>
              </a:rPr>
              <a:t>           prostora 1981. godina</a:t>
            </a:r>
          </a:p>
          <a:p>
            <a:pPr algn="just" eaLnBrk="0" hangingPunct="0"/>
            <a:r>
              <a:rPr lang="sr-Latn-CS" sz="1400" b="1" i="1" dirty="0">
                <a:solidFill>
                  <a:schemeClr val="bg1"/>
                </a:solidFill>
                <a:latin typeface="Palatino Linotype" pitchFamily="18" charset="0"/>
              </a:rPr>
              <a:t>           </a:t>
            </a:r>
            <a:endParaRPr lang="en-US" sz="1400" b="1" i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2181517" y="972075"/>
            <a:ext cx="3513653" cy="17145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sr-Latn-CS" b="1" i="1" dirty="0">
                <a:solidFill>
                  <a:schemeClr val="bg1"/>
                </a:solidFill>
                <a:latin typeface="Palatino Linotype" pitchFamily="18" charset="0"/>
              </a:rPr>
              <a:t>             </a:t>
            </a:r>
            <a:r>
              <a:rPr lang="sr-Latn-CS" sz="1400" b="1" i="1" dirty="0">
                <a:solidFill>
                  <a:schemeClr val="bg1"/>
                </a:solidFill>
                <a:latin typeface="Palatino Linotype" pitchFamily="18" charset="0"/>
              </a:rPr>
              <a:t>Zakon o planiranju i</a:t>
            </a:r>
          </a:p>
          <a:p>
            <a:pPr eaLnBrk="0" hangingPunct="0"/>
            <a:r>
              <a:rPr lang="sr-Latn-CS" sz="1400" b="1" i="1" dirty="0">
                <a:solidFill>
                  <a:schemeClr val="bg1"/>
                </a:solidFill>
                <a:latin typeface="Palatino Linotype" pitchFamily="18" charset="0"/>
              </a:rPr>
              <a:t>                     uređenju prosora </a:t>
            </a:r>
          </a:p>
          <a:p>
            <a:pPr eaLnBrk="0" hangingPunct="0"/>
            <a:r>
              <a:rPr lang="sr-Latn-CS" sz="1400" b="1" i="1" dirty="0">
                <a:solidFill>
                  <a:schemeClr val="bg1"/>
                </a:solidFill>
                <a:latin typeface="Palatino Linotype" pitchFamily="18" charset="0"/>
              </a:rPr>
              <a:t>                      1976. godina</a:t>
            </a:r>
            <a:endParaRPr lang="en-US" sz="1400" b="1" i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0" y="1006114"/>
            <a:ext cx="3039144" cy="1676400"/>
          </a:xfrm>
          <a:prstGeom prst="rightArrow">
            <a:avLst>
              <a:gd name="adj1" fmla="val 50000"/>
              <a:gd name="adj2" fmla="val 26136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sr-Latn-CS" b="1" i="1" dirty="0">
                <a:solidFill>
                  <a:schemeClr val="bg1"/>
                </a:solidFill>
                <a:latin typeface="Palatino Linotype" pitchFamily="18" charset="0"/>
              </a:rPr>
              <a:t>      </a:t>
            </a:r>
            <a:r>
              <a:rPr lang="sr-Latn-CS" sz="1400" b="1" i="1" dirty="0">
                <a:solidFill>
                  <a:schemeClr val="bg1"/>
                </a:solidFill>
                <a:latin typeface="Palatino Linotype" pitchFamily="18" charset="0"/>
              </a:rPr>
              <a:t>Zakon o urbanističkom i </a:t>
            </a:r>
          </a:p>
          <a:p>
            <a:pPr algn="ctr" eaLnBrk="0" hangingPunct="0"/>
            <a:r>
              <a:rPr lang="sr-Latn-CS" sz="1400" b="1" i="1" dirty="0">
                <a:solidFill>
                  <a:schemeClr val="bg1"/>
                </a:solidFill>
                <a:latin typeface="Palatino Linotype" pitchFamily="18" charset="0"/>
              </a:rPr>
              <a:t>regionalnom planiranju 1964. god</a:t>
            </a:r>
          </a:p>
          <a:p>
            <a:pPr algn="ctr" eaLnBrk="0" hangingPunct="0"/>
            <a:endParaRPr lang="sr-Latn-CS" sz="1400" b="1" i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254000" y="2710566"/>
            <a:ext cx="1117600" cy="2073275"/>
          </a:xfrm>
          <a:prstGeom prst="star4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 i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auto">
          <a:xfrm>
            <a:off x="197126" y="3156653"/>
            <a:ext cx="330200" cy="1039813"/>
          </a:xfrm>
          <a:prstGeom prst="irregularSeal1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i="1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5449261" y="2832803"/>
            <a:ext cx="3173819" cy="1828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r-Latn-CS" sz="1400" b="1" i="1" dirty="0">
                <a:solidFill>
                  <a:schemeClr val="bg1"/>
                </a:solidFill>
                <a:latin typeface="Palatino Linotype" pitchFamily="18" charset="0"/>
              </a:rPr>
              <a:t>       </a:t>
            </a:r>
            <a:r>
              <a:rPr lang="en-US" sz="1400" b="1" i="1" dirty="0">
                <a:solidFill>
                  <a:schemeClr val="bg1"/>
                </a:solidFill>
                <a:latin typeface="Palatino Linotype" pitchFamily="18" charset="0"/>
              </a:rPr>
              <a:t>   </a:t>
            </a:r>
            <a:r>
              <a:rPr lang="sr-Latn-ME" sz="1400" b="1" i="1" dirty="0">
                <a:solidFill>
                  <a:schemeClr val="bg1"/>
                </a:solidFill>
                <a:latin typeface="Palatino Linotype" pitchFamily="18" charset="0"/>
              </a:rPr>
              <a:t>Zakon o planiranju i</a:t>
            </a:r>
          </a:p>
          <a:p>
            <a:pPr eaLnBrk="0" hangingPunct="0"/>
            <a:r>
              <a:rPr lang="sr-Latn-ME" sz="1400" b="1" i="1" dirty="0">
                <a:solidFill>
                  <a:schemeClr val="bg1"/>
                </a:solidFill>
                <a:latin typeface="Palatino Linotype" pitchFamily="18" charset="0"/>
              </a:rPr>
              <a:t>            uređenju prostora 1995. god.</a:t>
            </a:r>
            <a:endParaRPr lang="en-US" sz="1400" b="1" i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2558943" y="2831156"/>
            <a:ext cx="3370520" cy="1752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sr-Latn-CS" sz="1400" b="1" i="1" dirty="0">
                <a:solidFill>
                  <a:schemeClr val="bg1"/>
                </a:solidFill>
                <a:latin typeface="Palatino Linotype" pitchFamily="18" charset="0"/>
              </a:rPr>
              <a:t>   </a:t>
            </a:r>
            <a:endParaRPr lang="en-US" sz="1400" b="1" i="1" dirty="0">
              <a:solidFill>
                <a:schemeClr val="bg1"/>
              </a:solidFill>
              <a:latin typeface="Palatino Linotype" pitchFamily="18" charset="0"/>
            </a:endParaRPr>
          </a:p>
          <a:p>
            <a:pPr eaLnBrk="0" hangingPunct="0"/>
            <a:r>
              <a:rPr lang="en-US" sz="1400" b="1" i="1" dirty="0">
                <a:solidFill>
                  <a:schemeClr val="bg1"/>
                </a:solidFill>
                <a:latin typeface="Palatino Linotype" pitchFamily="18" charset="0"/>
              </a:rPr>
              <a:t>    </a:t>
            </a:r>
          </a:p>
          <a:p>
            <a:pPr eaLnBrk="0" hangingPunct="0"/>
            <a:r>
              <a:rPr lang="sr-Latn-ME" sz="1400" b="1" i="1" dirty="0">
                <a:solidFill>
                  <a:schemeClr val="bg1"/>
                </a:solidFill>
                <a:latin typeface="Palatino Linotype" pitchFamily="18" charset="0"/>
              </a:rPr>
              <a:t>          Zakon o planiranju i uređenju </a:t>
            </a:r>
          </a:p>
          <a:p>
            <a:pPr eaLnBrk="0" hangingPunct="0"/>
            <a:r>
              <a:rPr lang="sr-Latn-ME" sz="1400" b="1" i="1" dirty="0">
                <a:solidFill>
                  <a:schemeClr val="bg1"/>
                </a:solidFill>
                <a:latin typeface="Palatino Linotype" pitchFamily="18" charset="0"/>
              </a:rPr>
              <a:t>               prostora 1990. godina</a:t>
            </a:r>
            <a:endParaRPr lang="en-US" sz="1400" b="1" i="1" dirty="0">
              <a:solidFill>
                <a:schemeClr val="bg1"/>
              </a:solidFill>
              <a:latin typeface="Palatino Linotype" pitchFamily="18" charset="0"/>
            </a:endParaRPr>
          </a:p>
          <a:p>
            <a:pPr eaLnBrk="0" hangingPunct="0"/>
            <a:endParaRPr lang="sr-Latn-CS" sz="1400" b="1" i="1" dirty="0">
              <a:solidFill>
                <a:schemeClr val="bg1"/>
              </a:solidFill>
              <a:latin typeface="Palatino Linotype" pitchFamily="18" charset="0"/>
            </a:endParaRPr>
          </a:p>
          <a:p>
            <a:pPr eaLnBrk="0" hangingPunct="0"/>
            <a:r>
              <a:rPr lang="sr-Latn-CS" sz="1400" b="1" i="1" dirty="0">
                <a:solidFill>
                  <a:schemeClr val="bg1"/>
                </a:solidFill>
                <a:latin typeface="Palatino Linotype" pitchFamily="18" charset="0"/>
              </a:rPr>
              <a:t>  </a:t>
            </a:r>
            <a:endParaRPr lang="en-US" sz="1400" b="1" i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0" y="2801178"/>
            <a:ext cx="3039144" cy="1676400"/>
          </a:xfrm>
          <a:prstGeom prst="rightArrow">
            <a:avLst>
              <a:gd name="adj1" fmla="val 50000"/>
              <a:gd name="adj2" fmla="val 26136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sr-Latn-CS" sz="1400" b="1" i="1" dirty="0">
                <a:solidFill>
                  <a:schemeClr val="bg1"/>
                </a:solidFill>
                <a:latin typeface="Palatino Linotype" pitchFamily="18" charset="0"/>
              </a:rPr>
              <a:t>Zakon o planiranju i uređenju </a:t>
            </a:r>
          </a:p>
          <a:p>
            <a:pPr eaLnBrk="0" hangingPunct="0"/>
            <a:r>
              <a:rPr lang="sr-Latn-CS" sz="1400" b="1" i="1" dirty="0">
                <a:solidFill>
                  <a:schemeClr val="bg1"/>
                </a:solidFill>
                <a:latin typeface="Palatino Linotype" pitchFamily="18" charset="0"/>
              </a:rPr>
              <a:t>       prostora 1985. godina</a:t>
            </a:r>
          </a:p>
          <a:p>
            <a:pPr eaLnBrk="0" hangingPunct="0"/>
            <a:endParaRPr lang="sr-Latn-CS" sz="1400" b="1" i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5449260" y="4612508"/>
            <a:ext cx="3173819" cy="1828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r-Latn-CS" sz="1400" b="1" i="1" dirty="0">
                <a:solidFill>
                  <a:schemeClr val="bg1"/>
                </a:solidFill>
                <a:latin typeface="Palatino Linotype" pitchFamily="18" charset="0"/>
              </a:rPr>
              <a:t>       </a:t>
            </a:r>
            <a:r>
              <a:rPr lang="en-US" sz="1400" b="1" i="1" dirty="0">
                <a:solidFill>
                  <a:schemeClr val="bg1"/>
                </a:solidFill>
                <a:latin typeface="Palatino Linotype" pitchFamily="18" charset="0"/>
              </a:rPr>
              <a:t>   </a:t>
            </a:r>
            <a:r>
              <a:rPr lang="sr-Latn-ME" sz="1400" b="1" i="1" dirty="0">
                <a:solidFill>
                  <a:schemeClr val="bg1"/>
                </a:solidFill>
                <a:latin typeface="Palatino Linotype" pitchFamily="18" charset="0"/>
              </a:rPr>
              <a:t>Zakon o planiranju i</a:t>
            </a:r>
          </a:p>
          <a:p>
            <a:pPr eaLnBrk="0" hangingPunct="0"/>
            <a:r>
              <a:rPr lang="sr-Latn-ME" sz="1400" b="1" i="1" dirty="0">
                <a:solidFill>
                  <a:schemeClr val="bg1"/>
                </a:solidFill>
                <a:latin typeface="Palatino Linotype" pitchFamily="18" charset="0"/>
              </a:rPr>
              <a:t>           prostora i izgradnji          </a:t>
            </a:r>
          </a:p>
          <a:p>
            <a:pPr eaLnBrk="0" hangingPunct="0"/>
            <a:r>
              <a:rPr lang="sr-Latn-ME" sz="1400" b="1" i="1" dirty="0">
                <a:solidFill>
                  <a:schemeClr val="bg1"/>
                </a:solidFill>
                <a:latin typeface="Palatino Linotype" pitchFamily="18" charset="0"/>
              </a:rPr>
              <a:t>           objekata  2017.god.</a:t>
            </a:r>
            <a:endParaRPr lang="en-US" sz="1400" b="1" i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2576658" y="4639613"/>
            <a:ext cx="3370520" cy="1752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sr-Latn-CS" sz="1400" b="1" i="1" dirty="0">
                <a:solidFill>
                  <a:schemeClr val="bg1"/>
                </a:solidFill>
                <a:latin typeface="Palatino Linotype" pitchFamily="18" charset="0"/>
              </a:rPr>
              <a:t>   </a:t>
            </a:r>
            <a:endParaRPr lang="en-US" sz="1400" b="1" i="1" dirty="0">
              <a:solidFill>
                <a:schemeClr val="bg1"/>
              </a:solidFill>
              <a:latin typeface="Palatino Linotype" pitchFamily="18" charset="0"/>
            </a:endParaRPr>
          </a:p>
          <a:p>
            <a:pPr eaLnBrk="0" hangingPunct="0"/>
            <a:r>
              <a:rPr lang="en-US" sz="1400" b="1" i="1" dirty="0">
                <a:solidFill>
                  <a:schemeClr val="bg1"/>
                </a:solidFill>
                <a:latin typeface="Palatino Linotype" pitchFamily="18" charset="0"/>
              </a:rPr>
              <a:t>    </a:t>
            </a:r>
          </a:p>
          <a:p>
            <a:pPr eaLnBrk="0" hangingPunct="0"/>
            <a:r>
              <a:rPr lang="sr-Latn-ME" sz="1400" b="1" i="1" dirty="0">
                <a:solidFill>
                  <a:schemeClr val="bg1"/>
                </a:solidFill>
                <a:latin typeface="Palatino Linotype" pitchFamily="18" charset="0"/>
              </a:rPr>
              <a:t>          Zakon o planiranju i uređenju </a:t>
            </a:r>
          </a:p>
          <a:p>
            <a:pPr eaLnBrk="0" hangingPunct="0"/>
            <a:r>
              <a:rPr lang="sr-Latn-ME" sz="1400" b="1" i="1" dirty="0">
                <a:solidFill>
                  <a:schemeClr val="bg1"/>
                </a:solidFill>
                <a:latin typeface="Palatino Linotype" pitchFamily="18" charset="0"/>
              </a:rPr>
              <a:t>               prostora 2008 – 2017.god.</a:t>
            </a:r>
            <a:endParaRPr lang="en-US" sz="1400" b="1" i="1" dirty="0">
              <a:solidFill>
                <a:schemeClr val="bg1"/>
              </a:solidFill>
              <a:latin typeface="Palatino Linotype" pitchFamily="18" charset="0"/>
            </a:endParaRPr>
          </a:p>
          <a:p>
            <a:pPr eaLnBrk="0" hangingPunct="0"/>
            <a:endParaRPr lang="sr-Latn-CS" sz="1400" b="1" i="1" dirty="0">
              <a:solidFill>
                <a:schemeClr val="bg1"/>
              </a:solidFill>
              <a:latin typeface="Palatino Linotype" pitchFamily="18" charset="0"/>
            </a:endParaRPr>
          </a:p>
          <a:p>
            <a:pPr eaLnBrk="0" hangingPunct="0"/>
            <a:r>
              <a:rPr lang="sr-Latn-CS" sz="1400" b="1" i="1" dirty="0">
                <a:solidFill>
                  <a:schemeClr val="bg1"/>
                </a:solidFill>
                <a:latin typeface="Palatino Linotype" pitchFamily="18" charset="0"/>
              </a:rPr>
              <a:t>  </a:t>
            </a:r>
            <a:endParaRPr lang="en-US" sz="1400" b="1" i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0" y="4639117"/>
            <a:ext cx="3039144" cy="1676400"/>
          </a:xfrm>
          <a:prstGeom prst="rightArrow">
            <a:avLst>
              <a:gd name="adj1" fmla="val 50000"/>
              <a:gd name="adj2" fmla="val 26136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sr-Latn-CS" sz="1400" b="1" i="1" dirty="0">
                <a:solidFill>
                  <a:schemeClr val="bg1"/>
                </a:solidFill>
                <a:latin typeface="Palatino Linotype" pitchFamily="18" charset="0"/>
              </a:rPr>
              <a:t>Zakon o planiranju i uređenju </a:t>
            </a:r>
          </a:p>
          <a:p>
            <a:pPr eaLnBrk="0" hangingPunct="0"/>
            <a:r>
              <a:rPr lang="sr-Latn-CS" sz="1400" b="1" i="1" dirty="0">
                <a:solidFill>
                  <a:schemeClr val="bg1"/>
                </a:solidFill>
                <a:latin typeface="Palatino Linotype" pitchFamily="18" charset="0"/>
              </a:rPr>
              <a:t>   prostora 2005. godina</a:t>
            </a:r>
          </a:p>
          <a:p>
            <a:pPr eaLnBrk="0" hangingPunct="0"/>
            <a:endParaRPr lang="sr-Latn-CS" sz="1400" b="1" i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pPr eaLnBrk="1" hangingPunct="1"/>
            <a:r>
              <a:rPr lang="sr-Latn-ME" altLang="en-US" sz="2600" dirty="0"/>
              <a:t>Zakon o urbanističkom i regionalnom planiranju 1964. godina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2010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983484"/>
              </p:ext>
            </p:extLst>
          </p:nvPr>
        </p:nvGraphicFramePr>
        <p:xfrm>
          <a:off x="1142999" y="1351722"/>
          <a:ext cx="7263925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o planiranju i uređenju prostora 1976. godina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2010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1299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o planiranju i uređenju prostora 1976. godina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2010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9761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215959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o planiranju i uređenju prostora 1981. godina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2010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154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578081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VR-dark-red">
  <a:themeElements>
    <a:clrScheme name="7-00270 Server ID 2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A514"/>
      </a:accent1>
      <a:accent2>
        <a:srgbClr val="5082B9"/>
      </a:accent2>
      <a:accent3>
        <a:srgbClr val="64BE46"/>
      </a:accent3>
      <a:accent4>
        <a:srgbClr val="D70023"/>
      </a:accent4>
      <a:accent5>
        <a:srgbClr val="F3E207"/>
      </a:accent5>
      <a:accent6>
        <a:srgbClr val="691987"/>
      </a:accent6>
      <a:hlink>
        <a:srgbClr val="D70023"/>
      </a:hlink>
      <a:folHlink>
        <a:srgbClr val="7DDDFF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accent6">
                <a:lumMod val="75000"/>
              </a:schemeClr>
            </a:gs>
            <a:gs pos="8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400" dirty="0" err="1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indent="-396875">
          <a:lnSpc>
            <a:spcPct val="90000"/>
          </a:lnSpc>
          <a:spcBef>
            <a:spcPct val="20000"/>
          </a:spcBef>
          <a:buClr>
            <a:srgbClr val="777777"/>
          </a:buClr>
          <a:defRPr sz="2400" dirty="0" err="1" smtClean="0">
            <a:solidFill>
              <a:schemeClr val="bg1">
                <a:lumMod val="7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SVRlightred</Template>
  <TotalTime>13741</TotalTime>
  <Words>1981</Words>
  <Application>Microsoft Office PowerPoint</Application>
  <PresentationFormat>On-screen Show (4:3)</PresentationFormat>
  <Paragraphs>451</Paragraphs>
  <Slides>31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Calibri</vt:lpstr>
      <vt:lpstr>Courier New</vt:lpstr>
      <vt:lpstr>Lucida Sans</vt:lpstr>
      <vt:lpstr>Palatino Linotype</vt:lpstr>
      <vt:lpstr>Segoe</vt:lpstr>
      <vt:lpstr>Segoe Semibold</vt:lpstr>
      <vt:lpstr>Wingdings</vt:lpstr>
      <vt:lpstr>SVR-dark-red</vt:lpstr>
      <vt:lpstr>Custom Design</vt:lpstr>
      <vt:lpstr>White with Courier font for code slides</vt:lpstr>
      <vt:lpstr>Office Theme</vt:lpstr>
      <vt:lpstr>PowerPoint Presentation</vt:lpstr>
      <vt:lpstr>Prostorno planiranje</vt:lpstr>
      <vt:lpstr>Urbanizam – vid planiranja </vt:lpstr>
      <vt:lpstr>Planski dokument</vt:lpstr>
      <vt:lpstr>Zakonska regulativa iz oblasti planiranja prostora</vt:lpstr>
      <vt:lpstr>Zakon o urbanističkom i regionalnom planiranju 1964. godina</vt:lpstr>
      <vt:lpstr>Zakon o planiranju i uređenju prostora 1976. godina</vt:lpstr>
      <vt:lpstr>Zakon o planiranju i uređenju prostora 1976. godina</vt:lpstr>
      <vt:lpstr>Zakon o planiranju i uređenju prostora 1981. godina</vt:lpstr>
      <vt:lpstr>Zakon o planiranju i uređenju prostora 1981. godina</vt:lpstr>
      <vt:lpstr>Zakon planiranju i uređenju prostora 1985. godina</vt:lpstr>
      <vt:lpstr>Zakon o planiranju i uređenju prostora 1985. godina</vt:lpstr>
      <vt:lpstr>Zakon o planiranju i uređenju prostora 1990. godina</vt:lpstr>
      <vt:lpstr>Zakon o planiranju i uređenju postora 1990. godina</vt:lpstr>
      <vt:lpstr>Zakon o planiranju i uređenju prostora 1995. godina</vt:lpstr>
      <vt:lpstr>Zakon o planiranju i uređenju prostora 1995. godina</vt:lpstr>
      <vt:lpstr>Zakon o planiranju i uređenju prostora 2005. godina</vt:lpstr>
      <vt:lpstr>Zakon o planiranju i uređenju prostora 2005. godina</vt:lpstr>
      <vt:lpstr>Zakon o uređenju prostora i izgradnji objekata 2008-2017. godina</vt:lpstr>
      <vt:lpstr>Zakon o uređenju prostora i izgradnji objkata 2008 -2017. godina</vt:lpstr>
      <vt:lpstr>Analiza zakonskih rješenja zemalja bivše SFRJ</vt:lpstr>
      <vt:lpstr>Analiza zakonskih rješenja zemalja bivše SFRJ</vt:lpstr>
      <vt:lpstr>Analiza zakonskih rješenja zemalja bivše SFRJ</vt:lpstr>
      <vt:lpstr>Analiza zakonskih rješenja zemalja bivše SFRJ</vt:lpstr>
      <vt:lpstr>Analiza zakonskih rješenja zemalja bivše SFRJ</vt:lpstr>
      <vt:lpstr>Zakon o planiranju prostora i izgradnji objekata 2017. godina</vt:lpstr>
      <vt:lpstr>Prostorni plan Crne Gore/Plan Generalne regulacije</vt:lpstr>
      <vt:lpstr>Sprovođenje Plana Generalne regulacije</vt:lpstr>
      <vt:lpstr>Kako unaprijediti postupak izrade planova?</vt:lpstr>
      <vt:lpstr>Razlike među podacima CAD/GIS</vt:lpstr>
      <vt:lpstr>HVALA NA PAŽNJI!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 Server</dc:title>
  <dc:creator>tonyd</dc:creator>
  <cp:lastModifiedBy>Korisnik</cp:lastModifiedBy>
  <cp:revision>963</cp:revision>
  <dcterms:created xsi:type="dcterms:W3CDTF">2006-08-16T00:00:00Z</dcterms:created>
  <dcterms:modified xsi:type="dcterms:W3CDTF">2024-07-08T07:59:42Z</dcterms:modified>
</cp:coreProperties>
</file>