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11" r:id="rId2"/>
  </p:sldMasterIdLst>
  <p:notesMasterIdLst>
    <p:notesMasterId r:id="rId31"/>
  </p:notesMasterIdLst>
  <p:handoutMasterIdLst>
    <p:handoutMasterId r:id="rId32"/>
  </p:handoutMasterIdLst>
  <p:sldIdLst>
    <p:sldId id="265" r:id="rId3"/>
    <p:sldId id="397" r:id="rId4"/>
    <p:sldId id="388" r:id="rId5"/>
    <p:sldId id="385" r:id="rId6"/>
    <p:sldId id="391" r:id="rId7"/>
    <p:sldId id="394" r:id="rId8"/>
    <p:sldId id="395" r:id="rId9"/>
    <p:sldId id="401" r:id="rId10"/>
    <p:sldId id="398" r:id="rId11"/>
    <p:sldId id="402" r:id="rId12"/>
    <p:sldId id="404" r:id="rId13"/>
    <p:sldId id="419" r:id="rId14"/>
    <p:sldId id="420" r:id="rId15"/>
    <p:sldId id="406" r:id="rId16"/>
    <p:sldId id="405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FF0066"/>
    <a:srgbClr val="FFFF71"/>
    <a:srgbClr val="9EE0F0"/>
    <a:srgbClr val="8EDCEE"/>
    <a:srgbClr val="43C5E3"/>
    <a:srgbClr val="DE6148"/>
    <a:srgbClr val="FFFFFF"/>
    <a:srgbClr val="0060A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82ABA-EA07-4519-9DB9-45BEAE54F082}" v="1" dt="2024-07-07T09:08:31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182" autoAdjust="0"/>
  </p:normalViewPr>
  <p:slideViewPr>
    <p:cSldViewPr snapToGrid="0" showGuides="1">
      <p:cViewPr varScale="1">
        <p:scale>
          <a:sx n="70" d="100"/>
          <a:sy n="70" d="100"/>
        </p:scale>
        <p:origin x="86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C96E3-27F2-47C8-93BE-7148B147A689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2882A91-C8EF-47E3-AD1C-03EC21EB211A}">
      <dgm:prSet phldrT="[Text]" custT="1"/>
      <dgm:spPr/>
      <dgm:t>
        <a:bodyPr/>
        <a:lstStyle/>
        <a:p>
          <a:r>
            <a:rPr lang="sr-Latn-RS" sz="2000" b="0" dirty="0">
              <a:solidFill>
                <a:schemeClr val="accent2">
                  <a:lumMod val="75000"/>
                </a:schemeClr>
              </a:solidFill>
            </a:rPr>
            <a:t>TEHNIČKI              SISTEMI</a:t>
          </a:r>
          <a:endParaRPr lang="en-US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6E0E2FE7-3D27-498C-BD58-523774346975}" type="parTrans" cxnId="{BB20BB70-94AE-4EB1-B8DD-738B39DC57F6}">
      <dgm:prSet/>
      <dgm:spPr/>
      <dgm:t>
        <a:bodyPr/>
        <a:lstStyle/>
        <a:p>
          <a:endParaRPr lang="en-US" sz="2000"/>
        </a:p>
      </dgm:t>
    </dgm:pt>
    <dgm:pt modelId="{9A3B9A73-CF5B-4DD5-86E5-C8B64B164F91}" type="sibTrans" cxnId="{BB20BB70-94AE-4EB1-B8DD-738B39DC57F6}">
      <dgm:prSet/>
      <dgm:spPr/>
      <dgm:t>
        <a:bodyPr/>
        <a:lstStyle/>
        <a:p>
          <a:endParaRPr lang="en-US" sz="2000"/>
        </a:p>
      </dgm:t>
    </dgm:pt>
    <dgm:pt modelId="{2FD0F40D-F7D0-416C-BC00-ABDD9A175496}">
      <dgm:prSet phldrT="[Text]" custT="1"/>
      <dgm:spPr/>
      <dgm:t>
        <a:bodyPr/>
        <a:lstStyle/>
        <a:p>
          <a:r>
            <a:rPr lang="sr-Latn-RS" sz="2000" dirty="0"/>
            <a:t>ASISTENT</a:t>
          </a:r>
          <a:endParaRPr lang="en-US" sz="2000" dirty="0"/>
        </a:p>
      </dgm:t>
    </dgm:pt>
    <dgm:pt modelId="{05CC04BC-F33C-42BE-B2AE-22C09BB42E2F}" type="parTrans" cxnId="{35D0DBB7-362A-4AFF-A2F0-4DFEA2DEEE17}">
      <dgm:prSet/>
      <dgm:spPr/>
      <dgm:t>
        <a:bodyPr/>
        <a:lstStyle/>
        <a:p>
          <a:endParaRPr lang="en-US" sz="2000"/>
        </a:p>
      </dgm:t>
    </dgm:pt>
    <dgm:pt modelId="{85F2DD05-3E0B-47CC-A012-388DA2711D0B}" type="sibTrans" cxnId="{35D0DBB7-362A-4AFF-A2F0-4DFEA2DEEE17}">
      <dgm:prSet/>
      <dgm:spPr/>
      <dgm:t>
        <a:bodyPr/>
        <a:lstStyle/>
        <a:p>
          <a:endParaRPr lang="en-US" sz="2000"/>
        </a:p>
      </dgm:t>
    </dgm:pt>
    <dgm:pt modelId="{73AB9DBF-3436-4E86-992F-97F4F5A34BEE}">
      <dgm:prSet phldrT="[Text]" custT="1"/>
      <dgm:spPr/>
      <dgm:t>
        <a:bodyPr/>
        <a:lstStyle/>
        <a:p>
          <a:r>
            <a:rPr lang="sr-Latn-RS" sz="2000" dirty="0"/>
            <a:t>  ASISTENT + DALJA PODEŠAVANJA</a:t>
          </a:r>
          <a:endParaRPr lang="en-US" sz="2000" dirty="0"/>
        </a:p>
      </dgm:t>
    </dgm:pt>
    <dgm:pt modelId="{A7DFB6E6-F376-4E91-9F66-C3ED47D0F06D}" type="parTrans" cxnId="{0D294DE4-2981-42A6-860A-F8132E0CC126}">
      <dgm:prSet/>
      <dgm:spPr/>
      <dgm:t>
        <a:bodyPr/>
        <a:lstStyle/>
        <a:p>
          <a:endParaRPr lang="en-US" sz="2000"/>
        </a:p>
      </dgm:t>
    </dgm:pt>
    <dgm:pt modelId="{37CF2906-EBEA-4D6C-AD85-649EE0DAC07B}" type="sibTrans" cxnId="{0D294DE4-2981-42A6-860A-F8132E0CC126}">
      <dgm:prSet/>
      <dgm:spPr/>
      <dgm:t>
        <a:bodyPr/>
        <a:lstStyle/>
        <a:p>
          <a:endParaRPr lang="en-US" sz="2000"/>
        </a:p>
      </dgm:t>
    </dgm:pt>
    <dgm:pt modelId="{C31912EF-3605-4A75-8B89-D42D419D4C50}">
      <dgm:prSet phldrT="[Text]" custT="1"/>
      <dgm:spPr/>
      <dgm:t>
        <a:bodyPr/>
        <a:lstStyle/>
        <a:p>
          <a:r>
            <a:rPr lang="sr-Latn-RS" sz="2000" dirty="0"/>
            <a:t>DETALJAN UNOS PODATAKA</a:t>
          </a:r>
          <a:endParaRPr lang="en-US" sz="2000" dirty="0"/>
        </a:p>
      </dgm:t>
    </dgm:pt>
    <dgm:pt modelId="{76509773-E7A3-4DBF-8A8E-6DBA8B02CB55}" type="parTrans" cxnId="{0A8F4BFD-9F91-415A-895D-AE0A22C21071}">
      <dgm:prSet/>
      <dgm:spPr/>
      <dgm:t>
        <a:bodyPr/>
        <a:lstStyle/>
        <a:p>
          <a:endParaRPr lang="en-US" sz="2000"/>
        </a:p>
      </dgm:t>
    </dgm:pt>
    <dgm:pt modelId="{7C72470C-9240-4CCF-A1DB-042A80F4C610}" type="sibTrans" cxnId="{0A8F4BFD-9F91-415A-895D-AE0A22C21071}">
      <dgm:prSet/>
      <dgm:spPr/>
      <dgm:t>
        <a:bodyPr/>
        <a:lstStyle/>
        <a:p>
          <a:endParaRPr lang="en-US" sz="2000"/>
        </a:p>
      </dgm:t>
    </dgm:pt>
    <dgm:pt modelId="{B2211F82-931D-4CEE-B024-96E8389E81E9}" type="pres">
      <dgm:prSet presAssocID="{D77C96E3-27F2-47C8-93BE-7148B147A6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05383B-D446-419F-9CE9-15199931C409}" type="pres">
      <dgm:prSet presAssocID="{D2882A91-C8EF-47E3-AD1C-03EC21EB211A}" presName="hierRoot1" presStyleCnt="0">
        <dgm:presLayoutVars>
          <dgm:hierBranch val="init"/>
        </dgm:presLayoutVars>
      </dgm:prSet>
      <dgm:spPr/>
    </dgm:pt>
    <dgm:pt modelId="{D6B2031B-049A-4B96-A602-7B746E51429F}" type="pres">
      <dgm:prSet presAssocID="{D2882A91-C8EF-47E3-AD1C-03EC21EB211A}" presName="rootComposite1" presStyleCnt="0"/>
      <dgm:spPr/>
    </dgm:pt>
    <dgm:pt modelId="{6F43E169-543F-4B40-AB4D-0B1D51E6FADE}" type="pres">
      <dgm:prSet presAssocID="{D2882A91-C8EF-47E3-AD1C-03EC21EB211A}" presName="rootText1" presStyleLbl="node0" presStyleIdx="0" presStyleCnt="1" custScaleX="115753" custScaleY="86411">
        <dgm:presLayoutVars>
          <dgm:chPref val="3"/>
        </dgm:presLayoutVars>
      </dgm:prSet>
      <dgm:spPr/>
    </dgm:pt>
    <dgm:pt modelId="{230B3FF6-CE1F-4F46-A33A-9B031DA23DF4}" type="pres">
      <dgm:prSet presAssocID="{D2882A91-C8EF-47E3-AD1C-03EC21EB211A}" presName="rootConnector1" presStyleLbl="node1" presStyleIdx="0" presStyleCnt="0"/>
      <dgm:spPr/>
    </dgm:pt>
    <dgm:pt modelId="{2D16FFFE-ED4E-4AFB-9284-78E651230B39}" type="pres">
      <dgm:prSet presAssocID="{D2882A91-C8EF-47E3-AD1C-03EC21EB211A}" presName="hierChild2" presStyleCnt="0"/>
      <dgm:spPr/>
    </dgm:pt>
    <dgm:pt modelId="{4490FF76-0D75-4AED-8A31-E1AC39F6F687}" type="pres">
      <dgm:prSet presAssocID="{05CC04BC-F33C-42BE-B2AE-22C09BB42E2F}" presName="Name37" presStyleLbl="parChTrans1D2" presStyleIdx="0" presStyleCnt="3"/>
      <dgm:spPr/>
    </dgm:pt>
    <dgm:pt modelId="{9DD7EF41-1489-4138-841C-80C34B927281}" type="pres">
      <dgm:prSet presAssocID="{2FD0F40D-F7D0-416C-BC00-ABDD9A175496}" presName="hierRoot2" presStyleCnt="0">
        <dgm:presLayoutVars>
          <dgm:hierBranch val="init"/>
        </dgm:presLayoutVars>
      </dgm:prSet>
      <dgm:spPr/>
    </dgm:pt>
    <dgm:pt modelId="{3E430CD5-52FA-48DA-AD66-A5C202E6F403}" type="pres">
      <dgm:prSet presAssocID="{2FD0F40D-F7D0-416C-BC00-ABDD9A175496}" presName="rootComposite" presStyleCnt="0"/>
      <dgm:spPr/>
    </dgm:pt>
    <dgm:pt modelId="{F505DAB5-4B4B-47DC-A3BB-0844778F8B2C}" type="pres">
      <dgm:prSet presAssocID="{2FD0F40D-F7D0-416C-BC00-ABDD9A175496}" presName="rootText" presStyleLbl="node2" presStyleIdx="0" presStyleCnt="3">
        <dgm:presLayoutVars>
          <dgm:chPref val="3"/>
        </dgm:presLayoutVars>
      </dgm:prSet>
      <dgm:spPr/>
    </dgm:pt>
    <dgm:pt modelId="{1A91A3A5-0D92-49AB-BDFB-FC46224778E4}" type="pres">
      <dgm:prSet presAssocID="{2FD0F40D-F7D0-416C-BC00-ABDD9A175496}" presName="rootConnector" presStyleLbl="node2" presStyleIdx="0" presStyleCnt="3"/>
      <dgm:spPr/>
    </dgm:pt>
    <dgm:pt modelId="{0AC534C6-33D9-4249-B31A-82B01B88DDAA}" type="pres">
      <dgm:prSet presAssocID="{2FD0F40D-F7D0-416C-BC00-ABDD9A175496}" presName="hierChild4" presStyleCnt="0"/>
      <dgm:spPr/>
    </dgm:pt>
    <dgm:pt modelId="{5B32D90A-D732-4D1C-9A0C-719DBF33BC3C}" type="pres">
      <dgm:prSet presAssocID="{2FD0F40D-F7D0-416C-BC00-ABDD9A175496}" presName="hierChild5" presStyleCnt="0"/>
      <dgm:spPr/>
    </dgm:pt>
    <dgm:pt modelId="{9F08E34A-C3C3-48E9-BF11-2E4B698A6BDE}" type="pres">
      <dgm:prSet presAssocID="{A7DFB6E6-F376-4E91-9F66-C3ED47D0F06D}" presName="Name37" presStyleLbl="parChTrans1D2" presStyleIdx="1" presStyleCnt="3"/>
      <dgm:spPr/>
    </dgm:pt>
    <dgm:pt modelId="{90C25457-41BC-4C12-AD2F-A1C98211A19E}" type="pres">
      <dgm:prSet presAssocID="{73AB9DBF-3436-4E86-992F-97F4F5A34BEE}" presName="hierRoot2" presStyleCnt="0">
        <dgm:presLayoutVars>
          <dgm:hierBranch val="init"/>
        </dgm:presLayoutVars>
      </dgm:prSet>
      <dgm:spPr/>
    </dgm:pt>
    <dgm:pt modelId="{3ECAC9CD-1880-4A54-888C-9C9D10D65D4F}" type="pres">
      <dgm:prSet presAssocID="{73AB9DBF-3436-4E86-992F-97F4F5A34BEE}" presName="rootComposite" presStyleCnt="0"/>
      <dgm:spPr/>
    </dgm:pt>
    <dgm:pt modelId="{67463439-609F-409E-B5BE-6C68CFA19064}" type="pres">
      <dgm:prSet presAssocID="{73AB9DBF-3436-4E86-992F-97F4F5A34BEE}" presName="rootText" presStyleLbl="node2" presStyleIdx="1" presStyleCnt="3">
        <dgm:presLayoutVars>
          <dgm:chPref val="3"/>
        </dgm:presLayoutVars>
      </dgm:prSet>
      <dgm:spPr/>
    </dgm:pt>
    <dgm:pt modelId="{CB989AC2-15B5-4052-A9C6-505E98924156}" type="pres">
      <dgm:prSet presAssocID="{73AB9DBF-3436-4E86-992F-97F4F5A34BEE}" presName="rootConnector" presStyleLbl="node2" presStyleIdx="1" presStyleCnt="3"/>
      <dgm:spPr/>
    </dgm:pt>
    <dgm:pt modelId="{EECAE067-7288-4692-A0B8-B104338B62A1}" type="pres">
      <dgm:prSet presAssocID="{73AB9DBF-3436-4E86-992F-97F4F5A34BEE}" presName="hierChild4" presStyleCnt="0"/>
      <dgm:spPr/>
    </dgm:pt>
    <dgm:pt modelId="{1DEA5B4C-BA9E-4FB0-A381-527A16242F89}" type="pres">
      <dgm:prSet presAssocID="{73AB9DBF-3436-4E86-992F-97F4F5A34BEE}" presName="hierChild5" presStyleCnt="0"/>
      <dgm:spPr/>
    </dgm:pt>
    <dgm:pt modelId="{C0DB845F-7C70-4540-B878-016BE062EAF2}" type="pres">
      <dgm:prSet presAssocID="{76509773-E7A3-4DBF-8A8E-6DBA8B02CB55}" presName="Name37" presStyleLbl="parChTrans1D2" presStyleIdx="2" presStyleCnt="3"/>
      <dgm:spPr/>
    </dgm:pt>
    <dgm:pt modelId="{CC89C657-47EE-4A52-93D0-01D23EC53DAF}" type="pres">
      <dgm:prSet presAssocID="{C31912EF-3605-4A75-8B89-D42D419D4C50}" presName="hierRoot2" presStyleCnt="0">
        <dgm:presLayoutVars>
          <dgm:hierBranch val="init"/>
        </dgm:presLayoutVars>
      </dgm:prSet>
      <dgm:spPr/>
    </dgm:pt>
    <dgm:pt modelId="{3DC8C340-2CF6-46DD-AD94-9AF8B3C126ED}" type="pres">
      <dgm:prSet presAssocID="{C31912EF-3605-4A75-8B89-D42D419D4C50}" presName="rootComposite" presStyleCnt="0"/>
      <dgm:spPr/>
    </dgm:pt>
    <dgm:pt modelId="{1179A5A1-DC7B-48DE-B71B-5EAFA48219B9}" type="pres">
      <dgm:prSet presAssocID="{C31912EF-3605-4A75-8B89-D42D419D4C50}" presName="rootText" presStyleLbl="node2" presStyleIdx="2" presStyleCnt="3">
        <dgm:presLayoutVars>
          <dgm:chPref val="3"/>
        </dgm:presLayoutVars>
      </dgm:prSet>
      <dgm:spPr/>
    </dgm:pt>
    <dgm:pt modelId="{80C990A9-989C-4E36-98C3-8E1DC83D64A8}" type="pres">
      <dgm:prSet presAssocID="{C31912EF-3605-4A75-8B89-D42D419D4C50}" presName="rootConnector" presStyleLbl="node2" presStyleIdx="2" presStyleCnt="3"/>
      <dgm:spPr/>
    </dgm:pt>
    <dgm:pt modelId="{452A4D82-3084-4F4B-B49C-CD26C5D46E1F}" type="pres">
      <dgm:prSet presAssocID="{C31912EF-3605-4A75-8B89-D42D419D4C50}" presName="hierChild4" presStyleCnt="0"/>
      <dgm:spPr/>
    </dgm:pt>
    <dgm:pt modelId="{789E165C-57EA-4841-A69D-68F5AFA5E296}" type="pres">
      <dgm:prSet presAssocID="{C31912EF-3605-4A75-8B89-D42D419D4C50}" presName="hierChild5" presStyleCnt="0"/>
      <dgm:spPr/>
    </dgm:pt>
    <dgm:pt modelId="{061CB024-10A4-49D1-8FD8-3C3B9506F10B}" type="pres">
      <dgm:prSet presAssocID="{D2882A91-C8EF-47E3-AD1C-03EC21EB211A}" presName="hierChild3" presStyleCnt="0"/>
      <dgm:spPr/>
    </dgm:pt>
  </dgm:ptLst>
  <dgm:cxnLst>
    <dgm:cxn modelId="{9DC5FE16-D5B2-4F6F-8896-625DA7758E5A}" type="presOf" srcId="{73AB9DBF-3436-4E86-992F-97F4F5A34BEE}" destId="{CB989AC2-15B5-4052-A9C6-505E98924156}" srcOrd="1" destOrd="0" presId="urn:microsoft.com/office/officeart/2005/8/layout/orgChart1"/>
    <dgm:cxn modelId="{BEC0C61C-DA03-4352-B9BB-93F7390D9618}" type="presOf" srcId="{05CC04BC-F33C-42BE-B2AE-22C09BB42E2F}" destId="{4490FF76-0D75-4AED-8A31-E1AC39F6F687}" srcOrd="0" destOrd="0" presId="urn:microsoft.com/office/officeart/2005/8/layout/orgChart1"/>
    <dgm:cxn modelId="{D8975A37-488E-4FFB-AE15-A752ABDF6AC6}" type="presOf" srcId="{C31912EF-3605-4A75-8B89-D42D419D4C50}" destId="{1179A5A1-DC7B-48DE-B71B-5EAFA48219B9}" srcOrd="0" destOrd="0" presId="urn:microsoft.com/office/officeart/2005/8/layout/orgChart1"/>
    <dgm:cxn modelId="{1405043C-0B09-4FFE-89B9-08221138F286}" type="presOf" srcId="{D77C96E3-27F2-47C8-93BE-7148B147A689}" destId="{B2211F82-931D-4CEE-B024-96E8389E81E9}" srcOrd="0" destOrd="0" presId="urn:microsoft.com/office/officeart/2005/8/layout/orgChart1"/>
    <dgm:cxn modelId="{E602305D-18FD-447F-9CF8-C4E789CDE242}" type="presOf" srcId="{73AB9DBF-3436-4E86-992F-97F4F5A34BEE}" destId="{67463439-609F-409E-B5BE-6C68CFA19064}" srcOrd="0" destOrd="0" presId="urn:microsoft.com/office/officeart/2005/8/layout/orgChart1"/>
    <dgm:cxn modelId="{8F326E5F-2D42-4F58-8581-7531A381E5C9}" type="presOf" srcId="{C31912EF-3605-4A75-8B89-D42D419D4C50}" destId="{80C990A9-989C-4E36-98C3-8E1DC83D64A8}" srcOrd="1" destOrd="0" presId="urn:microsoft.com/office/officeart/2005/8/layout/orgChart1"/>
    <dgm:cxn modelId="{BB20BB70-94AE-4EB1-B8DD-738B39DC57F6}" srcId="{D77C96E3-27F2-47C8-93BE-7148B147A689}" destId="{D2882A91-C8EF-47E3-AD1C-03EC21EB211A}" srcOrd="0" destOrd="0" parTransId="{6E0E2FE7-3D27-498C-BD58-523774346975}" sibTransId="{9A3B9A73-CF5B-4DD5-86E5-C8B64B164F91}"/>
    <dgm:cxn modelId="{57114B57-28E8-4FEC-9FB3-1D58A05A2943}" type="presOf" srcId="{2FD0F40D-F7D0-416C-BC00-ABDD9A175496}" destId="{F505DAB5-4B4B-47DC-A3BB-0844778F8B2C}" srcOrd="0" destOrd="0" presId="urn:microsoft.com/office/officeart/2005/8/layout/orgChart1"/>
    <dgm:cxn modelId="{C97FAB97-F31D-45E4-A728-D7C3D9E9ECBA}" type="presOf" srcId="{D2882A91-C8EF-47E3-AD1C-03EC21EB211A}" destId="{6F43E169-543F-4B40-AB4D-0B1D51E6FADE}" srcOrd="0" destOrd="0" presId="urn:microsoft.com/office/officeart/2005/8/layout/orgChart1"/>
    <dgm:cxn modelId="{4FC7DCAA-A3AC-44FA-9921-C3C0B4930BFA}" type="presOf" srcId="{D2882A91-C8EF-47E3-AD1C-03EC21EB211A}" destId="{230B3FF6-CE1F-4F46-A33A-9B031DA23DF4}" srcOrd="1" destOrd="0" presId="urn:microsoft.com/office/officeart/2005/8/layout/orgChart1"/>
    <dgm:cxn modelId="{35D0DBB7-362A-4AFF-A2F0-4DFEA2DEEE17}" srcId="{D2882A91-C8EF-47E3-AD1C-03EC21EB211A}" destId="{2FD0F40D-F7D0-416C-BC00-ABDD9A175496}" srcOrd="0" destOrd="0" parTransId="{05CC04BC-F33C-42BE-B2AE-22C09BB42E2F}" sibTransId="{85F2DD05-3E0B-47CC-A012-388DA2711D0B}"/>
    <dgm:cxn modelId="{FA6D08BD-FEFA-46C3-9CFD-D0FBCE5C6F3B}" type="presOf" srcId="{2FD0F40D-F7D0-416C-BC00-ABDD9A175496}" destId="{1A91A3A5-0D92-49AB-BDFB-FC46224778E4}" srcOrd="1" destOrd="0" presId="urn:microsoft.com/office/officeart/2005/8/layout/orgChart1"/>
    <dgm:cxn modelId="{E8EB2CDE-F7FF-4107-8038-112CEFF8FF4E}" type="presOf" srcId="{76509773-E7A3-4DBF-8A8E-6DBA8B02CB55}" destId="{C0DB845F-7C70-4540-B878-016BE062EAF2}" srcOrd="0" destOrd="0" presId="urn:microsoft.com/office/officeart/2005/8/layout/orgChart1"/>
    <dgm:cxn modelId="{0D294DE4-2981-42A6-860A-F8132E0CC126}" srcId="{D2882A91-C8EF-47E3-AD1C-03EC21EB211A}" destId="{73AB9DBF-3436-4E86-992F-97F4F5A34BEE}" srcOrd="1" destOrd="0" parTransId="{A7DFB6E6-F376-4E91-9F66-C3ED47D0F06D}" sibTransId="{37CF2906-EBEA-4D6C-AD85-649EE0DAC07B}"/>
    <dgm:cxn modelId="{0A8F4BFD-9F91-415A-895D-AE0A22C21071}" srcId="{D2882A91-C8EF-47E3-AD1C-03EC21EB211A}" destId="{C31912EF-3605-4A75-8B89-D42D419D4C50}" srcOrd="2" destOrd="0" parTransId="{76509773-E7A3-4DBF-8A8E-6DBA8B02CB55}" sibTransId="{7C72470C-9240-4CCF-A1DB-042A80F4C610}"/>
    <dgm:cxn modelId="{6C1375FD-BFF7-4DE8-9E0D-B8F1DFDDD38A}" type="presOf" srcId="{A7DFB6E6-F376-4E91-9F66-C3ED47D0F06D}" destId="{9F08E34A-C3C3-48E9-BF11-2E4B698A6BDE}" srcOrd="0" destOrd="0" presId="urn:microsoft.com/office/officeart/2005/8/layout/orgChart1"/>
    <dgm:cxn modelId="{648A1A49-6C28-45F3-92CC-BF6EEE68C692}" type="presParOf" srcId="{B2211F82-931D-4CEE-B024-96E8389E81E9}" destId="{0F05383B-D446-419F-9CE9-15199931C409}" srcOrd="0" destOrd="0" presId="urn:microsoft.com/office/officeart/2005/8/layout/orgChart1"/>
    <dgm:cxn modelId="{4C365F2A-F0A4-4F7D-9A8E-11E572625C72}" type="presParOf" srcId="{0F05383B-D446-419F-9CE9-15199931C409}" destId="{D6B2031B-049A-4B96-A602-7B746E51429F}" srcOrd="0" destOrd="0" presId="urn:microsoft.com/office/officeart/2005/8/layout/orgChart1"/>
    <dgm:cxn modelId="{D1ACFEC4-1EBC-4321-B01C-5E2D11B42BEA}" type="presParOf" srcId="{D6B2031B-049A-4B96-A602-7B746E51429F}" destId="{6F43E169-543F-4B40-AB4D-0B1D51E6FADE}" srcOrd="0" destOrd="0" presId="urn:microsoft.com/office/officeart/2005/8/layout/orgChart1"/>
    <dgm:cxn modelId="{BE9306CE-1E06-4A0C-BA5A-406B536F3508}" type="presParOf" srcId="{D6B2031B-049A-4B96-A602-7B746E51429F}" destId="{230B3FF6-CE1F-4F46-A33A-9B031DA23DF4}" srcOrd="1" destOrd="0" presId="urn:microsoft.com/office/officeart/2005/8/layout/orgChart1"/>
    <dgm:cxn modelId="{51D08B60-4FDA-4941-9D94-8C3573B7B8B5}" type="presParOf" srcId="{0F05383B-D446-419F-9CE9-15199931C409}" destId="{2D16FFFE-ED4E-4AFB-9284-78E651230B39}" srcOrd="1" destOrd="0" presId="urn:microsoft.com/office/officeart/2005/8/layout/orgChart1"/>
    <dgm:cxn modelId="{E52883DC-9184-4213-AFA7-2A77EE02BD66}" type="presParOf" srcId="{2D16FFFE-ED4E-4AFB-9284-78E651230B39}" destId="{4490FF76-0D75-4AED-8A31-E1AC39F6F687}" srcOrd="0" destOrd="0" presId="urn:microsoft.com/office/officeart/2005/8/layout/orgChart1"/>
    <dgm:cxn modelId="{DF3D64C5-EC1D-4200-8C65-6D4574354990}" type="presParOf" srcId="{2D16FFFE-ED4E-4AFB-9284-78E651230B39}" destId="{9DD7EF41-1489-4138-841C-80C34B927281}" srcOrd="1" destOrd="0" presId="urn:microsoft.com/office/officeart/2005/8/layout/orgChart1"/>
    <dgm:cxn modelId="{18D0ADD6-5C01-4454-8E70-3409EFE36777}" type="presParOf" srcId="{9DD7EF41-1489-4138-841C-80C34B927281}" destId="{3E430CD5-52FA-48DA-AD66-A5C202E6F403}" srcOrd="0" destOrd="0" presId="urn:microsoft.com/office/officeart/2005/8/layout/orgChart1"/>
    <dgm:cxn modelId="{EA1E789D-7A92-413D-8D23-652B80B2E22E}" type="presParOf" srcId="{3E430CD5-52FA-48DA-AD66-A5C202E6F403}" destId="{F505DAB5-4B4B-47DC-A3BB-0844778F8B2C}" srcOrd="0" destOrd="0" presId="urn:microsoft.com/office/officeart/2005/8/layout/orgChart1"/>
    <dgm:cxn modelId="{F5504E5E-9F45-4E8B-8020-3E0E3D8C054D}" type="presParOf" srcId="{3E430CD5-52FA-48DA-AD66-A5C202E6F403}" destId="{1A91A3A5-0D92-49AB-BDFB-FC46224778E4}" srcOrd="1" destOrd="0" presId="urn:microsoft.com/office/officeart/2005/8/layout/orgChart1"/>
    <dgm:cxn modelId="{9F75788B-980B-45CB-A5BE-9BBEFEB76C7F}" type="presParOf" srcId="{9DD7EF41-1489-4138-841C-80C34B927281}" destId="{0AC534C6-33D9-4249-B31A-82B01B88DDAA}" srcOrd="1" destOrd="0" presId="urn:microsoft.com/office/officeart/2005/8/layout/orgChart1"/>
    <dgm:cxn modelId="{06D3A311-A77A-419B-B48D-2F0538045BA3}" type="presParOf" srcId="{9DD7EF41-1489-4138-841C-80C34B927281}" destId="{5B32D90A-D732-4D1C-9A0C-719DBF33BC3C}" srcOrd="2" destOrd="0" presId="urn:microsoft.com/office/officeart/2005/8/layout/orgChart1"/>
    <dgm:cxn modelId="{37038601-CC3C-4F5C-812C-3E47F2A309D4}" type="presParOf" srcId="{2D16FFFE-ED4E-4AFB-9284-78E651230B39}" destId="{9F08E34A-C3C3-48E9-BF11-2E4B698A6BDE}" srcOrd="2" destOrd="0" presId="urn:microsoft.com/office/officeart/2005/8/layout/orgChart1"/>
    <dgm:cxn modelId="{EAFBD638-20F8-479F-99C8-5880B89201FD}" type="presParOf" srcId="{2D16FFFE-ED4E-4AFB-9284-78E651230B39}" destId="{90C25457-41BC-4C12-AD2F-A1C98211A19E}" srcOrd="3" destOrd="0" presId="urn:microsoft.com/office/officeart/2005/8/layout/orgChart1"/>
    <dgm:cxn modelId="{F3EF4929-2777-4DC7-92AA-8D540BB69D38}" type="presParOf" srcId="{90C25457-41BC-4C12-AD2F-A1C98211A19E}" destId="{3ECAC9CD-1880-4A54-888C-9C9D10D65D4F}" srcOrd="0" destOrd="0" presId="urn:microsoft.com/office/officeart/2005/8/layout/orgChart1"/>
    <dgm:cxn modelId="{AC9A225B-6E19-40F1-A4D1-AB57960576FB}" type="presParOf" srcId="{3ECAC9CD-1880-4A54-888C-9C9D10D65D4F}" destId="{67463439-609F-409E-B5BE-6C68CFA19064}" srcOrd="0" destOrd="0" presId="urn:microsoft.com/office/officeart/2005/8/layout/orgChart1"/>
    <dgm:cxn modelId="{961B9A19-7F32-4C54-8C72-9DBDD863101C}" type="presParOf" srcId="{3ECAC9CD-1880-4A54-888C-9C9D10D65D4F}" destId="{CB989AC2-15B5-4052-A9C6-505E98924156}" srcOrd="1" destOrd="0" presId="urn:microsoft.com/office/officeart/2005/8/layout/orgChart1"/>
    <dgm:cxn modelId="{34DF7B46-353B-490C-AA41-AC9F64D66057}" type="presParOf" srcId="{90C25457-41BC-4C12-AD2F-A1C98211A19E}" destId="{EECAE067-7288-4692-A0B8-B104338B62A1}" srcOrd="1" destOrd="0" presId="urn:microsoft.com/office/officeart/2005/8/layout/orgChart1"/>
    <dgm:cxn modelId="{44DFF4C2-7A4B-4793-B061-24432C8545D5}" type="presParOf" srcId="{90C25457-41BC-4C12-AD2F-A1C98211A19E}" destId="{1DEA5B4C-BA9E-4FB0-A381-527A16242F89}" srcOrd="2" destOrd="0" presId="urn:microsoft.com/office/officeart/2005/8/layout/orgChart1"/>
    <dgm:cxn modelId="{3872C550-4882-4DC1-86C4-523093D796E3}" type="presParOf" srcId="{2D16FFFE-ED4E-4AFB-9284-78E651230B39}" destId="{C0DB845F-7C70-4540-B878-016BE062EAF2}" srcOrd="4" destOrd="0" presId="urn:microsoft.com/office/officeart/2005/8/layout/orgChart1"/>
    <dgm:cxn modelId="{BBEE1C51-61CF-484A-AD8B-6F3FEBB7E1CA}" type="presParOf" srcId="{2D16FFFE-ED4E-4AFB-9284-78E651230B39}" destId="{CC89C657-47EE-4A52-93D0-01D23EC53DAF}" srcOrd="5" destOrd="0" presId="urn:microsoft.com/office/officeart/2005/8/layout/orgChart1"/>
    <dgm:cxn modelId="{82CFA189-0392-4586-9A24-5A7E54A7B314}" type="presParOf" srcId="{CC89C657-47EE-4A52-93D0-01D23EC53DAF}" destId="{3DC8C340-2CF6-46DD-AD94-9AF8B3C126ED}" srcOrd="0" destOrd="0" presId="urn:microsoft.com/office/officeart/2005/8/layout/orgChart1"/>
    <dgm:cxn modelId="{D889A044-5AC5-4814-BB2D-693FDD09F379}" type="presParOf" srcId="{3DC8C340-2CF6-46DD-AD94-9AF8B3C126ED}" destId="{1179A5A1-DC7B-48DE-B71B-5EAFA48219B9}" srcOrd="0" destOrd="0" presId="urn:microsoft.com/office/officeart/2005/8/layout/orgChart1"/>
    <dgm:cxn modelId="{85740D90-D174-4ACF-867E-5C3E8945DE3B}" type="presParOf" srcId="{3DC8C340-2CF6-46DD-AD94-9AF8B3C126ED}" destId="{80C990A9-989C-4E36-98C3-8E1DC83D64A8}" srcOrd="1" destOrd="0" presId="urn:microsoft.com/office/officeart/2005/8/layout/orgChart1"/>
    <dgm:cxn modelId="{FA1AB707-8A28-4088-9E54-0B4C7AE6FD0E}" type="presParOf" srcId="{CC89C657-47EE-4A52-93D0-01D23EC53DAF}" destId="{452A4D82-3084-4F4B-B49C-CD26C5D46E1F}" srcOrd="1" destOrd="0" presId="urn:microsoft.com/office/officeart/2005/8/layout/orgChart1"/>
    <dgm:cxn modelId="{5C44D0C4-7DB6-49E7-8CE0-3B8AF2239D0D}" type="presParOf" srcId="{CC89C657-47EE-4A52-93D0-01D23EC53DAF}" destId="{789E165C-57EA-4841-A69D-68F5AFA5E296}" srcOrd="2" destOrd="0" presId="urn:microsoft.com/office/officeart/2005/8/layout/orgChart1"/>
    <dgm:cxn modelId="{C6E1D5BF-3793-4C94-92FC-C13A720F5565}" type="presParOf" srcId="{0F05383B-D446-419F-9CE9-15199931C409}" destId="{061CB024-10A4-49D1-8FD8-3C3B9506F1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1E35C-8E91-4551-A939-446AD70BE713}" type="doc">
      <dgm:prSet loTypeId="urn:microsoft.com/office/officeart/2005/8/layout/b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B9FDB00-0693-4CA1-9C64-A2B0A8D200E4}">
      <dgm:prSet phldrT="[Text]" custT="1"/>
      <dgm:spPr/>
      <dgm:t>
        <a:bodyPr/>
        <a:lstStyle/>
        <a:p>
          <a:r>
            <a:rPr lang="sr-Latn-RS" sz="2000" dirty="0">
              <a:solidFill>
                <a:schemeClr val="accent2">
                  <a:lumMod val="75000"/>
                </a:schemeClr>
              </a:solidFill>
            </a:rPr>
            <a:t>DEFINISANJE TIPA PROJEKTA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E7FA714F-B50C-4BD8-B569-1CE8E1ED1309}" type="parTrans" cxnId="{F7EC7A84-3FE0-4E65-A7A8-42603277CE9D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7A3C77A6-823B-4A08-95E9-D8A4EE17C98A}" type="sibTrans" cxnId="{F7EC7A84-3FE0-4E65-A7A8-42603277CE9D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8E3EACBE-9CCF-4154-8ECC-827F880AD05C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DEFINISANJE ELEMENATA OMOTAČA ZA ZONU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D442B3D4-A730-4B4F-86C7-7E3CAF02D1EF}" type="parTrans" cxnId="{18CF23E1-EDA4-4520-BAAA-663B41A716B6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965639AA-5891-4472-A952-FFBBACBD9283}" type="sibTrans" cxnId="{18CF23E1-EDA4-4520-BAAA-663B41A716B6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8C9740AD-9514-42FD-8A33-1AF7308CED18}">
      <dgm:prSet phldrT="[Text]" custT="1"/>
      <dgm:spPr/>
      <dgm:t>
        <a:bodyPr/>
        <a:lstStyle/>
        <a:p>
          <a:r>
            <a:rPr lang="sr-Latn-RS" sz="2000" dirty="0">
              <a:solidFill>
                <a:schemeClr val="accent2">
                  <a:lumMod val="75000"/>
                </a:schemeClr>
              </a:solidFill>
            </a:rPr>
            <a:t>DEFINISANJE ZAHTJEVA ZA STV ZA ZGRADU</a:t>
          </a:r>
          <a:endParaRPr lang="en-US" sz="2000" dirty="0">
            <a:solidFill>
              <a:srgbClr val="C00000"/>
            </a:solidFill>
          </a:endParaRPr>
        </a:p>
      </dgm:t>
    </dgm:pt>
    <dgm:pt modelId="{EB9A4B65-A662-4856-B46F-09E9E512AD61}" type="parTrans" cxnId="{BF7733A7-ACFD-4C9D-850D-508859CC3669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BE7E1C1B-277B-49C6-9031-37FEF9EBCCF5}" type="sibTrans" cxnId="{BF7733A7-ACFD-4C9D-850D-508859CC3669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7CB1CFFD-26B2-4D3B-BE3E-123C6AA9CEEE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DEFINISANJE TEHNIČKIH SISTEMA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68DE420-363E-4774-BB1A-B168DA88D77D}" type="parTrans" cxnId="{C74A19D5-CE01-45DD-910C-CF00FD93098B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EAFE3FE5-1FDF-439F-9D22-B277C50128BF}" type="sibTrans" cxnId="{C74A19D5-CE01-45DD-910C-CF00FD93098B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E1A13BB6-202C-4E0E-AED6-9BFCAF0A9D96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PRIKAZIVANJE I ANALIZA REZULTATA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A195484-914B-4456-ADC7-6C1316959874}" type="parTrans" cxnId="{0E5B89BE-A522-4A0C-8B79-6C5766E16581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EFD4F7AD-34CD-480C-947F-7B3A0FE106A0}" type="sibTrans" cxnId="{0E5B89BE-A522-4A0C-8B79-6C5766E16581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F125B0C2-C2F7-46AE-A79E-2686AFB10ACB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DEFINISANJE PARAMETARA ZGRADE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E5E81B9-F3DE-43AE-ACFE-3A5EE05E4E1A}" type="parTrans" cxnId="{B83E516A-8EC1-421E-83F7-B9C1CF9BC59F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A38E0443-10DF-489A-88B8-5CF193940DCD}" type="sibTrans" cxnId="{B83E516A-8EC1-421E-83F7-B9C1CF9BC59F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E0D0707F-B30F-4F8E-969B-590AF34D3DFC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DEFINISANJE ELEMENATA OMOTAČA ZGRADE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6CED7E8-810D-49A1-9A09-43AD268C7D0D}" type="parTrans" cxnId="{529B7BC8-6D0A-4168-97C2-6C60CA31A2AE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AB497CE6-FFC0-42AA-A32A-06407C819DD2}" type="sibTrans" cxnId="{529B7BC8-6D0A-4168-97C2-6C60CA31A2AE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97A820E3-51AC-40D2-8103-8342074603C3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DEFINISANJE ZONA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C4284B0-641B-4AD5-A100-81663DB5F130}" type="parTrans" cxnId="{AAEB1333-1E63-4CCF-8417-E9343959271E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240C0AAE-9042-48E2-B968-637D880A202B}" type="sibTrans" cxnId="{AAEB1333-1E63-4CCF-8417-E9343959271E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18847EBD-42E2-4573-B08E-CDE6992413F5}">
      <dgm:prSet phldrT="[Text]" custT="1"/>
      <dgm:spPr/>
      <dgm:t>
        <a:bodyPr/>
        <a:lstStyle/>
        <a:p>
          <a:r>
            <a:rPr lang="sr-Latn-RS" sz="2000">
              <a:solidFill>
                <a:schemeClr val="accent2">
                  <a:lumMod val="75000"/>
                </a:schemeClr>
              </a:solidFill>
            </a:rPr>
            <a:t>DEFINISANJE PODRUČJA RASVJETE ZA ZONU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DB631399-804E-4763-B616-9EBBB1787C5E}" type="parTrans" cxnId="{8C19C64D-FC20-4215-BAE0-85F10885C98E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5808E357-0AB6-4250-8238-EC4BB757A34A}" type="sibTrans" cxnId="{8C19C64D-FC20-4215-BAE0-85F10885C98E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17F53166-9E81-492F-96B7-9A7C761F2E0A}">
      <dgm:prSet phldrT="[Text]" custT="1"/>
      <dgm:spPr/>
      <dgm:t>
        <a:bodyPr/>
        <a:lstStyle/>
        <a:p>
          <a:r>
            <a:rPr lang="sr-Latn-RS" sz="2000" dirty="0">
              <a:solidFill>
                <a:schemeClr val="accent2">
                  <a:lumMod val="75000"/>
                </a:schemeClr>
              </a:solidFill>
            </a:rPr>
            <a:t>DEFINISANJE PAKETA MJERA ZA POBOLJŠANJE EE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3E6EE5C9-ACA1-4E09-B962-3037787AEDD1}" type="parTrans" cxnId="{507558F5-FEB9-494F-93FF-1539AB2AD51E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6B457254-4FBB-46AB-9AF2-83CCDDEA0F33}" type="sibTrans" cxnId="{507558F5-FEB9-494F-93FF-1539AB2AD51E}">
      <dgm:prSet custT="1"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99447D9A-33FC-4FC0-BA42-628A1FD70B9E}">
      <dgm:prSet phldrT="[Text]" custT="1"/>
      <dgm:spPr/>
      <dgm:t>
        <a:bodyPr/>
        <a:lstStyle/>
        <a:p>
          <a:r>
            <a:rPr lang="sr-Latn-RS" sz="2000" dirty="0">
              <a:solidFill>
                <a:schemeClr val="accent2">
                  <a:lumMod val="75000"/>
                </a:schemeClr>
              </a:solidFill>
            </a:rPr>
            <a:t>GENERISANJE SERTIFIKATA</a:t>
          </a:r>
          <a:endParaRPr lang="en-US" sz="2000" dirty="0">
            <a:solidFill>
              <a:srgbClr val="C00000"/>
            </a:solidFill>
          </a:endParaRPr>
        </a:p>
      </dgm:t>
    </dgm:pt>
    <dgm:pt modelId="{EE05BB1A-B229-4C64-A3E1-4019F06685B2}" type="parTrans" cxnId="{7F07D91F-1EAF-4D48-99C6-251A29DD201C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B0EC106D-C5D2-4A90-AEAC-65144B8E242B}" type="sibTrans" cxnId="{7F07D91F-1EAF-4D48-99C6-251A29DD201C}">
      <dgm:prSet/>
      <dgm:spPr/>
      <dgm:t>
        <a:bodyPr/>
        <a:lstStyle/>
        <a:p>
          <a:endParaRPr lang="en-US" sz="2000">
            <a:solidFill>
              <a:schemeClr val="accent2">
                <a:lumMod val="75000"/>
              </a:schemeClr>
            </a:solidFill>
          </a:endParaRPr>
        </a:p>
      </dgm:t>
    </dgm:pt>
    <dgm:pt modelId="{E874CC86-5805-483F-9902-8D3E006AC707}" type="pres">
      <dgm:prSet presAssocID="{9BD1E35C-8E91-4551-A939-446AD70BE713}" presName="Name0" presStyleCnt="0">
        <dgm:presLayoutVars>
          <dgm:dir/>
          <dgm:resizeHandles val="exact"/>
        </dgm:presLayoutVars>
      </dgm:prSet>
      <dgm:spPr/>
    </dgm:pt>
    <dgm:pt modelId="{D0D51EB2-2FB4-497D-8476-1EEE2550935D}" type="pres">
      <dgm:prSet presAssocID="{DB9FDB00-0693-4CA1-9C64-A2B0A8D200E4}" presName="node" presStyleLbl="node1" presStyleIdx="0" presStyleCnt="11">
        <dgm:presLayoutVars>
          <dgm:bulletEnabled val="1"/>
        </dgm:presLayoutVars>
      </dgm:prSet>
      <dgm:spPr/>
    </dgm:pt>
    <dgm:pt modelId="{164CFE0E-C797-4E57-B74F-0DEE2EE1424C}" type="pres">
      <dgm:prSet presAssocID="{7A3C77A6-823B-4A08-95E9-D8A4EE17C98A}" presName="sibTrans" presStyleLbl="sibTrans1D1" presStyleIdx="0" presStyleCnt="10"/>
      <dgm:spPr/>
    </dgm:pt>
    <dgm:pt modelId="{76662013-6683-421A-82DA-6E8716CD3732}" type="pres">
      <dgm:prSet presAssocID="{7A3C77A6-823B-4A08-95E9-D8A4EE17C98A}" presName="connectorText" presStyleLbl="sibTrans1D1" presStyleIdx="0" presStyleCnt="10"/>
      <dgm:spPr/>
    </dgm:pt>
    <dgm:pt modelId="{BE629BB7-4D3F-4D6F-812C-CABC6161EB42}" type="pres">
      <dgm:prSet presAssocID="{F125B0C2-C2F7-46AE-A79E-2686AFB10ACB}" presName="node" presStyleLbl="node1" presStyleIdx="1" presStyleCnt="11">
        <dgm:presLayoutVars>
          <dgm:bulletEnabled val="1"/>
        </dgm:presLayoutVars>
      </dgm:prSet>
      <dgm:spPr/>
    </dgm:pt>
    <dgm:pt modelId="{381C9918-D34D-44DC-AC63-44CCD2CB64F5}" type="pres">
      <dgm:prSet presAssocID="{A38E0443-10DF-489A-88B8-5CF193940DCD}" presName="sibTrans" presStyleLbl="sibTrans1D1" presStyleIdx="1" presStyleCnt="10"/>
      <dgm:spPr/>
    </dgm:pt>
    <dgm:pt modelId="{68C00ADD-705E-4E12-8B9D-1818ECDDD189}" type="pres">
      <dgm:prSet presAssocID="{A38E0443-10DF-489A-88B8-5CF193940DCD}" presName="connectorText" presStyleLbl="sibTrans1D1" presStyleIdx="1" presStyleCnt="10"/>
      <dgm:spPr/>
    </dgm:pt>
    <dgm:pt modelId="{7F411BB8-9721-4E71-A428-8FC02D9AE72C}" type="pres">
      <dgm:prSet presAssocID="{E0D0707F-B30F-4F8E-969B-590AF34D3DFC}" presName="node" presStyleLbl="node1" presStyleIdx="2" presStyleCnt="11">
        <dgm:presLayoutVars>
          <dgm:bulletEnabled val="1"/>
        </dgm:presLayoutVars>
      </dgm:prSet>
      <dgm:spPr/>
    </dgm:pt>
    <dgm:pt modelId="{C46DAC1D-9507-470C-8089-F53E56C62970}" type="pres">
      <dgm:prSet presAssocID="{AB497CE6-FFC0-42AA-A32A-06407C819DD2}" presName="sibTrans" presStyleLbl="sibTrans1D1" presStyleIdx="2" presStyleCnt="10"/>
      <dgm:spPr/>
    </dgm:pt>
    <dgm:pt modelId="{3D96CE0E-7822-466D-9BD8-A34BF81F964A}" type="pres">
      <dgm:prSet presAssocID="{AB497CE6-FFC0-42AA-A32A-06407C819DD2}" presName="connectorText" presStyleLbl="sibTrans1D1" presStyleIdx="2" presStyleCnt="10"/>
      <dgm:spPr/>
    </dgm:pt>
    <dgm:pt modelId="{3769113E-C278-40EE-8227-5E0B7F484E91}" type="pres">
      <dgm:prSet presAssocID="{97A820E3-51AC-40D2-8103-8342074603C3}" presName="node" presStyleLbl="node1" presStyleIdx="3" presStyleCnt="11">
        <dgm:presLayoutVars>
          <dgm:bulletEnabled val="1"/>
        </dgm:presLayoutVars>
      </dgm:prSet>
      <dgm:spPr/>
    </dgm:pt>
    <dgm:pt modelId="{2B5E54F0-2086-4F4A-8B01-A1F40F9CF773}" type="pres">
      <dgm:prSet presAssocID="{240C0AAE-9042-48E2-B968-637D880A202B}" presName="sibTrans" presStyleLbl="sibTrans1D1" presStyleIdx="3" presStyleCnt="10"/>
      <dgm:spPr/>
    </dgm:pt>
    <dgm:pt modelId="{20977A53-60F4-4464-8D39-938E7A3EBEFF}" type="pres">
      <dgm:prSet presAssocID="{240C0AAE-9042-48E2-B968-637D880A202B}" presName="connectorText" presStyleLbl="sibTrans1D1" presStyleIdx="3" presStyleCnt="10"/>
      <dgm:spPr/>
    </dgm:pt>
    <dgm:pt modelId="{166025A1-B63D-4B9F-96DD-7ADEF3CA095D}" type="pres">
      <dgm:prSet presAssocID="{8E3EACBE-9CCF-4154-8ECC-827F880AD05C}" presName="node" presStyleLbl="node1" presStyleIdx="4" presStyleCnt="11">
        <dgm:presLayoutVars>
          <dgm:bulletEnabled val="1"/>
        </dgm:presLayoutVars>
      </dgm:prSet>
      <dgm:spPr/>
    </dgm:pt>
    <dgm:pt modelId="{768EC1C6-F4B9-478F-BA6C-DDB6AB7BF136}" type="pres">
      <dgm:prSet presAssocID="{965639AA-5891-4472-A952-FFBBACBD9283}" presName="sibTrans" presStyleLbl="sibTrans1D1" presStyleIdx="4" presStyleCnt="10"/>
      <dgm:spPr/>
    </dgm:pt>
    <dgm:pt modelId="{ED94EE6D-9193-4CC7-BF95-50443D8EBE5C}" type="pres">
      <dgm:prSet presAssocID="{965639AA-5891-4472-A952-FFBBACBD9283}" presName="connectorText" presStyleLbl="sibTrans1D1" presStyleIdx="4" presStyleCnt="10"/>
      <dgm:spPr/>
    </dgm:pt>
    <dgm:pt modelId="{4146806B-C3A2-446F-AD63-59DAF8EBEAE2}" type="pres">
      <dgm:prSet presAssocID="{18847EBD-42E2-4573-B08E-CDE6992413F5}" presName="node" presStyleLbl="node1" presStyleIdx="5" presStyleCnt="11">
        <dgm:presLayoutVars>
          <dgm:bulletEnabled val="1"/>
        </dgm:presLayoutVars>
      </dgm:prSet>
      <dgm:spPr/>
    </dgm:pt>
    <dgm:pt modelId="{5F6A8E8F-8C46-4F03-8D2A-D1E884EF301F}" type="pres">
      <dgm:prSet presAssocID="{5808E357-0AB6-4250-8238-EC4BB757A34A}" presName="sibTrans" presStyleLbl="sibTrans1D1" presStyleIdx="5" presStyleCnt="10"/>
      <dgm:spPr/>
    </dgm:pt>
    <dgm:pt modelId="{43720E57-64C1-419C-A28F-865E5FC507B4}" type="pres">
      <dgm:prSet presAssocID="{5808E357-0AB6-4250-8238-EC4BB757A34A}" presName="connectorText" presStyleLbl="sibTrans1D1" presStyleIdx="5" presStyleCnt="10"/>
      <dgm:spPr/>
    </dgm:pt>
    <dgm:pt modelId="{C7B2B4CE-4F83-4CEA-9626-F81BD16FAC38}" type="pres">
      <dgm:prSet presAssocID="{8C9740AD-9514-42FD-8A33-1AF7308CED18}" presName="node" presStyleLbl="node1" presStyleIdx="6" presStyleCnt="11">
        <dgm:presLayoutVars>
          <dgm:bulletEnabled val="1"/>
        </dgm:presLayoutVars>
      </dgm:prSet>
      <dgm:spPr/>
    </dgm:pt>
    <dgm:pt modelId="{F202DEB7-3E78-4126-869A-AA0F0E2DEC38}" type="pres">
      <dgm:prSet presAssocID="{BE7E1C1B-277B-49C6-9031-37FEF9EBCCF5}" presName="sibTrans" presStyleLbl="sibTrans1D1" presStyleIdx="6" presStyleCnt="10"/>
      <dgm:spPr/>
    </dgm:pt>
    <dgm:pt modelId="{C0043C56-BC1B-4035-87AC-10140FA06299}" type="pres">
      <dgm:prSet presAssocID="{BE7E1C1B-277B-49C6-9031-37FEF9EBCCF5}" presName="connectorText" presStyleLbl="sibTrans1D1" presStyleIdx="6" presStyleCnt="10"/>
      <dgm:spPr/>
    </dgm:pt>
    <dgm:pt modelId="{F4AE0F1B-0B3A-4495-BF14-D7707F1971AC}" type="pres">
      <dgm:prSet presAssocID="{7CB1CFFD-26B2-4D3B-BE3E-123C6AA9CEEE}" presName="node" presStyleLbl="node1" presStyleIdx="7" presStyleCnt="11">
        <dgm:presLayoutVars>
          <dgm:bulletEnabled val="1"/>
        </dgm:presLayoutVars>
      </dgm:prSet>
      <dgm:spPr/>
    </dgm:pt>
    <dgm:pt modelId="{66897B8A-2463-4BFB-A18D-C3212EF5FF73}" type="pres">
      <dgm:prSet presAssocID="{EAFE3FE5-1FDF-439F-9D22-B277C50128BF}" presName="sibTrans" presStyleLbl="sibTrans1D1" presStyleIdx="7" presStyleCnt="10"/>
      <dgm:spPr/>
    </dgm:pt>
    <dgm:pt modelId="{CB27166A-5593-4833-9B73-9A55452C1C7C}" type="pres">
      <dgm:prSet presAssocID="{EAFE3FE5-1FDF-439F-9D22-B277C50128BF}" presName="connectorText" presStyleLbl="sibTrans1D1" presStyleIdx="7" presStyleCnt="10"/>
      <dgm:spPr/>
    </dgm:pt>
    <dgm:pt modelId="{35BEA471-6C09-444D-BEB4-59FD115E6525}" type="pres">
      <dgm:prSet presAssocID="{E1A13BB6-202C-4E0E-AED6-9BFCAF0A9D96}" presName="node" presStyleLbl="node1" presStyleIdx="8" presStyleCnt="11">
        <dgm:presLayoutVars>
          <dgm:bulletEnabled val="1"/>
        </dgm:presLayoutVars>
      </dgm:prSet>
      <dgm:spPr/>
    </dgm:pt>
    <dgm:pt modelId="{D5343676-EF98-44E9-86A9-7029EE7D0FF6}" type="pres">
      <dgm:prSet presAssocID="{EFD4F7AD-34CD-480C-947F-7B3A0FE106A0}" presName="sibTrans" presStyleLbl="sibTrans1D1" presStyleIdx="8" presStyleCnt="10"/>
      <dgm:spPr/>
    </dgm:pt>
    <dgm:pt modelId="{E3515C01-21BA-4914-A7E4-0C929FBF02BE}" type="pres">
      <dgm:prSet presAssocID="{EFD4F7AD-34CD-480C-947F-7B3A0FE106A0}" presName="connectorText" presStyleLbl="sibTrans1D1" presStyleIdx="8" presStyleCnt="10"/>
      <dgm:spPr/>
    </dgm:pt>
    <dgm:pt modelId="{4D28A711-0096-4096-B0E0-8D9F7FC94AF6}" type="pres">
      <dgm:prSet presAssocID="{17F53166-9E81-492F-96B7-9A7C761F2E0A}" presName="node" presStyleLbl="node1" presStyleIdx="9" presStyleCnt="11">
        <dgm:presLayoutVars>
          <dgm:bulletEnabled val="1"/>
        </dgm:presLayoutVars>
      </dgm:prSet>
      <dgm:spPr/>
    </dgm:pt>
    <dgm:pt modelId="{CED9FBA4-BC71-4C79-B494-E39396A51209}" type="pres">
      <dgm:prSet presAssocID="{6B457254-4FBB-46AB-9AF2-83CCDDEA0F33}" presName="sibTrans" presStyleLbl="sibTrans1D1" presStyleIdx="9" presStyleCnt="10"/>
      <dgm:spPr/>
    </dgm:pt>
    <dgm:pt modelId="{925C8E10-0D7D-4C99-9B04-E2F1A0CF5FE9}" type="pres">
      <dgm:prSet presAssocID="{6B457254-4FBB-46AB-9AF2-83CCDDEA0F33}" presName="connectorText" presStyleLbl="sibTrans1D1" presStyleIdx="9" presStyleCnt="10"/>
      <dgm:spPr/>
    </dgm:pt>
    <dgm:pt modelId="{4C393E32-5234-459B-A1F2-707D356A28F4}" type="pres">
      <dgm:prSet presAssocID="{99447D9A-33FC-4FC0-BA42-628A1FD70B9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81A5312-FD15-46BB-8367-7A70493D54E2}" type="presOf" srcId="{AB497CE6-FFC0-42AA-A32A-06407C819DD2}" destId="{3D96CE0E-7822-466D-9BD8-A34BF81F964A}" srcOrd="1" destOrd="0" presId="urn:microsoft.com/office/officeart/2005/8/layout/bProcess3"/>
    <dgm:cxn modelId="{7F07D91F-1EAF-4D48-99C6-251A29DD201C}" srcId="{9BD1E35C-8E91-4551-A939-446AD70BE713}" destId="{99447D9A-33FC-4FC0-BA42-628A1FD70B9E}" srcOrd="10" destOrd="0" parTransId="{EE05BB1A-B229-4C64-A3E1-4019F06685B2}" sibTransId="{B0EC106D-C5D2-4A90-AEAC-65144B8E242B}"/>
    <dgm:cxn modelId="{71CCC122-A554-4DD8-8F38-D28220424C0A}" type="presOf" srcId="{EAFE3FE5-1FDF-439F-9D22-B277C50128BF}" destId="{66897B8A-2463-4BFB-A18D-C3212EF5FF73}" srcOrd="0" destOrd="0" presId="urn:microsoft.com/office/officeart/2005/8/layout/bProcess3"/>
    <dgm:cxn modelId="{75E7F62E-0275-42D2-A3EB-A4B00B2F249A}" type="presOf" srcId="{AB497CE6-FFC0-42AA-A32A-06407C819DD2}" destId="{C46DAC1D-9507-470C-8089-F53E56C62970}" srcOrd="0" destOrd="0" presId="urn:microsoft.com/office/officeart/2005/8/layout/bProcess3"/>
    <dgm:cxn modelId="{B5E1B530-5F87-4555-A9C0-8597070E5FE7}" type="presOf" srcId="{EFD4F7AD-34CD-480C-947F-7B3A0FE106A0}" destId="{D5343676-EF98-44E9-86A9-7029EE7D0FF6}" srcOrd="0" destOrd="0" presId="urn:microsoft.com/office/officeart/2005/8/layout/bProcess3"/>
    <dgm:cxn modelId="{AAEB1333-1E63-4CCF-8417-E9343959271E}" srcId="{9BD1E35C-8E91-4551-A939-446AD70BE713}" destId="{97A820E3-51AC-40D2-8103-8342074603C3}" srcOrd="3" destOrd="0" parTransId="{FC4284B0-641B-4AD5-A100-81663DB5F130}" sibTransId="{240C0AAE-9042-48E2-B968-637D880A202B}"/>
    <dgm:cxn modelId="{622BD63C-61B7-4FB4-9A29-298155B93779}" type="presOf" srcId="{6B457254-4FBB-46AB-9AF2-83CCDDEA0F33}" destId="{925C8E10-0D7D-4C99-9B04-E2F1A0CF5FE9}" srcOrd="1" destOrd="0" presId="urn:microsoft.com/office/officeart/2005/8/layout/bProcess3"/>
    <dgm:cxn modelId="{6D0D9661-4890-44D4-B9D7-F5CD09AC57F4}" type="presOf" srcId="{5808E357-0AB6-4250-8238-EC4BB757A34A}" destId="{43720E57-64C1-419C-A28F-865E5FC507B4}" srcOrd="1" destOrd="0" presId="urn:microsoft.com/office/officeart/2005/8/layout/bProcess3"/>
    <dgm:cxn modelId="{0EB96D42-FE47-48F2-ABBB-269DE609EE74}" type="presOf" srcId="{5808E357-0AB6-4250-8238-EC4BB757A34A}" destId="{5F6A8E8F-8C46-4F03-8D2A-D1E884EF301F}" srcOrd="0" destOrd="0" presId="urn:microsoft.com/office/officeart/2005/8/layout/bProcess3"/>
    <dgm:cxn modelId="{FF642E45-FA5B-4492-BCC3-A611C978182F}" type="presOf" srcId="{E0D0707F-B30F-4F8E-969B-590AF34D3DFC}" destId="{7F411BB8-9721-4E71-A428-8FC02D9AE72C}" srcOrd="0" destOrd="0" presId="urn:microsoft.com/office/officeart/2005/8/layout/bProcess3"/>
    <dgm:cxn modelId="{829B9165-0CCE-4B40-AFAA-FF29A2AF48CC}" type="presOf" srcId="{965639AA-5891-4472-A952-FFBBACBD9283}" destId="{768EC1C6-F4B9-478F-BA6C-DDB6AB7BF136}" srcOrd="0" destOrd="0" presId="urn:microsoft.com/office/officeart/2005/8/layout/bProcess3"/>
    <dgm:cxn modelId="{B83E516A-8EC1-421E-83F7-B9C1CF9BC59F}" srcId="{9BD1E35C-8E91-4551-A939-446AD70BE713}" destId="{F125B0C2-C2F7-46AE-A79E-2686AFB10ACB}" srcOrd="1" destOrd="0" parTransId="{9E5E81B9-F3DE-43AE-ACFE-3A5EE05E4E1A}" sibTransId="{A38E0443-10DF-489A-88B8-5CF193940DCD}"/>
    <dgm:cxn modelId="{BD3E604D-C41A-40A9-8F1A-9064D0A0B6FD}" type="presOf" srcId="{965639AA-5891-4472-A952-FFBBACBD9283}" destId="{ED94EE6D-9193-4CC7-BF95-50443D8EBE5C}" srcOrd="1" destOrd="0" presId="urn:microsoft.com/office/officeart/2005/8/layout/bProcess3"/>
    <dgm:cxn modelId="{8C19C64D-FC20-4215-BAE0-85F10885C98E}" srcId="{9BD1E35C-8E91-4551-A939-446AD70BE713}" destId="{18847EBD-42E2-4573-B08E-CDE6992413F5}" srcOrd="5" destOrd="0" parTransId="{DB631399-804E-4763-B616-9EBBB1787C5E}" sibTransId="{5808E357-0AB6-4250-8238-EC4BB757A34A}"/>
    <dgm:cxn modelId="{277CE14F-DA40-4536-9B03-9BF125746A36}" type="presOf" srcId="{EFD4F7AD-34CD-480C-947F-7B3A0FE106A0}" destId="{E3515C01-21BA-4914-A7E4-0C929FBF02BE}" srcOrd="1" destOrd="0" presId="urn:microsoft.com/office/officeart/2005/8/layout/bProcess3"/>
    <dgm:cxn modelId="{797E5351-14CD-403F-A145-04B0EE5ED51D}" type="presOf" srcId="{8C9740AD-9514-42FD-8A33-1AF7308CED18}" destId="{C7B2B4CE-4F83-4CEA-9626-F81BD16FAC38}" srcOrd="0" destOrd="0" presId="urn:microsoft.com/office/officeart/2005/8/layout/bProcess3"/>
    <dgm:cxn modelId="{ED6FDE56-63E0-4D67-B303-967E1BA700CE}" type="presOf" srcId="{7A3C77A6-823B-4A08-95E9-D8A4EE17C98A}" destId="{76662013-6683-421A-82DA-6E8716CD3732}" srcOrd="1" destOrd="0" presId="urn:microsoft.com/office/officeart/2005/8/layout/bProcess3"/>
    <dgm:cxn modelId="{F7EC7A84-3FE0-4E65-A7A8-42603277CE9D}" srcId="{9BD1E35C-8E91-4551-A939-446AD70BE713}" destId="{DB9FDB00-0693-4CA1-9C64-A2B0A8D200E4}" srcOrd="0" destOrd="0" parTransId="{E7FA714F-B50C-4BD8-B569-1CE8E1ED1309}" sibTransId="{7A3C77A6-823B-4A08-95E9-D8A4EE17C98A}"/>
    <dgm:cxn modelId="{443A708D-FC46-4D04-84B7-050BCF918877}" type="presOf" srcId="{A38E0443-10DF-489A-88B8-5CF193940DCD}" destId="{381C9918-D34D-44DC-AC63-44CCD2CB64F5}" srcOrd="0" destOrd="0" presId="urn:microsoft.com/office/officeart/2005/8/layout/bProcess3"/>
    <dgm:cxn modelId="{BECAF58E-5BD6-4525-9089-6174A6DE55E0}" type="presOf" srcId="{8E3EACBE-9CCF-4154-8ECC-827F880AD05C}" destId="{166025A1-B63D-4B9F-96DD-7ADEF3CA095D}" srcOrd="0" destOrd="0" presId="urn:microsoft.com/office/officeart/2005/8/layout/bProcess3"/>
    <dgm:cxn modelId="{3EE44F94-FAB4-40F2-BB2B-9851B35CC956}" type="presOf" srcId="{18847EBD-42E2-4573-B08E-CDE6992413F5}" destId="{4146806B-C3A2-446F-AD63-59DAF8EBEAE2}" srcOrd="0" destOrd="0" presId="urn:microsoft.com/office/officeart/2005/8/layout/bProcess3"/>
    <dgm:cxn modelId="{774F369D-3545-4FFC-B339-BA82FDE42B45}" type="presOf" srcId="{E1A13BB6-202C-4E0E-AED6-9BFCAF0A9D96}" destId="{35BEA471-6C09-444D-BEB4-59FD115E6525}" srcOrd="0" destOrd="0" presId="urn:microsoft.com/office/officeart/2005/8/layout/bProcess3"/>
    <dgm:cxn modelId="{A9AD76A3-BE8C-4560-847B-5BE37820A330}" type="presOf" srcId="{7CB1CFFD-26B2-4D3B-BE3E-123C6AA9CEEE}" destId="{F4AE0F1B-0B3A-4495-BF14-D7707F1971AC}" srcOrd="0" destOrd="0" presId="urn:microsoft.com/office/officeart/2005/8/layout/bProcess3"/>
    <dgm:cxn modelId="{E0D5C9A4-E42C-4500-BEE7-A77B604D1F15}" type="presOf" srcId="{97A820E3-51AC-40D2-8103-8342074603C3}" destId="{3769113E-C278-40EE-8227-5E0B7F484E91}" srcOrd="0" destOrd="0" presId="urn:microsoft.com/office/officeart/2005/8/layout/bProcess3"/>
    <dgm:cxn modelId="{BF7733A7-ACFD-4C9D-850D-508859CC3669}" srcId="{9BD1E35C-8E91-4551-A939-446AD70BE713}" destId="{8C9740AD-9514-42FD-8A33-1AF7308CED18}" srcOrd="6" destOrd="0" parTransId="{EB9A4B65-A662-4856-B46F-09E9E512AD61}" sibTransId="{BE7E1C1B-277B-49C6-9031-37FEF9EBCCF5}"/>
    <dgm:cxn modelId="{6EFC12AB-83D6-4F0C-9C0C-938390D79B57}" type="presOf" srcId="{DB9FDB00-0693-4CA1-9C64-A2B0A8D200E4}" destId="{D0D51EB2-2FB4-497D-8476-1EEE2550935D}" srcOrd="0" destOrd="0" presId="urn:microsoft.com/office/officeart/2005/8/layout/bProcess3"/>
    <dgm:cxn modelId="{797EF2AE-E4BE-40E3-8B92-B281C1727CDD}" type="presOf" srcId="{240C0AAE-9042-48E2-B968-637D880A202B}" destId="{20977A53-60F4-4464-8D39-938E7A3EBEFF}" srcOrd="1" destOrd="0" presId="urn:microsoft.com/office/officeart/2005/8/layout/bProcess3"/>
    <dgm:cxn modelId="{D66EAFB6-93D5-4C28-BCA5-B2150A7F147D}" type="presOf" srcId="{9BD1E35C-8E91-4551-A939-446AD70BE713}" destId="{E874CC86-5805-483F-9902-8D3E006AC707}" srcOrd="0" destOrd="0" presId="urn:microsoft.com/office/officeart/2005/8/layout/bProcess3"/>
    <dgm:cxn modelId="{0E5B89BE-A522-4A0C-8B79-6C5766E16581}" srcId="{9BD1E35C-8E91-4551-A939-446AD70BE713}" destId="{E1A13BB6-202C-4E0E-AED6-9BFCAF0A9D96}" srcOrd="8" destOrd="0" parTransId="{FA195484-914B-4456-ADC7-6C1316959874}" sibTransId="{EFD4F7AD-34CD-480C-947F-7B3A0FE106A0}"/>
    <dgm:cxn modelId="{529B7BC8-6D0A-4168-97C2-6C60CA31A2AE}" srcId="{9BD1E35C-8E91-4551-A939-446AD70BE713}" destId="{E0D0707F-B30F-4F8E-969B-590AF34D3DFC}" srcOrd="2" destOrd="0" parTransId="{96CED7E8-810D-49A1-9A09-43AD268C7D0D}" sibTransId="{AB497CE6-FFC0-42AA-A32A-06407C819DD2}"/>
    <dgm:cxn modelId="{9023DACD-AF11-438E-B892-825271C27E3D}" type="presOf" srcId="{A38E0443-10DF-489A-88B8-5CF193940DCD}" destId="{68C00ADD-705E-4E12-8B9D-1818ECDDD189}" srcOrd="1" destOrd="0" presId="urn:microsoft.com/office/officeart/2005/8/layout/bProcess3"/>
    <dgm:cxn modelId="{CA5EFCCE-E603-4809-BFBA-8B0AF7FC5E94}" type="presOf" srcId="{BE7E1C1B-277B-49C6-9031-37FEF9EBCCF5}" destId="{F202DEB7-3E78-4126-869A-AA0F0E2DEC38}" srcOrd="0" destOrd="0" presId="urn:microsoft.com/office/officeart/2005/8/layout/bProcess3"/>
    <dgm:cxn modelId="{CF861CCF-2161-4090-9EDE-DE55BCC7A318}" type="presOf" srcId="{6B457254-4FBB-46AB-9AF2-83CCDDEA0F33}" destId="{CED9FBA4-BC71-4C79-B494-E39396A51209}" srcOrd="0" destOrd="0" presId="urn:microsoft.com/office/officeart/2005/8/layout/bProcess3"/>
    <dgm:cxn modelId="{C74A19D5-CE01-45DD-910C-CF00FD93098B}" srcId="{9BD1E35C-8E91-4551-A939-446AD70BE713}" destId="{7CB1CFFD-26B2-4D3B-BE3E-123C6AA9CEEE}" srcOrd="7" destOrd="0" parTransId="{968DE420-363E-4774-BB1A-B168DA88D77D}" sibTransId="{EAFE3FE5-1FDF-439F-9D22-B277C50128BF}"/>
    <dgm:cxn modelId="{885B37D7-B7B8-41C8-9689-2B9291A8FBF5}" type="presOf" srcId="{99447D9A-33FC-4FC0-BA42-628A1FD70B9E}" destId="{4C393E32-5234-459B-A1F2-707D356A28F4}" srcOrd="0" destOrd="0" presId="urn:microsoft.com/office/officeart/2005/8/layout/bProcess3"/>
    <dgm:cxn modelId="{C96572DB-AD1B-4967-B9A7-542D35FDCAC5}" type="presOf" srcId="{240C0AAE-9042-48E2-B968-637D880A202B}" destId="{2B5E54F0-2086-4F4A-8B01-A1F40F9CF773}" srcOrd="0" destOrd="0" presId="urn:microsoft.com/office/officeart/2005/8/layout/bProcess3"/>
    <dgm:cxn modelId="{0F85E0DC-E27D-4673-8D5C-AD39E009B6C7}" type="presOf" srcId="{BE7E1C1B-277B-49C6-9031-37FEF9EBCCF5}" destId="{C0043C56-BC1B-4035-87AC-10140FA06299}" srcOrd="1" destOrd="0" presId="urn:microsoft.com/office/officeart/2005/8/layout/bProcess3"/>
    <dgm:cxn modelId="{18CF23E1-EDA4-4520-BAAA-663B41A716B6}" srcId="{9BD1E35C-8E91-4551-A939-446AD70BE713}" destId="{8E3EACBE-9CCF-4154-8ECC-827F880AD05C}" srcOrd="4" destOrd="0" parTransId="{D442B3D4-A730-4B4F-86C7-7E3CAF02D1EF}" sibTransId="{965639AA-5891-4472-A952-FFBBACBD9283}"/>
    <dgm:cxn modelId="{337E2AE7-4E5E-4348-A08F-22D4962657F6}" type="presOf" srcId="{F125B0C2-C2F7-46AE-A79E-2686AFB10ACB}" destId="{BE629BB7-4D3F-4D6F-812C-CABC6161EB42}" srcOrd="0" destOrd="0" presId="urn:microsoft.com/office/officeart/2005/8/layout/bProcess3"/>
    <dgm:cxn modelId="{63504EEC-DEB3-478D-B1BE-957E230D88F6}" type="presOf" srcId="{7A3C77A6-823B-4A08-95E9-D8A4EE17C98A}" destId="{164CFE0E-C797-4E57-B74F-0DEE2EE1424C}" srcOrd="0" destOrd="0" presId="urn:microsoft.com/office/officeart/2005/8/layout/bProcess3"/>
    <dgm:cxn modelId="{507558F5-FEB9-494F-93FF-1539AB2AD51E}" srcId="{9BD1E35C-8E91-4551-A939-446AD70BE713}" destId="{17F53166-9E81-492F-96B7-9A7C761F2E0A}" srcOrd="9" destOrd="0" parTransId="{3E6EE5C9-ACA1-4E09-B962-3037787AEDD1}" sibTransId="{6B457254-4FBB-46AB-9AF2-83CCDDEA0F33}"/>
    <dgm:cxn modelId="{F611B6F5-0B29-4384-BE1F-54517AD72DA7}" type="presOf" srcId="{EAFE3FE5-1FDF-439F-9D22-B277C50128BF}" destId="{CB27166A-5593-4833-9B73-9A55452C1C7C}" srcOrd="1" destOrd="0" presId="urn:microsoft.com/office/officeart/2005/8/layout/bProcess3"/>
    <dgm:cxn modelId="{3506CDFC-ACA2-4C91-8ADF-1BC11257F144}" type="presOf" srcId="{17F53166-9E81-492F-96B7-9A7C761F2E0A}" destId="{4D28A711-0096-4096-B0E0-8D9F7FC94AF6}" srcOrd="0" destOrd="0" presId="urn:microsoft.com/office/officeart/2005/8/layout/bProcess3"/>
    <dgm:cxn modelId="{629A1474-0103-49E0-9354-73D41ACAF7A6}" type="presParOf" srcId="{E874CC86-5805-483F-9902-8D3E006AC707}" destId="{D0D51EB2-2FB4-497D-8476-1EEE2550935D}" srcOrd="0" destOrd="0" presId="urn:microsoft.com/office/officeart/2005/8/layout/bProcess3"/>
    <dgm:cxn modelId="{708020CF-6B7D-497C-902A-F76A2A8B49AB}" type="presParOf" srcId="{E874CC86-5805-483F-9902-8D3E006AC707}" destId="{164CFE0E-C797-4E57-B74F-0DEE2EE1424C}" srcOrd="1" destOrd="0" presId="urn:microsoft.com/office/officeart/2005/8/layout/bProcess3"/>
    <dgm:cxn modelId="{212C1735-1C44-40A0-848B-1BE3ED074FBA}" type="presParOf" srcId="{164CFE0E-C797-4E57-B74F-0DEE2EE1424C}" destId="{76662013-6683-421A-82DA-6E8716CD3732}" srcOrd="0" destOrd="0" presId="urn:microsoft.com/office/officeart/2005/8/layout/bProcess3"/>
    <dgm:cxn modelId="{1E9C212D-8883-4D83-B462-E027B34D8C6B}" type="presParOf" srcId="{E874CC86-5805-483F-9902-8D3E006AC707}" destId="{BE629BB7-4D3F-4D6F-812C-CABC6161EB42}" srcOrd="2" destOrd="0" presId="urn:microsoft.com/office/officeart/2005/8/layout/bProcess3"/>
    <dgm:cxn modelId="{DCA6D841-69D7-4061-B9CD-DD59DB883203}" type="presParOf" srcId="{E874CC86-5805-483F-9902-8D3E006AC707}" destId="{381C9918-D34D-44DC-AC63-44CCD2CB64F5}" srcOrd="3" destOrd="0" presId="urn:microsoft.com/office/officeart/2005/8/layout/bProcess3"/>
    <dgm:cxn modelId="{AE0FBE38-0890-44EE-9629-9C3516960863}" type="presParOf" srcId="{381C9918-D34D-44DC-AC63-44CCD2CB64F5}" destId="{68C00ADD-705E-4E12-8B9D-1818ECDDD189}" srcOrd="0" destOrd="0" presId="urn:microsoft.com/office/officeart/2005/8/layout/bProcess3"/>
    <dgm:cxn modelId="{F00958D6-BC54-4F4D-97D3-0C8B4CC90663}" type="presParOf" srcId="{E874CC86-5805-483F-9902-8D3E006AC707}" destId="{7F411BB8-9721-4E71-A428-8FC02D9AE72C}" srcOrd="4" destOrd="0" presId="urn:microsoft.com/office/officeart/2005/8/layout/bProcess3"/>
    <dgm:cxn modelId="{D14370BD-4256-448C-BCA0-46595D6250AF}" type="presParOf" srcId="{E874CC86-5805-483F-9902-8D3E006AC707}" destId="{C46DAC1D-9507-470C-8089-F53E56C62970}" srcOrd="5" destOrd="0" presId="urn:microsoft.com/office/officeart/2005/8/layout/bProcess3"/>
    <dgm:cxn modelId="{9E86473A-5421-406D-A21C-7FCC8174A8DC}" type="presParOf" srcId="{C46DAC1D-9507-470C-8089-F53E56C62970}" destId="{3D96CE0E-7822-466D-9BD8-A34BF81F964A}" srcOrd="0" destOrd="0" presId="urn:microsoft.com/office/officeart/2005/8/layout/bProcess3"/>
    <dgm:cxn modelId="{D5F4CE18-5BB5-48D9-B359-8B7A18E59128}" type="presParOf" srcId="{E874CC86-5805-483F-9902-8D3E006AC707}" destId="{3769113E-C278-40EE-8227-5E0B7F484E91}" srcOrd="6" destOrd="0" presId="urn:microsoft.com/office/officeart/2005/8/layout/bProcess3"/>
    <dgm:cxn modelId="{91A8BF8F-BDD4-430C-B16E-C6C9954EF6AF}" type="presParOf" srcId="{E874CC86-5805-483F-9902-8D3E006AC707}" destId="{2B5E54F0-2086-4F4A-8B01-A1F40F9CF773}" srcOrd="7" destOrd="0" presId="urn:microsoft.com/office/officeart/2005/8/layout/bProcess3"/>
    <dgm:cxn modelId="{8F00643E-8EC1-41EB-A9D0-494E0365C121}" type="presParOf" srcId="{2B5E54F0-2086-4F4A-8B01-A1F40F9CF773}" destId="{20977A53-60F4-4464-8D39-938E7A3EBEFF}" srcOrd="0" destOrd="0" presId="urn:microsoft.com/office/officeart/2005/8/layout/bProcess3"/>
    <dgm:cxn modelId="{53A79ACB-3923-4DEA-B212-239C92AF62AD}" type="presParOf" srcId="{E874CC86-5805-483F-9902-8D3E006AC707}" destId="{166025A1-B63D-4B9F-96DD-7ADEF3CA095D}" srcOrd="8" destOrd="0" presId="urn:microsoft.com/office/officeart/2005/8/layout/bProcess3"/>
    <dgm:cxn modelId="{1470B893-C758-4513-A451-062C1C8217F9}" type="presParOf" srcId="{E874CC86-5805-483F-9902-8D3E006AC707}" destId="{768EC1C6-F4B9-478F-BA6C-DDB6AB7BF136}" srcOrd="9" destOrd="0" presId="urn:microsoft.com/office/officeart/2005/8/layout/bProcess3"/>
    <dgm:cxn modelId="{761218E2-4D17-44C0-9C6A-F680BC3DC24B}" type="presParOf" srcId="{768EC1C6-F4B9-478F-BA6C-DDB6AB7BF136}" destId="{ED94EE6D-9193-4CC7-BF95-50443D8EBE5C}" srcOrd="0" destOrd="0" presId="urn:microsoft.com/office/officeart/2005/8/layout/bProcess3"/>
    <dgm:cxn modelId="{B75104E3-38C7-450A-A941-03CC748EB912}" type="presParOf" srcId="{E874CC86-5805-483F-9902-8D3E006AC707}" destId="{4146806B-C3A2-446F-AD63-59DAF8EBEAE2}" srcOrd="10" destOrd="0" presId="urn:microsoft.com/office/officeart/2005/8/layout/bProcess3"/>
    <dgm:cxn modelId="{9B8DF057-D5B7-4375-9F8D-BAD9F93ED54A}" type="presParOf" srcId="{E874CC86-5805-483F-9902-8D3E006AC707}" destId="{5F6A8E8F-8C46-4F03-8D2A-D1E884EF301F}" srcOrd="11" destOrd="0" presId="urn:microsoft.com/office/officeart/2005/8/layout/bProcess3"/>
    <dgm:cxn modelId="{8509D513-8043-489C-A2AB-A6A66BF6498E}" type="presParOf" srcId="{5F6A8E8F-8C46-4F03-8D2A-D1E884EF301F}" destId="{43720E57-64C1-419C-A28F-865E5FC507B4}" srcOrd="0" destOrd="0" presId="urn:microsoft.com/office/officeart/2005/8/layout/bProcess3"/>
    <dgm:cxn modelId="{8207A209-B138-4296-98AD-333B8DA2F6ED}" type="presParOf" srcId="{E874CC86-5805-483F-9902-8D3E006AC707}" destId="{C7B2B4CE-4F83-4CEA-9626-F81BD16FAC38}" srcOrd="12" destOrd="0" presId="urn:microsoft.com/office/officeart/2005/8/layout/bProcess3"/>
    <dgm:cxn modelId="{E19E47AF-D2E2-4FD3-9260-9CCFEB0ECDF0}" type="presParOf" srcId="{E874CC86-5805-483F-9902-8D3E006AC707}" destId="{F202DEB7-3E78-4126-869A-AA0F0E2DEC38}" srcOrd="13" destOrd="0" presId="urn:microsoft.com/office/officeart/2005/8/layout/bProcess3"/>
    <dgm:cxn modelId="{F93B5EFB-6746-4539-B66C-C2C1E3B71DA6}" type="presParOf" srcId="{F202DEB7-3E78-4126-869A-AA0F0E2DEC38}" destId="{C0043C56-BC1B-4035-87AC-10140FA06299}" srcOrd="0" destOrd="0" presId="urn:microsoft.com/office/officeart/2005/8/layout/bProcess3"/>
    <dgm:cxn modelId="{42FDCFD8-74C3-4936-8A81-177A4BE34B56}" type="presParOf" srcId="{E874CC86-5805-483F-9902-8D3E006AC707}" destId="{F4AE0F1B-0B3A-4495-BF14-D7707F1971AC}" srcOrd="14" destOrd="0" presId="urn:microsoft.com/office/officeart/2005/8/layout/bProcess3"/>
    <dgm:cxn modelId="{769C726C-2364-4FFA-8F4D-099E4C719964}" type="presParOf" srcId="{E874CC86-5805-483F-9902-8D3E006AC707}" destId="{66897B8A-2463-4BFB-A18D-C3212EF5FF73}" srcOrd="15" destOrd="0" presId="urn:microsoft.com/office/officeart/2005/8/layout/bProcess3"/>
    <dgm:cxn modelId="{41356FBE-FEE3-4C43-BDD1-AC10C31E2A51}" type="presParOf" srcId="{66897B8A-2463-4BFB-A18D-C3212EF5FF73}" destId="{CB27166A-5593-4833-9B73-9A55452C1C7C}" srcOrd="0" destOrd="0" presId="urn:microsoft.com/office/officeart/2005/8/layout/bProcess3"/>
    <dgm:cxn modelId="{F982C140-8DEE-44D6-BD1C-305FE40F329F}" type="presParOf" srcId="{E874CC86-5805-483F-9902-8D3E006AC707}" destId="{35BEA471-6C09-444D-BEB4-59FD115E6525}" srcOrd="16" destOrd="0" presId="urn:microsoft.com/office/officeart/2005/8/layout/bProcess3"/>
    <dgm:cxn modelId="{69A6D5E9-33A3-4E70-9F9F-052CECA245A9}" type="presParOf" srcId="{E874CC86-5805-483F-9902-8D3E006AC707}" destId="{D5343676-EF98-44E9-86A9-7029EE7D0FF6}" srcOrd="17" destOrd="0" presId="urn:microsoft.com/office/officeart/2005/8/layout/bProcess3"/>
    <dgm:cxn modelId="{650C199B-17C3-4527-AA23-62E22406F01A}" type="presParOf" srcId="{D5343676-EF98-44E9-86A9-7029EE7D0FF6}" destId="{E3515C01-21BA-4914-A7E4-0C929FBF02BE}" srcOrd="0" destOrd="0" presId="urn:microsoft.com/office/officeart/2005/8/layout/bProcess3"/>
    <dgm:cxn modelId="{A5D85B7A-0429-4EB4-BE3D-F583E5C3FB20}" type="presParOf" srcId="{E874CC86-5805-483F-9902-8D3E006AC707}" destId="{4D28A711-0096-4096-B0E0-8D9F7FC94AF6}" srcOrd="18" destOrd="0" presId="urn:microsoft.com/office/officeart/2005/8/layout/bProcess3"/>
    <dgm:cxn modelId="{2CA3B771-A008-41AD-8602-F87F5C6AECCD}" type="presParOf" srcId="{E874CC86-5805-483F-9902-8D3E006AC707}" destId="{CED9FBA4-BC71-4C79-B494-E39396A51209}" srcOrd="19" destOrd="0" presId="urn:microsoft.com/office/officeart/2005/8/layout/bProcess3"/>
    <dgm:cxn modelId="{09409C29-7A36-4841-B8BD-8D859E2C88B2}" type="presParOf" srcId="{CED9FBA4-BC71-4C79-B494-E39396A51209}" destId="{925C8E10-0D7D-4C99-9B04-E2F1A0CF5FE9}" srcOrd="0" destOrd="0" presId="urn:microsoft.com/office/officeart/2005/8/layout/bProcess3"/>
    <dgm:cxn modelId="{EC389307-92EF-4F04-B3D1-F7526CB66505}" type="presParOf" srcId="{E874CC86-5805-483F-9902-8D3E006AC707}" destId="{4C393E32-5234-459B-A1F2-707D356A28F4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B845F-7C70-4540-B878-016BE062EAF2}">
      <dsp:nvSpPr>
        <dsp:cNvPr id="0" name=""/>
        <dsp:cNvSpPr/>
      </dsp:nvSpPr>
      <dsp:spPr>
        <a:xfrm>
          <a:off x="3314700" y="2130375"/>
          <a:ext cx="2345174" cy="407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06"/>
              </a:lnTo>
              <a:lnTo>
                <a:pt x="2345174" y="203506"/>
              </a:lnTo>
              <a:lnTo>
                <a:pt x="2345174" y="407013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8E34A-C3C3-48E9-BF11-2E4B698A6BDE}">
      <dsp:nvSpPr>
        <dsp:cNvPr id="0" name=""/>
        <dsp:cNvSpPr/>
      </dsp:nvSpPr>
      <dsp:spPr>
        <a:xfrm>
          <a:off x="3268980" y="2130375"/>
          <a:ext cx="91440" cy="407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013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0FF76-0D75-4AED-8A31-E1AC39F6F687}">
      <dsp:nvSpPr>
        <dsp:cNvPr id="0" name=""/>
        <dsp:cNvSpPr/>
      </dsp:nvSpPr>
      <dsp:spPr>
        <a:xfrm>
          <a:off x="969525" y="2130375"/>
          <a:ext cx="2345174" cy="407013"/>
        </a:xfrm>
        <a:custGeom>
          <a:avLst/>
          <a:gdLst/>
          <a:ahLst/>
          <a:cxnLst/>
          <a:rect l="0" t="0" r="0" b="0"/>
          <a:pathLst>
            <a:path>
              <a:moveTo>
                <a:pt x="2345174" y="0"/>
              </a:moveTo>
              <a:lnTo>
                <a:pt x="2345174" y="203506"/>
              </a:lnTo>
              <a:lnTo>
                <a:pt x="0" y="203506"/>
              </a:lnTo>
              <a:lnTo>
                <a:pt x="0" y="407013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3E169-543F-4B40-AB4D-0B1D51E6FADE}">
      <dsp:nvSpPr>
        <dsp:cNvPr id="0" name=""/>
        <dsp:cNvSpPr/>
      </dsp:nvSpPr>
      <dsp:spPr>
        <a:xfrm>
          <a:off x="2192960" y="1292983"/>
          <a:ext cx="2243479" cy="83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0" kern="1200" dirty="0">
              <a:solidFill>
                <a:schemeClr val="accent2">
                  <a:lumMod val="75000"/>
                </a:schemeClr>
              </a:solidFill>
            </a:rPr>
            <a:t>TEHNIČKI              SISTEMI</a:t>
          </a:r>
          <a:endParaRPr lang="en-US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192960" y="1292983"/>
        <a:ext cx="2243479" cy="837392"/>
      </dsp:txXfrm>
    </dsp:sp>
    <dsp:sp modelId="{F505DAB5-4B4B-47DC-A3BB-0844778F8B2C}">
      <dsp:nvSpPr>
        <dsp:cNvPr id="0" name=""/>
        <dsp:cNvSpPr/>
      </dsp:nvSpPr>
      <dsp:spPr>
        <a:xfrm>
          <a:off x="445" y="2537389"/>
          <a:ext cx="1938160" cy="969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ASISTENT</a:t>
          </a:r>
          <a:endParaRPr lang="en-US" sz="2000" kern="1200" dirty="0"/>
        </a:p>
      </dsp:txBody>
      <dsp:txXfrm>
        <a:off x="445" y="2537389"/>
        <a:ext cx="1938160" cy="969080"/>
      </dsp:txXfrm>
    </dsp:sp>
    <dsp:sp modelId="{67463439-609F-409E-B5BE-6C68CFA19064}">
      <dsp:nvSpPr>
        <dsp:cNvPr id="0" name=""/>
        <dsp:cNvSpPr/>
      </dsp:nvSpPr>
      <dsp:spPr>
        <a:xfrm>
          <a:off x="2345619" y="2537389"/>
          <a:ext cx="1938160" cy="969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  ASISTENT + DALJA PODEŠAVANJA</a:t>
          </a:r>
          <a:endParaRPr lang="en-US" sz="2000" kern="1200" dirty="0"/>
        </a:p>
      </dsp:txBody>
      <dsp:txXfrm>
        <a:off x="2345619" y="2537389"/>
        <a:ext cx="1938160" cy="969080"/>
      </dsp:txXfrm>
    </dsp:sp>
    <dsp:sp modelId="{1179A5A1-DC7B-48DE-B71B-5EAFA48219B9}">
      <dsp:nvSpPr>
        <dsp:cNvPr id="0" name=""/>
        <dsp:cNvSpPr/>
      </dsp:nvSpPr>
      <dsp:spPr>
        <a:xfrm>
          <a:off x="4690794" y="2537389"/>
          <a:ext cx="1938160" cy="969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DETALJAN UNOS PODATAKA</a:t>
          </a:r>
          <a:endParaRPr lang="en-US" sz="2000" kern="1200" dirty="0"/>
        </a:p>
      </dsp:txBody>
      <dsp:txXfrm>
        <a:off x="4690794" y="2537389"/>
        <a:ext cx="1938160" cy="969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CFE0E-C797-4E57-B74F-0DEE2EE1424C}">
      <dsp:nvSpPr>
        <dsp:cNvPr id="0" name=""/>
        <dsp:cNvSpPr/>
      </dsp:nvSpPr>
      <dsp:spPr>
        <a:xfrm>
          <a:off x="2140207" y="784666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2358703" y="827925"/>
        <a:ext cx="24610" cy="4922"/>
      </dsp:txXfrm>
    </dsp:sp>
    <dsp:sp modelId="{D0D51EB2-2FB4-497D-8476-1EEE2550935D}">
      <dsp:nvSpPr>
        <dsp:cNvPr id="0" name=""/>
        <dsp:cNvSpPr/>
      </dsp:nvSpPr>
      <dsp:spPr>
        <a:xfrm>
          <a:off x="1997" y="188383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>
              <a:solidFill>
                <a:schemeClr val="accent2">
                  <a:lumMod val="75000"/>
                </a:schemeClr>
              </a:solidFill>
            </a:rPr>
            <a:t>DEFINISANJE TIPA PROJEKTA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97" y="188383"/>
        <a:ext cx="2140009" cy="1284005"/>
      </dsp:txXfrm>
    </dsp:sp>
    <dsp:sp modelId="{381C9918-D34D-44DC-AC63-44CCD2CB64F5}">
      <dsp:nvSpPr>
        <dsp:cNvPr id="0" name=""/>
        <dsp:cNvSpPr/>
      </dsp:nvSpPr>
      <dsp:spPr>
        <a:xfrm>
          <a:off x="4772418" y="784666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4990914" y="827925"/>
        <a:ext cx="24610" cy="4922"/>
      </dsp:txXfrm>
    </dsp:sp>
    <dsp:sp modelId="{BE629BB7-4D3F-4D6F-812C-CABC6161EB42}">
      <dsp:nvSpPr>
        <dsp:cNvPr id="0" name=""/>
        <dsp:cNvSpPr/>
      </dsp:nvSpPr>
      <dsp:spPr>
        <a:xfrm>
          <a:off x="2634209" y="188383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DEFINISANJE PARAMETARA ZGRADE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34209" y="188383"/>
        <a:ext cx="2140009" cy="1284005"/>
      </dsp:txXfrm>
    </dsp:sp>
    <dsp:sp modelId="{C46DAC1D-9507-470C-8089-F53E56C62970}">
      <dsp:nvSpPr>
        <dsp:cNvPr id="0" name=""/>
        <dsp:cNvSpPr/>
      </dsp:nvSpPr>
      <dsp:spPr>
        <a:xfrm>
          <a:off x="7404629" y="784666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7623125" y="827925"/>
        <a:ext cx="24610" cy="4922"/>
      </dsp:txXfrm>
    </dsp:sp>
    <dsp:sp modelId="{7F411BB8-9721-4E71-A428-8FC02D9AE72C}">
      <dsp:nvSpPr>
        <dsp:cNvPr id="0" name=""/>
        <dsp:cNvSpPr/>
      </dsp:nvSpPr>
      <dsp:spPr>
        <a:xfrm>
          <a:off x="5266420" y="188383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DEFINISANJE ELEMENATA OMOTAČA ZGRADE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266420" y="188383"/>
        <a:ext cx="2140009" cy="1284005"/>
      </dsp:txXfrm>
    </dsp:sp>
    <dsp:sp modelId="{2B5E54F0-2086-4F4A-8B01-A1F40F9CF773}">
      <dsp:nvSpPr>
        <dsp:cNvPr id="0" name=""/>
        <dsp:cNvSpPr/>
      </dsp:nvSpPr>
      <dsp:spPr>
        <a:xfrm>
          <a:off x="1072002" y="1470589"/>
          <a:ext cx="7896634" cy="461602"/>
        </a:xfrm>
        <a:custGeom>
          <a:avLst/>
          <a:gdLst/>
          <a:ahLst/>
          <a:cxnLst/>
          <a:rect l="0" t="0" r="0" b="0"/>
          <a:pathLst>
            <a:path>
              <a:moveTo>
                <a:pt x="7896634" y="0"/>
              </a:moveTo>
              <a:lnTo>
                <a:pt x="7896634" y="247901"/>
              </a:lnTo>
              <a:lnTo>
                <a:pt x="0" y="247901"/>
              </a:lnTo>
              <a:lnTo>
                <a:pt x="0" y="46160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4822520" y="1698929"/>
        <a:ext cx="395597" cy="4922"/>
      </dsp:txXfrm>
    </dsp:sp>
    <dsp:sp modelId="{3769113E-C278-40EE-8227-5E0B7F484E91}">
      <dsp:nvSpPr>
        <dsp:cNvPr id="0" name=""/>
        <dsp:cNvSpPr/>
      </dsp:nvSpPr>
      <dsp:spPr>
        <a:xfrm>
          <a:off x="7898631" y="188383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DEFINISANJE ZONA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898631" y="188383"/>
        <a:ext cx="2140009" cy="1284005"/>
      </dsp:txXfrm>
    </dsp:sp>
    <dsp:sp modelId="{768EC1C6-F4B9-478F-BA6C-DDB6AB7BF136}">
      <dsp:nvSpPr>
        <dsp:cNvPr id="0" name=""/>
        <dsp:cNvSpPr/>
      </dsp:nvSpPr>
      <dsp:spPr>
        <a:xfrm>
          <a:off x="2140207" y="2560873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2358703" y="2604132"/>
        <a:ext cx="24610" cy="4922"/>
      </dsp:txXfrm>
    </dsp:sp>
    <dsp:sp modelId="{166025A1-B63D-4B9F-96DD-7ADEF3CA095D}">
      <dsp:nvSpPr>
        <dsp:cNvPr id="0" name=""/>
        <dsp:cNvSpPr/>
      </dsp:nvSpPr>
      <dsp:spPr>
        <a:xfrm>
          <a:off x="1997" y="1964591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DEFINISANJE ELEMENATA OMOTAČA ZA ZONU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97" y="1964591"/>
        <a:ext cx="2140009" cy="1284005"/>
      </dsp:txXfrm>
    </dsp:sp>
    <dsp:sp modelId="{5F6A8E8F-8C46-4F03-8D2A-D1E884EF301F}">
      <dsp:nvSpPr>
        <dsp:cNvPr id="0" name=""/>
        <dsp:cNvSpPr/>
      </dsp:nvSpPr>
      <dsp:spPr>
        <a:xfrm>
          <a:off x="4772418" y="2560873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4990914" y="2604132"/>
        <a:ext cx="24610" cy="4922"/>
      </dsp:txXfrm>
    </dsp:sp>
    <dsp:sp modelId="{4146806B-C3A2-446F-AD63-59DAF8EBEAE2}">
      <dsp:nvSpPr>
        <dsp:cNvPr id="0" name=""/>
        <dsp:cNvSpPr/>
      </dsp:nvSpPr>
      <dsp:spPr>
        <a:xfrm>
          <a:off x="2634209" y="1964591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DEFINISANJE PODRUČJA RASVJETE ZA ZONU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34209" y="1964591"/>
        <a:ext cx="2140009" cy="1284005"/>
      </dsp:txXfrm>
    </dsp:sp>
    <dsp:sp modelId="{F202DEB7-3E78-4126-869A-AA0F0E2DEC38}">
      <dsp:nvSpPr>
        <dsp:cNvPr id="0" name=""/>
        <dsp:cNvSpPr/>
      </dsp:nvSpPr>
      <dsp:spPr>
        <a:xfrm>
          <a:off x="7404629" y="2560873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7623125" y="2604132"/>
        <a:ext cx="24610" cy="4922"/>
      </dsp:txXfrm>
    </dsp:sp>
    <dsp:sp modelId="{C7B2B4CE-4F83-4CEA-9626-F81BD16FAC38}">
      <dsp:nvSpPr>
        <dsp:cNvPr id="0" name=""/>
        <dsp:cNvSpPr/>
      </dsp:nvSpPr>
      <dsp:spPr>
        <a:xfrm>
          <a:off x="5266420" y="1964591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>
              <a:solidFill>
                <a:schemeClr val="accent2">
                  <a:lumMod val="75000"/>
                </a:schemeClr>
              </a:solidFill>
            </a:rPr>
            <a:t>DEFINISANJE ZAHTJEVA ZA STV ZA ZGRADU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5266420" y="1964591"/>
        <a:ext cx="2140009" cy="1284005"/>
      </dsp:txXfrm>
    </dsp:sp>
    <dsp:sp modelId="{66897B8A-2463-4BFB-A18D-C3212EF5FF73}">
      <dsp:nvSpPr>
        <dsp:cNvPr id="0" name=""/>
        <dsp:cNvSpPr/>
      </dsp:nvSpPr>
      <dsp:spPr>
        <a:xfrm>
          <a:off x="1072002" y="3246796"/>
          <a:ext cx="7896634" cy="461602"/>
        </a:xfrm>
        <a:custGeom>
          <a:avLst/>
          <a:gdLst/>
          <a:ahLst/>
          <a:cxnLst/>
          <a:rect l="0" t="0" r="0" b="0"/>
          <a:pathLst>
            <a:path>
              <a:moveTo>
                <a:pt x="7896634" y="0"/>
              </a:moveTo>
              <a:lnTo>
                <a:pt x="7896634" y="247901"/>
              </a:lnTo>
              <a:lnTo>
                <a:pt x="0" y="247901"/>
              </a:lnTo>
              <a:lnTo>
                <a:pt x="0" y="46160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4822520" y="3475136"/>
        <a:ext cx="395597" cy="4922"/>
      </dsp:txXfrm>
    </dsp:sp>
    <dsp:sp modelId="{F4AE0F1B-0B3A-4495-BF14-D7707F1971AC}">
      <dsp:nvSpPr>
        <dsp:cNvPr id="0" name=""/>
        <dsp:cNvSpPr/>
      </dsp:nvSpPr>
      <dsp:spPr>
        <a:xfrm>
          <a:off x="7898631" y="1964591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DEFINISANJE TEHNIČKIH SISTEMA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898631" y="1964591"/>
        <a:ext cx="2140009" cy="1284005"/>
      </dsp:txXfrm>
    </dsp:sp>
    <dsp:sp modelId="{D5343676-EF98-44E9-86A9-7029EE7D0FF6}">
      <dsp:nvSpPr>
        <dsp:cNvPr id="0" name=""/>
        <dsp:cNvSpPr/>
      </dsp:nvSpPr>
      <dsp:spPr>
        <a:xfrm>
          <a:off x="2140207" y="4337081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2358703" y="4380340"/>
        <a:ext cx="24610" cy="4922"/>
      </dsp:txXfrm>
    </dsp:sp>
    <dsp:sp modelId="{35BEA471-6C09-444D-BEB4-59FD115E6525}">
      <dsp:nvSpPr>
        <dsp:cNvPr id="0" name=""/>
        <dsp:cNvSpPr/>
      </dsp:nvSpPr>
      <dsp:spPr>
        <a:xfrm>
          <a:off x="1997" y="3740798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>
              <a:solidFill>
                <a:schemeClr val="accent2">
                  <a:lumMod val="75000"/>
                </a:schemeClr>
              </a:solidFill>
            </a:rPr>
            <a:t>PRIKAZIVANJE I ANALIZA REZULTATA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97" y="3740798"/>
        <a:ext cx="2140009" cy="1284005"/>
      </dsp:txXfrm>
    </dsp:sp>
    <dsp:sp modelId="{CED9FBA4-BC71-4C79-B494-E39396A51209}">
      <dsp:nvSpPr>
        <dsp:cNvPr id="0" name=""/>
        <dsp:cNvSpPr/>
      </dsp:nvSpPr>
      <dsp:spPr>
        <a:xfrm>
          <a:off x="4772418" y="4337081"/>
          <a:ext cx="461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60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4990914" y="4380340"/>
        <a:ext cx="24610" cy="4922"/>
      </dsp:txXfrm>
    </dsp:sp>
    <dsp:sp modelId="{4D28A711-0096-4096-B0E0-8D9F7FC94AF6}">
      <dsp:nvSpPr>
        <dsp:cNvPr id="0" name=""/>
        <dsp:cNvSpPr/>
      </dsp:nvSpPr>
      <dsp:spPr>
        <a:xfrm>
          <a:off x="2634209" y="3740798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>
              <a:solidFill>
                <a:schemeClr val="accent2">
                  <a:lumMod val="75000"/>
                </a:schemeClr>
              </a:solidFill>
            </a:rPr>
            <a:t>DEFINISANJE PAKETA MJERA ZA POBOLJŠANJE EE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34209" y="3740798"/>
        <a:ext cx="2140009" cy="1284005"/>
      </dsp:txXfrm>
    </dsp:sp>
    <dsp:sp modelId="{4C393E32-5234-459B-A1F2-707D356A28F4}">
      <dsp:nvSpPr>
        <dsp:cNvPr id="0" name=""/>
        <dsp:cNvSpPr/>
      </dsp:nvSpPr>
      <dsp:spPr>
        <a:xfrm>
          <a:off x="5266420" y="3740798"/>
          <a:ext cx="2140009" cy="1284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>
              <a:solidFill>
                <a:schemeClr val="accent2">
                  <a:lumMod val="75000"/>
                </a:schemeClr>
              </a:solidFill>
            </a:rPr>
            <a:t>GENERISANJE SERTIFIKATA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5266420" y="3740798"/>
        <a:ext cx="2140009" cy="128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4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8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6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4EAB7D7-3608-4730-B2E2-670834DF882C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12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0.png"/><Relationship Id="rId5" Type="http://schemas.openxmlformats.org/officeDocument/2006/relationships/image" Target="../media/image23.jpe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434" y="5092237"/>
            <a:ext cx="7658100" cy="1620277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sr-Latn-ME" sz="4000" dirty="0">
                <a:solidFill>
                  <a:schemeClr val="tx1"/>
                </a:solidFill>
              </a:rPr>
              <a:t>SOFTVER ZA PRORAČUN ENERGETSKIH KARAKTERISTIKA ZGRADA: </a:t>
            </a:r>
            <a:r>
              <a:rPr lang="sr-Latn-ME" sz="4000" dirty="0">
                <a:solidFill>
                  <a:schemeClr val="accent2">
                    <a:lumMod val="50000"/>
                  </a:schemeClr>
                </a:solidFill>
              </a:rPr>
              <a:t>meec</a:t>
            </a:r>
            <a:r>
              <a:rPr lang="sr-Latn-ME" sz="40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5092237"/>
            <a:ext cx="3200400" cy="1463040"/>
          </a:xfrm>
        </p:spPr>
        <p:txBody>
          <a:bodyPr>
            <a:normAutofit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July</a:t>
            </a:r>
            <a:r>
              <a:rPr lang="sr-Latn-ME" dirty="0"/>
              <a:t> 20</a:t>
            </a:r>
            <a:r>
              <a:rPr lang="en-US" dirty="0"/>
              <a:t>24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Marija Vujadinovic 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softver – osnovni koncepti (2)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5FD434-E56C-1F40-0011-71E9C6AD808A}"/>
              </a:ext>
            </a:extLst>
          </p:cNvPr>
          <p:cNvCxnSpPr>
            <a:cxnSpLocks/>
          </p:cNvCxnSpPr>
          <p:nvPr/>
        </p:nvCxnSpPr>
        <p:spPr>
          <a:xfrm>
            <a:off x="5872809" y="1851347"/>
            <a:ext cx="0" cy="463594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362D67-2C44-24DB-C6A7-050FAFC8598B}"/>
              </a:ext>
            </a:extLst>
          </p:cNvPr>
          <p:cNvSpPr txBox="1"/>
          <p:nvPr/>
        </p:nvSpPr>
        <p:spPr>
          <a:xfrm>
            <a:off x="2296057" y="1497404"/>
            <a:ext cx="23165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REZIDENCIJALNE ZGRADE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D52BE-F69C-FA74-66DB-23E1D16BCB4F}"/>
              </a:ext>
            </a:extLst>
          </p:cNvPr>
          <p:cNvSpPr txBox="1"/>
          <p:nvPr/>
        </p:nvSpPr>
        <p:spPr>
          <a:xfrm>
            <a:off x="7100927" y="1497404"/>
            <a:ext cx="231658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NEREZIDENCIJALNE ZGRADE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F75318-3BA4-9485-7056-39C57F7F1A58}"/>
              </a:ext>
            </a:extLst>
          </p:cNvPr>
          <p:cNvCxnSpPr>
            <a:cxnSpLocks/>
            <a:stCxn id="5" idx="1"/>
            <a:endCxn id="3" idx="3"/>
          </p:cNvCxnSpPr>
          <p:nvPr/>
        </p:nvCxnSpPr>
        <p:spPr>
          <a:xfrm flipH="1">
            <a:off x="4612647" y="1851347"/>
            <a:ext cx="248828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6484D1-60EA-98C0-60DB-89551042D281}"/>
              </a:ext>
            </a:extLst>
          </p:cNvPr>
          <p:cNvSpPr txBox="1"/>
          <p:nvPr/>
        </p:nvSpPr>
        <p:spPr>
          <a:xfrm>
            <a:off x="951767" y="2391918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Zgrada = 1 zona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09177-29DB-E97E-D595-A52FEADCE13D}"/>
              </a:ext>
            </a:extLst>
          </p:cNvPr>
          <p:cNvSpPr txBox="1"/>
          <p:nvPr/>
        </p:nvSpPr>
        <p:spPr>
          <a:xfrm>
            <a:off x="951767" y="2932489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2 profila korišćenja: </a:t>
            </a:r>
          </a:p>
        </p:txBody>
      </p:sp>
      <p:pic>
        <p:nvPicPr>
          <p:cNvPr id="12" name="Picture 8" descr="Residential Apartments icon PNG and SVG Vector Free Download">
            <a:extLst>
              <a:ext uri="{FF2B5EF4-FFF2-40B4-BE49-F238E27FC236}">
                <a16:creationId xmlns:a16="http://schemas.microsoft.com/office/drawing/2014/main" id="{09ADC2C0-3FC4-B501-A82F-20A15579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99" y="2836651"/>
            <a:ext cx="505531" cy="4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ome Icon Flat Icon Single High Stock Vector (Royalty Free) 737360983 |  Shutterstock">
            <a:extLst>
              <a:ext uri="{FF2B5EF4-FFF2-40B4-BE49-F238E27FC236}">
                <a16:creationId xmlns:a16="http://schemas.microsoft.com/office/drawing/2014/main" id="{3B7531BA-ADAA-1721-389E-4DC78DD05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4490" r="13956" b="20204"/>
          <a:stretch/>
        </p:blipFill>
        <p:spPr bwMode="auto">
          <a:xfrm>
            <a:off x="3210383" y="2887866"/>
            <a:ext cx="444734" cy="4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CBB4CD-3A8B-F99F-D2EE-EB04E86E7A57}"/>
              </a:ext>
            </a:extLst>
          </p:cNvPr>
          <p:cNvSpPr txBox="1"/>
          <p:nvPr/>
        </p:nvSpPr>
        <p:spPr>
          <a:xfrm>
            <a:off x="1443423" y="3415519"/>
            <a:ext cx="2771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 ne uzima se u obzir </a:t>
            </a:r>
          </a:p>
        </p:txBody>
      </p:sp>
      <p:pic>
        <p:nvPicPr>
          <p:cNvPr id="16" name="Picture 2" descr="Lightbulb, bright, creative, electricity, energy, idea, light icon -  Download on Iconfinder">
            <a:extLst>
              <a:ext uri="{FF2B5EF4-FFF2-40B4-BE49-F238E27FC236}">
                <a16:creationId xmlns:a16="http://schemas.microsoft.com/office/drawing/2014/main" id="{2F5E1FE5-3789-3A64-9C50-6707E096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6" y="3332599"/>
            <a:ext cx="609481" cy="5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Tap Drop, Water Faucet, computer Icons, tap Water, symbol png ...">
            <a:extLst>
              <a:ext uri="{FF2B5EF4-FFF2-40B4-BE49-F238E27FC236}">
                <a16:creationId xmlns:a16="http://schemas.microsoft.com/office/drawing/2014/main" id="{34BB1C8B-34A6-1CB6-F3E6-387BBE1C9F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0" y="4054375"/>
            <a:ext cx="633535" cy="56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510C5B-BEB1-A865-62FE-A58AA83A1C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0" t="38760" r="34448" b="51398"/>
          <a:stretch/>
        </p:blipFill>
        <p:spPr bwMode="auto">
          <a:xfrm>
            <a:off x="965382" y="4621605"/>
            <a:ext cx="488345" cy="4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9AB085-B60B-5F4F-AACA-8143AC4CB3D4}"/>
              </a:ext>
            </a:extLst>
          </p:cNvPr>
          <p:cNvSpPr txBox="1"/>
          <p:nvPr/>
        </p:nvSpPr>
        <p:spPr>
          <a:xfrm>
            <a:off x="1453727" y="4043582"/>
            <a:ext cx="2771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 u profilu korišćenja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E4874-9CA8-2AF2-FAAF-426B3BC243ED}"/>
              </a:ext>
            </a:extLst>
          </p:cNvPr>
          <p:cNvSpPr txBox="1"/>
          <p:nvPr/>
        </p:nvSpPr>
        <p:spPr>
          <a:xfrm>
            <a:off x="1523213" y="4667050"/>
            <a:ext cx="4116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 postupak za rezidencijalne zgrade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96BC4B-3A34-3B0C-393E-B8DCD13FC4EE}"/>
              </a:ext>
            </a:extLst>
          </p:cNvPr>
          <p:cNvSpPr txBox="1"/>
          <p:nvPr/>
        </p:nvSpPr>
        <p:spPr>
          <a:xfrm>
            <a:off x="951767" y="5216286"/>
            <a:ext cx="4116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Geometrija zone: A</a:t>
            </a:r>
            <a:r>
              <a:rPr lang="sr-Latn-RS" sz="1200" dirty="0">
                <a:ea typeface="Verdana" panose="020B0604030504040204" pitchFamily="34" charset="0"/>
                <a:cs typeface="Segoe UI" panose="020B0502040204020203" pitchFamily="34" charset="0"/>
              </a:rPr>
              <a:t>NF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, h</a:t>
            </a:r>
            <a:r>
              <a:rPr lang="sr-Latn-RS" sz="1400" dirty="0">
                <a:ea typeface="Verdana" panose="020B0604030504040204" pitchFamily="34" charset="0"/>
                <a:cs typeface="Segoe UI" panose="020B0502040204020203" pitchFamily="34" charset="0"/>
              </a:rPr>
              <a:t>SV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, h</a:t>
            </a:r>
            <a:r>
              <a:rPr lang="sr-Latn-RS" sz="1400" dirty="0">
                <a:ea typeface="Verdana" panose="020B0604030504040204" pitchFamily="34" charset="0"/>
                <a:cs typeface="Segoe UI" panose="020B0502040204020203" pitchFamily="34" charset="0"/>
              </a:rPr>
              <a:t>VK</a:t>
            </a:r>
            <a:endParaRPr lang="sr-Latn-RS" sz="2000" dirty="0"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514799-FDB5-885C-7628-AC04BF3058E3}"/>
              </a:ext>
            </a:extLst>
          </p:cNvPr>
          <p:cNvSpPr txBox="1"/>
          <p:nvPr/>
        </p:nvSpPr>
        <p:spPr>
          <a:xfrm>
            <a:off x="951767" y="5707286"/>
            <a:ext cx="4116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Profili korišćenja: standardni</a:t>
            </a:r>
          </a:p>
        </p:txBody>
      </p:sp>
      <p:pic>
        <p:nvPicPr>
          <p:cNvPr id="27" name="Picture 8" descr="Locked padlock - Free security icons">
            <a:extLst>
              <a:ext uri="{FF2B5EF4-FFF2-40B4-BE49-F238E27FC236}">
                <a16:creationId xmlns:a16="http://schemas.microsoft.com/office/drawing/2014/main" id="{71543B39-5DC3-B8FC-3F71-45E0F55E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49" y="5690651"/>
            <a:ext cx="345246" cy="3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2ADF1BB-42BA-216C-A4F4-0C38273FF1C5}"/>
              </a:ext>
            </a:extLst>
          </p:cNvPr>
          <p:cNvSpPr txBox="1"/>
          <p:nvPr/>
        </p:nvSpPr>
        <p:spPr>
          <a:xfrm>
            <a:off x="6323588" y="2391918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Zgrada = više zona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E418BA-A2D8-BC01-64C9-CA7CAB585942}"/>
              </a:ext>
            </a:extLst>
          </p:cNvPr>
          <p:cNvSpPr txBox="1"/>
          <p:nvPr/>
        </p:nvSpPr>
        <p:spPr>
          <a:xfrm>
            <a:off x="6323588" y="2932489"/>
            <a:ext cx="3968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36 profila korišćenja (standardnih)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94A22C-3D57-5203-359E-B80913172141}"/>
              </a:ext>
            </a:extLst>
          </p:cNvPr>
          <p:cNvSpPr txBox="1"/>
          <p:nvPr/>
        </p:nvSpPr>
        <p:spPr>
          <a:xfrm>
            <a:off x="6815244" y="3415519"/>
            <a:ext cx="2771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 na nivou zona</a:t>
            </a:r>
          </a:p>
        </p:txBody>
      </p:sp>
      <p:pic>
        <p:nvPicPr>
          <p:cNvPr id="42" name="Picture 2" descr="Lightbulb, bright, creative, electricity, energy, idea, light icon -  Download on Iconfinder">
            <a:extLst>
              <a:ext uri="{FF2B5EF4-FFF2-40B4-BE49-F238E27FC236}">
                <a16:creationId xmlns:a16="http://schemas.microsoft.com/office/drawing/2014/main" id="{91CE384A-BBA5-9756-8332-B8B5A2F5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67" y="3332599"/>
            <a:ext cx="609481" cy="5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Tap Drop, Water Faucet, computer Icons, tap Water, symbol png ...">
            <a:extLst>
              <a:ext uri="{FF2B5EF4-FFF2-40B4-BE49-F238E27FC236}">
                <a16:creationId xmlns:a16="http://schemas.microsoft.com/office/drawing/2014/main" id="{2F7AA64B-A7BD-3A58-514E-F09D15D94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01" y="4054375"/>
            <a:ext cx="633535" cy="56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F184303-B423-1713-7304-73B9D696BE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0" t="38760" r="34448" b="51398"/>
          <a:stretch/>
        </p:blipFill>
        <p:spPr bwMode="auto">
          <a:xfrm>
            <a:off x="6337203" y="4621605"/>
            <a:ext cx="488345" cy="4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76CD355-7E4F-C236-CCF7-13D40B147EC2}"/>
              </a:ext>
            </a:extLst>
          </p:cNvPr>
          <p:cNvSpPr txBox="1"/>
          <p:nvPr/>
        </p:nvSpPr>
        <p:spPr>
          <a:xfrm>
            <a:off x="6825548" y="4043582"/>
            <a:ext cx="2771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 na nivou zgrade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EB9BB-DB63-46B0-A1F6-9A6B38A565DE}"/>
              </a:ext>
            </a:extLst>
          </p:cNvPr>
          <p:cNvSpPr txBox="1"/>
          <p:nvPr/>
        </p:nvSpPr>
        <p:spPr>
          <a:xfrm>
            <a:off x="6895034" y="4667050"/>
            <a:ext cx="434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 postupak za nerezidencijalne zgrade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F8CF58-CD77-B770-97E3-0ECAAA33DC2B}"/>
              </a:ext>
            </a:extLst>
          </p:cNvPr>
          <p:cNvSpPr txBox="1"/>
          <p:nvPr/>
        </p:nvSpPr>
        <p:spPr>
          <a:xfrm>
            <a:off x="6323588" y="5216286"/>
            <a:ext cx="4116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Geometrija zone: A</a:t>
            </a:r>
            <a:r>
              <a:rPr lang="sr-Latn-RS" sz="1200" dirty="0">
                <a:ea typeface="Verdana" panose="020B0604030504040204" pitchFamily="34" charset="0"/>
                <a:cs typeface="Segoe UI" panose="020B0502040204020203" pitchFamily="34" charset="0"/>
              </a:rPr>
              <a:t>NF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, V</a:t>
            </a:r>
            <a:r>
              <a:rPr lang="sr-Latn-RS" sz="1400" dirty="0">
                <a:ea typeface="Verdana" panose="020B0604030504040204" pitchFamily="34" charset="0"/>
                <a:cs typeface="Segoe UI" panose="020B0502040204020203" pitchFamily="34" charset="0"/>
              </a:rPr>
              <a:t>N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, V</a:t>
            </a:r>
            <a:r>
              <a:rPr lang="sr-Latn-RS" sz="1400" dirty="0">
                <a:ea typeface="Verdana" panose="020B0604030504040204" pitchFamily="34" charset="0"/>
                <a:cs typeface="Segoe UI" panose="020B0502040204020203" pitchFamily="34" charset="0"/>
              </a:rPr>
              <a:t>T</a:t>
            </a:r>
            <a:endParaRPr lang="sr-Latn-RS" sz="2000" dirty="0"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8E7890-2816-C0A7-E9D6-C5DE926AF9C9}"/>
              </a:ext>
            </a:extLst>
          </p:cNvPr>
          <p:cNvSpPr txBox="1"/>
          <p:nvPr/>
        </p:nvSpPr>
        <p:spPr>
          <a:xfrm>
            <a:off x="6323587" y="5707286"/>
            <a:ext cx="4631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Profili korišćenja: standardni      , sopstveni</a:t>
            </a:r>
          </a:p>
        </p:txBody>
      </p:sp>
      <p:pic>
        <p:nvPicPr>
          <p:cNvPr id="52" name="Picture 8" descr="Locked padlock - Free security icons">
            <a:extLst>
              <a:ext uri="{FF2B5EF4-FFF2-40B4-BE49-F238E27FC236}">
                <a16:creationId xmlns:a16="http://schemas.microsoft.com/office/drawing/2014/main" id="{98751F48-3BAD-8E23-945E-65F4C9B9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70" y="5690651"/>
            <a:ext cx="345246" cy="3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Unlock Icon PNG Images, Vectors Free Download - Pngtree">
            <a:extLst>
              <a:ext uri="{FF2B5EF4-FFF2-40B4-BE49-F238E27FC236}">
                <a16:creationId xmlns:a16="http://schemas.microsoft.com/office/drawing/2014/main" id="{A9A19540-AE72-0C23-D005-EB30F852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816" y="5638786"/>
            <a:ext cx="428968" cy="4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093E2234-307B-909B-888D-B5F1CE2C9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63030"/>
              </p:ext>
            </p:extLst>
          </p:nvPr>
        </p:nvGraphicFramePr>
        <p:xfrm>
          <a:off x="2427962" y="782671"/>
          <a:ext cx="6629400" cy="479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" name="Picture 60">
            <a:extLst>
              <a:ext uri="{FF2B5EF4-FFF2-40B4-BE49-F238E27FC236}">
                <a16:creationId xmlns:a16="http://schemas.microsoft.com/office/drawing/2014/main" id="{B345E4E3-B18C-3B27-4F7A-05200A881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265" y="4306281"/>
            <a:ext cx="673871" cy="673871"/>
          </a:xfrm>
          <a:prstGeom prst="rect">
            <a:avLst/>
          </a:prstGeom>
        </p:spPr>
      </p:pic>
      <p:pic>
        <p:nvPicPr>
          <p:cNvPr id="62" name="Picture 24" descr="Magic, miracle, wizard icon - Download on Iconfinder">
            <a:extLst>
              <a:ext uri="{FF2B5EF4-FFF2-40B4-BE49-F238E27FC236}">
                <a16:creationId xmlns:a16="http://schemas.microsoft.com/office/drawing/2014/main" id="{3D0A0023-B4A6-1A9B-5136-FEA286F3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58" y="4374135"/>
            <a:ext cx="538162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6D9E362-1EE4-42B7-915B-9DAB2C43C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494" y="4306281"/>
            <a:ext cx="673871" cy="673871"/>
          </a:xfrm>
          <a:prstGeom prst="rect">
            <a:avLst/>
          </a:prstGeom>
        </p:spPr>
      </p:pic>
      <p:pic>
        <p:nvPicPr>
          <p:cNvPr id="2" name="Picture 24" descr="Magic, miracle, wizard icon - Download on Iconfinder">
            <a:extLst>
              <a:ext uri="{FF2B5EF4-FFF2-40B4-BE49-F238E27FC236}">
                <a16:creationId xmlns:a16="http://schemas.microsoft.com/office/drawing/2014/main" id="{8DCC9FF2-543E-0F87-4175-0A60033E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78" y="4441990"/>
            <a:ext cx="538162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softver – osnovni koncepti (3)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10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5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7A54667-1D50-B3CD-30DF-41EA1C073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9"/>
          <a:stretch/>
        </p:blipFill>
        <p:spPr bwMode="auto">
          <a:xfrm>
            <a:off x="834188" y="1045446"/>
            <a:ext cx="10567398" cy="559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46C976-CDE5-2DD5-9F91-AC98E76F7A9E}"/>
              </a:ext>
            </a:extLst>
          </p:cNvPr>
          <p:cNvSpPr/>
          <p:nvPr/>
        </p:nvSpPr>
        <p:spPr>
          <a:xfrm>
            <a:off x="3009734" y="2152649"/>
            <a:ext cx="6251490" cy="28765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81D5C2-7353-5904-A522-76641BE6E2AB}"/>
              </a:ext>
            </a:extLst>
          </p:cNvPr>
          <p:cNvSpPr/>
          <p:nvPr/>
        </p:nvSpPr>
        <p:spPr>
          <a:xfrm>
            <a:off x="834188" y="2152651"/>
            <a:ext cx="2175546" cy="44880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A5C0F-0A5E-C1C2-36BB-E5C8A3749D0B}"/>
              </a:ext>
            </a:extLst>
          </p:cNvPr>
          <p:cNvSpPr/>
          <p:nvPr/>
        </p:nvSpPr>
        <p:spPr>
          <a:xfrm>
            <a:off x="9261224" y="2152650"/>
            <a:ext cx="2096587" cy="44880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198DE5-876D-55B1-7866-6E2880B6B67E}"/>
              </a:ext>
            </a:extLst>
          </p:cNvPr>
          <p:cNvSpPr/>
          <p:nvPr/>
        </p:nvSpPr>
        <p:spPr>
          <a:xfrm>
            <a:off x="3009734" y="5029200"/>
            <a:ext cx="6251490" cy="16115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DCF45-ADA9-F0A0-EAC8-0BF1DE387AE6}"/>
              </a:ext>
            </a:extLst>
          </p:cNvPr>
          <p:cNvSpPr txBox="1"/>
          <p:nvPr/>
        </p:nvSpPr>
        <p:spPr>
          <a:xfrm>
            <a:off x="5250282" y="3331920"/>
            <a:ext cx="150386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Glavni prozor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3E265-07AA-DD6E-3CF8-51B8A0DA2C9D}"/>
              </a:ext>
            </a:extLst>
          </p:cNvPr>
          <p:cNvSpPr txBox="1"/>
          <p:nvPr/>
        </p:nvSpPr>
        <p:spPr>
          <a:xfrm>
            <a:off x="1116937" y="3750368"/>
            <a:ext cx="129973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Stablo navigacije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4A949-EEF9-AFFD-BF84-D1FA48F6D838}"/>
              </a:ext>
            </a:extLst>
          </p:cNvPr>
          <p:cNvSpPr txBox="1"/>
          <p:nvPr/>
        </p:nvSpPr>
        <p:spPr>
          <a:xfrm>
            <a:off x="7395687" y="5578920"/>
            <a:ext cx="142490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Rezultati proračuna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532E6-9D6E-D3A6-DD40-0FDBEC61169F}"/>
              </a:ext>
            </a:extLst>
          </p:cNvPr>
          <p:cNvSpPr txBox="1"/>
          <p:nvPr/>
        </p:nvSpPr>
        <p:spPr>
          <a:xfrm>
            <a:off x="9620169" y="3750368"/>
            <a:ext cx="145489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Pomoć</a:t>
            </a:r>
            <a:r>
              <a:rPr lang="en-US" sz="2000" dirty="0"/>
              <a:t>/ </a:t>
            </a:r>
            <a:r>
              <a:rPr lang="sr-Latn-RS" sz="2000" dirty="0"/>
              <a:t>Rezultati parametara</a:t>
            </a:r>
            <a:endParaRPr lang="en-US" sz="2000" dirty="0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korisnički interfejs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3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struktura menija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2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78E9A26-C13C-A5AF-37A6-DC885EDF0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9"/>
          <a:stretch/>
        </p:blipFill>
        <p:spPr bwMode="auto">
          <a:xfrm>
            <a:off x="834188" y="1045446"/>
            <a:ext cx="10567398" cy="559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78F1F-C223-605B-C2BA-DBAFDD7CB4F6}"/>
              </a:ext>
            </a:extLst>
          </p:cNvPr>
          <p:cNvSpPr/>
          <p:nvPr/>
        </p:nvSpPr>
        <p:spPr>
          <a:xfrm>
            <a:off x="834188" y="1240971"/>
            <a:ext cx="10567398" cy="91167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9CFA0-5181-63EA-A899-A0B917BB3492}"/>
              </a:ext>
            </a:extLst>
          </p:cNvPr>
          <p:cNvSpPr/>
          <p:nvPr/>
        </p:nvSpPr>
        <p:spPr>
          <a:xfrm>
            <a:off x="2303761" y="2680198"/>
            <a:ext cx="250772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000" dirty="0"/>
              <a:t>Vrste proračuna:</a:t>
            </a:r>
            <a:endParaRPr lang="en-US" sz="2000" dirty="0"/>
          </a:p>
          <a:p>
            <a:pPr marL="400050" indent="-400050">
              <a:buAutoNum type="romanLcParenBoth"/>
            </a:pPr>
            <a:r>
              <a:rPr lang="sr-Latn-RS" sz="2000" dirty="0"/>
              <a:t>Proračun za sertifikovanje</a:t>
            </a:r>
            <a:endParaRPr lang="en-US" sz="2000" dirty="0"/>
          </a:p>
          <a:p>
            <a:pPr marL="400050" indent="-400050">
              <a:buAutoNum type="romanLcParenBoth"/>
            </a:pPr>
            <a:r>
              <a:rPr lang="sr-Latn-RS" sz="2000" dirty="0"/>
              <a:t>Proračun potrošnje energije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A5A56D-E712-726B-8847-1188BC2B9A9E}"/>
              </a:ext>
            </a:extLst>
          </p:cNvPr>
          <p:cNvCxnSpPr/>
          <p:nvPr/>
        </p:nvCxnSpPr>
        <p:spPr>
          <a:xfrm rot="5400000">
            <a:off x="2501904" y="2416424"/>
            <a:ext cx="527548" cy="0"/>
          </a:xfrm>
          <a:prstGeom prst="straightConnector1">
            <a:avLst/>
          </a:prstGeom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DA7E853-8759-E9FC-B875-F8B07A494B1A}"/>
              </a:ext>
            </a:extLst>
          </p:cNvPr>
          <p:cNvSpPr/>
          <p:nvPr/>
        </p:nvSpPr>
        <p:spPr>
          <a:xfrm>
            <a:off x="6281059" y="2680198"/>
            <a:ext cx="274319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000" dirty="0"/>
              <a:t>Metodologija proračuna sa aneksima</a:t>
            </a:r>
          </a:p>
          <a:p>
            <a:r>
              <a:rPr lang="sr-Latn-RS" sz="2000" dirty="0"/>
              <a:t>Uputstvo za korišćenje</a:t>
            </a:r>
          </a:p>
          <a:p>
            <a:r>
              <a:rPr lang="sr-Latn-RS" sz="2000" dirty="0"/>
              <a:t>Korisni dokumenti (pravilnici, pomoćni dokumenti)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781BFF-2328-CB1B-1A2A-92C20FF1C450}"/>
              </a:ext>
            </a:extLst>
          </p:cNvPr>
          <p:cNvCxnSpPr/>
          <p:nvPr/>
        </p:nvCxnSpPr>
        <p:spPr>
          <a:xfrm rot="5400000">
            <a:off x="6479203" y="2416424"/>
            <a:ext cx="527548" cy="0"/>
          </a:xfrm>
          <a:prstGeom prst="straightConnector1">
            <a:avLst/>
          </a:prstGeom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modelovanje – koraci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15D14E5-3F7E-57E7-D039-333B11977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02176"/>
              </p:ext>
            </p:extLst>
          </p:nvPr>
        </p:nvGraphicFramePr>
        <p:xfrm>
          <a:off x="834189" y="1187613"/>
          <a:ext cx="10040639" cy="52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254189-5AB9-BA8D-21AC-B491414FBCFD}"/>
              </a:ext>
            </a:extLst>
          </p:cNvPr>
          <p:cNvSpPr txBox="1"/>
          <p:nvPr/>
        </p:nvSpPr>
        <p:spPr>
          <a:xfrm>
            <a:off x="8386010" y="6182132"/>
            <a:ext cx="3479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*   za nerezidencijalne zgrade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FA700-1D4B-AD0C-EC67-FF2D8830B99D}"/>
              </a:ext>
            </a:extLst>
          </p:cNvPr>
          <p:cNvSpPr txBox="1"/>
          <p:nvPr/>
        </p:nvSpPr>
        <p:spPr>
          <a:xfrm>
            <a:off x="8316685" y="6389117"/>
            <a:ext cx="3559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**   u modu Proračun za sertifikovanje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E2AFA-2486-7673-7283-9A4BF847C19E}"/>
              </a:ext>
            </a:extLst>
          </p:cNvPr>
          <p:cNvSpPr txBox="1"/>
          <p:nvPr/>
        </p:nvSpPr>
        <p:spPr>
          <a:xfrm>
            <a:off x="859972" y="20398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1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D0B4D-7074-139A-CBBC-A9DA792AF345}"/>
              </a:ext>
            </a:extLst>
          </p:cNvPr>
          <p:cNvSpPr txBox="1"/>
          <p:nvPr/>
        </p:nvSpPr>
        <p:spPr>
          <a:xfrm>
            <a:off x="3494314" y="20398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2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75F36-B83B-4E7F-251D-58E27B8C487F}"/>
              </a:ext>
            </a:extLst>
          </p:cNvPr>
          <p:cNvSpPr txBox="1"/>
          <p:nvPr/>
        </p:nvSpPr>
        <p:spPr>
          <a:xfrm>
            <a:off x="6128656" y="20398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3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1B189-4944-939C-47DE-D4FB30961928}"/>
              </a:ext>
            </a:extLst>
          </p:cNvPr>
          <p:cNvSpPr txBox="1"/>
          <p:nvPr/>
        </p:nvSpPr>
        <p:spPr>
          <a:xfrm>
            <a:off x="8801098" y="20398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4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B0255-93EB-37A8-0EB6-1E57653E5EF2}"/>
              </a:ext>
            </a:extLst>
          </p:cNvPr>
          <p:cNvSpPr txBox="1"/>
          <p:nvPr/>
        </p:nvSpPr>
        <p:spPr>
          <a:xfrm>
            <a:off x="859972" y="384862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5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59BD0-DFA3-44C3-A718-095E3C1E6D88}"/>
              </a:ext>
            </a:extLst>
          </p:cNvPr>
          <p:cNvSpPr txBox="1"/>
          <p:nvPr/>
        </p:nvSpPr>
        <p:spPr>
          <a:xfrm>
            <a:off x="3494314" y="384862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6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5C1A0-2A9D-EFA6-F017-C138E21039F1}"/>
              </a:ext>
            </a:extLst>
          </p:cNvPr>
          <p:cNvSpPr txBox="1"/>
          <p:nvPr/>
        </p:nvSpPr>
        <p:spPr>
          <a:xfrm>
            <a:off x="6096000" y="38486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7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E6830-A986-D807-336E-82AF76F1C440}"/>
              </a:ext>
            </a:extLst>
          </p:cNvPr>
          <p:cNvSpPr txBox="1"/>
          <p:nvPr/>
        </p:nvSpPr>
        <p:spPr>
          <a:xfrm>
            <a:off x="8801098" y="38486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8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BD09D-53AD-4ED0-2ABB-52316CB934E1}"/>
              </a:ext>
            </a:extLst>
          </p:cNvPr>
          <p:cNvSpPr txBox="1"/>
          <p:nvPr/>
        </p:nvSpPr>
        <p:spPr>
          <a:xfrm>
            <a:off x="834189" y="564575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9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23F71-B830-E42D-FF43-D6A8BE8AB9F1}"/>
              </a:ext>
            </a:extLst>
          </p:cNvPr>
          <p:cNvSpPr txBox="1"/>
          <p:nvPr/>
        </p:nvSpPr>
        <p:spPr>
          <a:xfrm>
            <a:off x="3468531" y="564575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10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E1BD0-30C5-FFB4-D17C-A4219DFABB24}"/>
              </a:ext>
            </a:extLst>
          </p:cNvPr>
          <p:cNvSpPr txBox="1"/>
          <p:nvPr/>
        </p:nvSpPr>
        <p:spPr>
          <a:xfrm>
            <a:off x="6102873" y="564575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11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A25029-A208-7BBB-A700-41780614F2A2}"/>
              </a:ext>
            </a:extLst>
          </p:cNvPr>
          <p:cNvSpPr txBox="1"/>
          <p:nvPr/>
        </p:nvSpPr>
        <p:spPr>
          <a:xfrm>
            <a:off x="7734298" y="3794207"/>
            <a:ext cx="293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7577B-00C5-5AF7-0CE1-D349FA484715}"/>
              </a:ext>
            </a:extLst>
          </p:cNvPr>
          <p:cNvSpPr txBox="1"/>
          <p:nvPr/>
        </p:nvSpPr>
        <p:spPr>
          <a:xfrm>
            <a:off x="7679868" y="5476478"/>
            <a:ext cx="484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**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CE3C10-674C-7321-666A-E3BF1783BE15}"/>
              </a:ext>
            </a:extLst>
          </p:cNvPr>
          <p:cNvSpPr txBox="1"/>
          <p:nvPr/>
        </p:nvSpPr>
        <p:spPr>
          <a:xfrm>
            <a:off x="4795153" y="3963484"/>
            <a:ext cx="293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modelovanje – korak 1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DA451E9-E4AE-CD9F-9A7A-0534C5FA6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41"/>
          <a:stretch/>
        </p:blipFill>
        <p:spPr bwMode="auto">
          <a:xfrm>
            <a:off x="881743" y="1035230"/>
            <a:ext cx="10476068" cy="556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96024E-730E-AAE2-CEA4-42FFE0BFD59E}"/>
              </a:ext>
            </a:extLst>
          </p:cNvPr>
          <p:cNvSpPr/>
          <p:nvPr/>
        </p:nvSpPr>
        <p:spPr>
          <a:xfrm>
            <a:off x="8381956" y="3392697"/>
            <a:ext cx="271058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000" dirty="0"/>
              <a:t>Tehnički sistemi (HVAC)</a:t>
            </a:r>
            <a:endParaRPr lang="en-US" sz="2000" dirty="0"/>
          </a:p>
          <a:p>
            <a:pPr marL="400050" indent="-400050">
              <a:buAutoNum type="romanLcParenBoth"/>
            </a:pPr>
            <a:r>
              <a:rPr lang="sr-Latn-RS" sz="2000" dirty="0"/>
              <a:t>Korišćenje asistenta Korišćenje asistenta za osnovne postavke</a:t>
            </a:r>
          </a:p>
          <a:p>
            <a:pPr marL="400050" indent="-400050">
              <a:buAutoNum type="romanLcParenBoth"/>
            </a:pPr>
            <a:r>
              <a:rPr lang="en-US" sz="2000" dirty="0"/>
              <a:t>Deta</a:t>
            </a:r>
            <a:r>
              <a:rPr lang="sr-Latn-RS" sz="2000" dirty="0"/>
              <a:t>ljno definisanje sistema</a:t>
            </a:r>
            <a:r>
              <a:rPr lang="en-US" sz="2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F9B1A-8741-247E-2D9B-78A9428DDB81}"/>
              </a:ext>
            </a:extLst>
          </p:cNvPr>
          <p:cNvSpPr txBox="1"/>
          <p:nvPr/>
        </p:nvSpPr>
        <p:spPr>
          <a:xfrm>
            <a:off x="1284514" y="2835604"/>
            <a:ext cx="24383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/>
              <a:t>Tip zgrade</a:t>
            </a:r>
          </a:p>
          <a:p>
            <a:pPr marL="400050" indent="-400050">
              <a:buAutoNum type="romanLcParenBoth"/>
            </a:pPr>
            <a:r>
              <a:rPr lang="sr-Latn-RS" sz="2000" dirty="0"/>
              <a:t>Rezidencijalna </a:t>
            </a:r>
          </a:p>
          <a:p>
            <a:pPr marL="400050" indent="-400050">
              <a:buAutoNum type="romanLcParenBoth"/>
            </a:pPr>
            <a:r>
              <a:rPr lang="sr-Latn-RS" sz="2000" dirty="0"/>
              <a:t>Nerezidencijalna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0D1C4C-7055-83EB-A7D5-0AE4FD049A46}"/>
              </a:ext>
            </a:extLst>
          </p:cNvPr>
          <p:cNvSpPr/>
          <p:nvPr/>
        </p:nvSpPr>
        <p:spPr>
          <a:xfrm>
            <a:off x="4495800" y="2699657"/>
            <a:ext cx="3211286" cy="7293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4F52AC-30D4-5533-D12B-A9A1DAF4A54E}"/>
              </a:ext>
            </a:extLst>
          </p:cNvPr>
          <p:cNvSpPr/>
          <p:nvPr/>
        </p:nvSpPr>
        <p:spPr>
          <a:xfrm>
            <a:off x="4495800" y="3516088"/>
            <a:ext cx="3211286" cy="1621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5D2FE4-4FA5-1A23-5B71-3C2454A82A8B}"/>
              </a:ext>
            </a:extLst>
          </p:cNvPr>
          <p:cNvCxnSpPr>
            <a:cxnSpLocks/>
          </p:cNvCxnSpPr>
          <p:nvPr/>
        </p:nvCxnSpPr>
        <p:spPr>
          <a:xfrm>
            <a:off x="7707086" y="3817783"/>
            <a:ext cx="674870" cy="0"/>
          </a:xfrm>
          <a:prstGeom prst="straightConnector1">
            <a:avLst/>
          </a:prstGeom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1AA60F-47D4-899C-0193-1B86A30FCBCF}"/>
              </a:ext>
            </a:extLst>
          </p:cNvPr>
          <p:cNvCxnSpPr>
            <a:cxnSpLocks/>
          </p:cNvCxnSpPr>
          <p:nvPr/>
        </p:nvCxnSpPr>
        <p:spPr>
          <a:xfrm flipH="1">
            <a:off x="3722823" y="3174817"/>
            <a:ext cx="772977" cy="0"/>
          </a:xfrm>
          <a:prstGeom prst="straightConnector1">
            <a:avLst/>
          </a:prstGeom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B7B080-ED4C-DB18-B77E-E8853BE1B039}"/>
              </a:ext>
            </a:extLst>
          </p:cNvPr>
          <p:cNvGrpSpPr/>
          <p:nvPr/>
        </p:nvGrpSpPr>
        <p:grpSpPr>
          <a:xfrm>
            <a:off x="998258" y="5180767"/>
            <a:ext cx="2140009" cy="1284005"/>
            <a:chOff x="1997" y="188383"/>
            <a:chExt cx="2140009" cy="1284005"/>
          </a:xfrm>
          <a:solidFill>
            <a:schemeClr val="accent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47678F-8A9A-8C70-5C1D-C45429C7D38A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118BC0-BD47-B001-2992-932AB6A85DDC}"/>
                </a:ext>
              </a:extLst>
            </p:cNvPr>
            <p:cNvSpPr txBox="1"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 TIPA PROJEKTA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4F46D5-BB0E-B2FD-8D51-56789631EE8D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0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56FB06E-85EF-12E9-88A1-7D753C2C2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9"/>
          <a:stretch/>
        </p:blipFill>
        <p:spPr bwMode="auto">
          <a:xfrm>
            <a:off x="790413" y="1039656"/>
            <a:ext cx="10567397" cy="559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1105AF-1D36-CC84-84D8-2AB08ED41079}"/>
              </a:ext>
            </a:extLst>
          </p:cNvPr>
          <p:cNvSpPr/>
          <p:nvPr/>
        </p:nvSpPr>
        <p:spPr>
          <a:xfrm>
            <a:off x="1002099" y="3027497"/>
            <a:ext cx="1516257" cy="2035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modelovanje – korak 2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B7B080-ED4C-DB18-B77E-E8853BE1B039}"/>
              </a:ext>
            </a:extLst>
          </p:cNvPr>
          <p:cNvGrpSpPr/>
          <p:nvPr/>
        </p:nvGrpSpPr>
        <p:grpSpPr>
          <a:xfrm>
            <a:off x="998258" y="5180767"/>
            <a:ext cx="2140009" cy="1284005"/>
            <a:chOff x="1997" y="188383"/>
            <a:chExt cx="2140009" cy="1284005"/>
          </a:xfrm>
          <a:solidFill>
            <a:schemeClr val="accent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47678F-8A9A-8C70-5C1D-C45429C7D38A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118BC0-BD47-B001-2992-932AB6A85DDC}"/>
                </a:ext>
              </a:extLst>
            </p:cNvPr>
            <p:cNvSpPr txBox="1"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 PARAMETARA ZGRADE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4F46D5-BB0E-B2FD-8D51-56789631EE8D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2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CDD60-6182-BED4-C68A-23109A80CB1F}"/>
              </a:ext>
            </a:extLst>
          </p:cNvPr>
          <p:cNvSpPr/>
          <p:nvPr/>
        </p:nvSpPr>
        <p:spPr>
          <a:xfrm>
            <a:off x="7310778" y="3218139"/>
            <a:ext cx="261699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000" dirty="0"/>
              <a:t>Podaci o zgradi </a:t>
            </a:r>
          </a:p>
          <a:p>
            <a:r>
              <a:rPr lang="sr-Latn-RS" sz="2000" dirty="0"/>
              <a:t>Lista konstrukcija</a:t>
            </a:r>
          </a:p>
          <a:p>
            <a:r>
              <a:rPr lang="sr-Latn-RS" sz="2000" dirty="0"/>
              <a:t>Lista prozora</a:t>
            </a:r>
          </a:p>
          <a:p>
            <a:r>
              <a:rPr lang="sr-Latn-RS" sz="2000" dirty="0"/>
              <a:t>Lista profila korišćenja</a:t>
            </a:r>
          </a:p>
          <a:p>
            <a:r>
              <a:rPr lang="sr-Latn-RS" sz="2000" dirty="0"/>
              <a:t>Klimatske zone</a:t>
            </a:r>
          </a:p>
          <a:p>
            <a:r>
              <a:rPr lang="sr-Latn-RS" sz="2000" dirty="0"/>
              <a:t>Nosioci energije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07AA7A-4FEF-A6A6-E7A9-59CDA9ED502C}"/>
              </a:ext>
            </a:extLst>
          </p:cNvPr>
          <p:cNvSpPr/>
          <p:nvPr/>
        </p:nvSpPr>
        <p:spPr>
          <a:xfrm>
            <a:off x="8456358" y="2704657"/>
            <a:ext cx="325834" cy="45034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C60F21B-9EA7-FE8C-AB51-1FFD0EAAA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1"/>
          <a:stretch/>
        </p:blipFill>
        <p:spPr bwMode="auto">
          <a:xfrm>
            <a:off x="790414" y="1041718"/>
            <a:ext cx="10567396" cy="5608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DC469B9F-2047-3962-4351-03B0D29E5547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3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6C174-F495-6670-A4CA-6CEFF76E78A6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086DB3-26BF-0624-7604-3F61A1079A33}"/>
              </a:ext>
            </a:extLst>
          </p:cNvPr>
          <p:cNvGrpSpPr/>
          <p:nvPr/>
        </p:nvGrpSpPr>
        <p:grpSpPr>
          <a:xfrm>
            <a:off x="998258" y="5180767"/>
            <a:ext cx="2140009" cy="1284005"/>
            <a:chOff x="1997" y="188383"/>
            <a:chExt cx="2140009" cy="1284005"/>
          </a:xfrm>
          <a:solidFill>
            <a:schemeClr val="accent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EBA6A8-659B-8496-17E3-F8FE66253D3E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BB277F-2DDD-2F9B-09A2-EDC7D631A382}"/>
                </a:ext>
              </a:extLst>
            </p:cNvPr>
            <p:cNvSpPr txBox="1"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 </a:t>
              </a:r>
              <a:r>
                <a:rPr lang="sr-Latn-RS" sz="2000" dirty="0">
                  <a:solidFill>
                    <a:schemeClr val="bg1"/>
                  </a:solidFill>
                </a:rPr>
                <a:t>ELEMENATA OMOTAČA ZGRADE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52BFCDB-914B-2A4C-2966-628BD709BECB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3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0F943-8590-DEDD-2975-58DC0A785772}"/>
              </a:ext>
            </a:extLst>
          </p:cNvPr>
          <p:cNvSpPr/>
          <p:nvPr/>
        </p:nvSpPr>
        <p:spPr>
          <a:xfrm>
            <a:off x="998258" y="3129269"/>
            <a:ext cx="1516257" cy="2035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9A653-FAAB-4B9B-754D-34D6B1EEFBC9}"/>
              </a:ext>
            </a:extLst>
          </p:cNvPr>
          <p:cNvSpPr/>
          <p:nvPr/>
        </p:nvSpPr>
        <p:spPr>
          <a:xfrm>
            <a:off x="7253113" y="2317150"/>
            <a:ext cx="3940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000" dirty="0"/>
              <a:t>Unos netransparentnih elemenata:</a:t>
            </a:r>
            <a:r>
              <a:rPr lang="en-US" sz="2000" dirty="0"/>
              <a:t> </a:t>
            </a:r>
          </a:p>
          <a:p>
            <a:pPr marL="400050" indent="-400050">
              <a:buAutoNum type="romanLcParenBoth"/>
            </a:pPr>
            <a:r>
              <a:rPr lang="en-US" sz="2000" dirty="0"/>
              <a:t>Dire</a:t>
            </a:r>
            <a:r>
              <a:rPr lang="sr-Latn-RS" sz="2000" dirty="0"/>
              <a:t>ktan unos</a:t>
            </a:r>
            <a:r>
              <a:rPr lang="en-US" sz="2000" dirty="0"/>
              <a:t> U-v</a:t>
            </a:r>
            <a:r>
              <a:rPr lang="sr-Latn-RS" sz="2000" dirty="0"/>
              <a:t>rijednosti</a:t>
            </a:r>
            <a:endParaRPr lang="en-US" sz="2000" dirty="0"/>
          </a:p>
          <a:p>
            <a:pPr marL="400050" indent="-400050">
              <a:buAutoNum type="romanLcParenBoth"/>
            </a:pPr>
            <a:r>
              <a:rPr lang="sr-Latn-RS" sz="2000" dirty="0"/>
              <a:t>Definisanje slojeva konstrukcije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54A-D31E-E209-9AF3-7D20C5B341F3}"/>
              </a:ext>
            </a:extLst>
          </p:cNvPr>
          <p:cNvSpPr/>
          <p:nvPr/>
        </p:nvSpPr>
        <p:spPr>
          <a:xfrm>
            <a:off x="7253113" y="3806819"/>
            <a:ext cx="394062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000" dirty="0"/>
              <a:t>Unos transparentnih elemenata:</a:t>
            </a:r>
            <a:r>
              <a:rPr lang="en-US" sz="2000" dirty="0"/>
              <a:t> </a:t>
            </a:r>
          </a:p>
          <a:p>
            <a:pPr marL="400050" indent="-400050">
              <a:buAutoNum type="romanLcParenBoth"/>
            </a:pPr>
            <a:r>
              <a:rPr lang="en-US" sz="2000" dirty="0"/>
              <a:t>Dire</a:t>
            </a:r>
            <a:r>
              <a:rPr lang="sr-Latn-RS" sz="2000" dirty="0"/>
              <a:t>ktan unos</a:t>
            </a:r>
            <a:r>
              <a:rPr lang="en-US" sz="2000" dirty="0"/>
              <a:t> U-</a:t>
            </a:r>
            <a:r>
              <a:rPr lang="sr-Latn-RS" sz="2000" dirty="0"/>
              <a:t>vrijednosti </a:t>
            </a:r>
            <a:r>
              <a:rPr lang="en-US" sz="2000" dirty="0"/>
              <a:t>(</a:t>
            </a:r>
            <a:r>
              <a:rPr lang="sr-Latn-RS" sz="2000" dirty="0"/>
              <a:t>g, </a:t>
            </a:r>
            <a:r>
              <a:rPr lang="sr-Latn-RS" sz="1800" dirty="0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τ</a:t>
            </a:r>
            <a:r>
              <a:rPr lang="en-US" sz="2000" dirty="0"/>
              <a:t>)</a:t>
            </a:r>
          </a:p>
          <a:p>
            <a:pPr marL="400050" indent="-400050">
              <a:buAutoNum type="romanLcParenBoth"/>
            </a:pPr>
            <a:r>
              <a:rPr lang="sr-Latn-RS" sz="2000" dirty="0"/>
              <a:t>Definisanje elemenata prozora</a:t>
            </a:r>
            <a:r>
              <a:rPr lang="en-US" sz="2000" dirty="0"/>
              <a:t> (</a:t>
            </a:r>
            <a:r>
              <a:rPr lang="sr-Latn-RS" sz="2000" dirty="0"/>
              <a:t>zastakljenje</a:t>
            </a:r>
            <a:r>
              <a:rPr lang="en-US" sz="2000" dirty="0"/>
              <a:t>, </a:t>
            </a:r>
            <a:r>
              <a:rPr lang="sr-Latn-RS" sz="2000" dirty="0"/>
              <a:t>okvir</a:t>
            </a:r>
            <a:r>
              <a:rPr lang="en-US" sz="2000" dirty="0"/>
              <a:t>, </a:t>
            </a:r>
            <a:r>
              <a:rPr lang="sr-Latn-RS" sz="2000" dirty="0"/>
              <a:t>distancer</a:t>
            </a:r>
            <a:r>
              <a:rPr lang="en-US" sz="2000" dirty="0"/>
              <a:t>)</a:t>
            </a:r>
          </a:p>
          <a:p>
            <a:r>
              <a:rPr lang="en-US" sz="2000" dirty="0"/>
              <a:t>+ </a:t>
            </a:r>
            <a:r>
              <a:rPr lang="sr-Latn-RS" sz="2000" dirty="0"/>
              <a:t>definisanje sistema za zaštitu od sunčevog zračenja</a:t>
            </a:r>
            <a:endParaRPr lang="en-US" sz="20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0C5F910-0B36-CC0D-324D-5389CDB16E43}"/>
              </a:ext>
            </a:extLst>
          </p:cNvPr>
          <p:cNvSpPr/>
          <p:nvPr/>
        </p:nvSpPr>
        <p:spPr>
          <a:xfrm rot="16200000">
            <a:off x="6865023" y="2447367"/>
            <a:ext cx="325834" cy="45034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0F5F3DF-1564-B400-CBC7-F29844DDFFCE}"/>
              </a:ext>
            </a:extLst>
          </p:cNvPr>
          <p:cNvSpPr/>
          <p:nvPr/>
        </p:nvSpPr>
        <p:spPr>
          <a:xfrm rot="16200000">
            <a:off x="6865023" y="3915357"/>
            <a:ext cx="325834" cy="45034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E2118D2-CEF0-65AE-B60E-E3F7B5E36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3"/>
          <a:stretch/>
        </p:blipFill>
        <p:spPr bwMode="auto">
          <a:xfrm>
            <a:off x="790414" y="1025676"/>
            <a:ext cx="10567396" cy="5622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0C5CA-1F1D-328E-ECB8-DEE21DC6C4A5}"/>
              </a:ext>
            </a:extLst>
          </p:cNvPr>
          <p:cNvSpPr/>
          <p:nvPr/>
        </p:nvSpPr>
        <p:spPr>
          <a:xfrm>
            <a:off x="1226117" y="3429000"/>
            <a:ext cx="1345204" cy="1821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4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140009" cy="1284005"/>
            <a:chOff x="1997" y="188383"/>
            <a:chExt cx="2140009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 ZONA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47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B0F6932-DA38-99C1-7E6E-E1FE0D4D4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5"/>
          <a:stretch/>
        </p:blipFill>
        <p:spPr bwMode="auto">
          <a:xfrm>
            <a:off x="790414" y="1024849"/>
            <a:ext cx="10567396" cy="563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BA66FD-F398-F81B-14E9-4B394388CC84}"/>
              </a:ext>
            </a:extLst>
          </p:cNvPr>
          <p:cNvSpPr/>
          <p:nvPr/>
        </p:nvSpPr>
        <p:spPr>
          <a:xfrm>
            <a:off x="1367632" y="3528688"/>
            <a:ext cx="1345204" cy="1821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5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140009" cy="1284005"/>
            <a:chOff x="1997" y="188383"/>
            <a:chExt cx="2140009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</a:t>
              </a:r>
              <a:r>
                <a:rPr lang="sr-Latn-RS" sz="2000" dirty="0">
                  <a:solidFill>
                    <a:schemeClr val="bg1"/>
                  </a:solidFill>
                </a:rPr>
                <a:t> ELEMENATA OMOTAČA ZA</a:t>
              </a:r>
              <a:r>
                <a:rPr lang="sr-Latn-RS" sz="2000" kern="1200" dirty="0">
                  <a:solidFill>
                    <a:schemeClr val="bg1"/>
                  </a:solidFill>
                </a:rPr>
                <a:t> ZON</a:t>
              </a:r>
              <a:r>
                <a:rPr lang="sr-Latn-RS" sz="2000" dirty="0">
                  <a:solidFill>
                    <a:schemeClr val="bg1"/>
                  </a:solidFill>
                </a:rPr>
                <a:t>U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5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E92DC8-BB3D-EC5E-6A1D-FB5D842D5FB4}"/>
              </a:ext>
            </a:extLst>
          </p:cNvPr>
          <p:cNvSpPr/>
          <p:nvPr/>
        </p:nvSpPr>
        <p:spPr>
          <a:xfrm>
            <a:off x="5017516" y="3459399"/>
            <a:ext cx="2667797" cy="128677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 descr="Montenegro Icons - Free SVG &amp; PNG Montenegro Images - Noun Project">
            <a:extLst>
              <a:ext uri="{FF2B5EF4-FFF2-40B4-BE49-F238E27FC236}">
                <a16:creationId xmlns:a16="http://schemas.microsoft.com/office/drawing/2014/main" id="{015892E0-13DA-11AB-1342-C0F66360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53" y="3487918"/>
            <a:ext cx="718121" cy="7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27F2D-CE7C-0EA4-70F9-BEE95949A633}"/>
              </a:ext>
            </a:extLst>
          </p:cNvPr>
          <p:cNvSpPr txBox="1"/>
          <p:nvPr/>
        </p:nvSpPr>
        <p:spPr>
          <a:xfrm>
            <a:off x="1924581" y="3331915"/>
            <a:ext cx="2852935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Nacionalne biblioteke (klimatski podaci, profili korišćenja, materijali, parametri)</a:t>
            </a:r>
          </a:p>
          <a:p>
            <a:pPr>
              <a:spcAft>
                <a:spcPts val="600"/>
              </a:spcAft>
            </a:pP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Referentne zgrade (tipovi zgrada, periodi izgradnje, klimatske zone)</a:t>
            </a:r>
          </a:p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Minimalni zahtjevi energetske efikasnosti</a:t>
            </a:r>
          </a:p>
        </p:txBody>
      </p:sp>
      <p:pic>
        <p:nvPicPr>
          <p:cNvPr id="1064" name="Picture 40" descr="Zig Zag Line Arrow Icon On White Royalty Free SVG, Cliparts, Vectors, and  Stock Illustration. Image 134868046.">
            <a:extLst>
              <a:ext uri="{FF2B5EF4-FFF2-40B4-BE49-F238E27FC236}">
                <a16:creationId xmlns:a16="http://schemas.microsoft.com/office/drawing/2014/main" id="{1B8AC836-8541-1103-B212-4DEAE6ECC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0" t="36505" b="35911"/>
          <a:stretch/>
        </p:blipFill>
        <p:spPr bwMode="auto">
          <a:xfrm>
            <a:off x="4827858" y="4460734"/>
            <a:ext cx="1605045" cy="6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softver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5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D9EFDDAC-D619-999A-CED9-524EFB46C5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61" t="13397" r="30488" b="13967"/>
          <a:stretch/>
        </p:blipFill>
        <p:spPr bwMode="auto">
          <a:xfrm>
            <a:off x="6312774" y="1148978"/>
            <a:ext cx="4936180" cy="51882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ROWA-Soft GmbH - IBP 18599 Kern">
            <a:extLst>
              <a:ext uri="{FF2B5EF4-FFF2-40B4-BE49-F238E27FC236}">
                <a16:creationId xmlns:a16="http://schemas.microsoft.com/office/drawing/2014/main" id="{F8C76EF3-1A6E-5CA2-20E7-B6C6298C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6" y="1304375"/>
            <a:ext cx="3884812" cy="12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851467-0F1E-8666-CB1F-ABE455C6B59F}"/>
              </a:ext>
            </a:extLst>
          </p:cNvPr>
          <p:cNvSpPr/>
          <p:nvPr/>
        </p:nvSpPr>
        <p:spPr>
          <a:xfrm>
            <a:off x="943046" y="3275676"/>
            <a:ext cx="3884812" cy="306156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gislation, act, authority, balance, judgement, concept, law making icon -  Download on Iconfinder">
            <a:extLst>
              <a:ext uri="{FF2B5EF4-FFF2-40B4-BE49-F238E27FC236}">
                <a16:creationId xmlns:a16="http://schemas.microsoft.com/office/drawing/2014/main" id="{0C89BC53-375E-566F-D91D-CE3AEEC1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53" y="5553625"/>
            <a:ext cx="579855" cy="5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7AD7DAD-4B1A-95CB-65D1-4131669AC975}"/>
              </a:ext>
            </a:extLst>
          </p:cNvPr>
          <p:cNvSpPr/>
          <p:nvPr/>
        </p:nvSpPr>
        <p:spPr>
          <a:xfrm>
            <a:off x="2722167" y="2667000"/>
            <a:ext cx="325834" cy="45034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12ECC6-EC54-2F0D-B0DB-0A2A87BFCDD7}"/>
              </a:ext>
            </a:extLst>
          </p:cNvPr>
          <p:cNvCxnSpPr>
            <a:cxnSpLocks/>
          </p:cNvCxnSpPr>
          <p:nvPr/>
        </p:nvCxnSpPr>
        <p:spPr>
          <a:xfrm flipH="1">
            <a:off x="1852233" y="3275676"/>
            <a:ext cx="29701" cy="306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4D39E4B-54F3-0FDC-26FC-EDDAB8B30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3"/>
          <a:stretch/>
        </p:blipFill>
        <p:spPr bwMode="auto">
          <a:xfrm>
            <a:off x="790413" y="1067679"/>
            <a:ext cx="10567397" cy="5622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FFF5CA-6F9A-2EB4-AF7E-FD713E27AC4E}"/>
              </a:ext>
            </a:extLst>
          </p:cNvPr>
          <p:cNvSpPr/>
          <p:nvPr/>
        </p:nvSpPr>
        <p:spPr>
          <a:xfrm>
            <a:off x="1280546" y="3689110"/>
            <a:ext cx="1345204" cy="1821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6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140009" cy="1284005"/>
            <a:chOff x="1997" y="188383"/>
            <a:chExt cx="2140009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</a:t>
              </a:r>
              <a:r>
                <a:rPr lang="sr-Latn-RS" sz="2000" dirty="0">
                  <a:solidFill>
                    <a:schemeClr val="bg1"/>
                  </a:solidFill>
                </a:rPr>
                <a:t> PODRUČJA RASVJETE ZA</a:t>
              </a:r>
              <a:r>
                <a:rPr lang="sr-Latn-RS" sz="2000" kern="1200" dirty="0">
                  <a:solidFill>
                    <a:schemeClr val="bg1"/>
                  </a:solidFill>
                </a:rPr>
                <a:t> ZON</a:t>
              </a:r>
              <a:r>
                <a:rPr lang="sr-Latn-RS" sz="2000" dirty="0">
                  <a:solidFill>
                    <a:schemeClr val="bg1"/>
                  </a:solidFill>
                </a:rPr>
                <a:t>U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61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9CFF4-971F-701B-74B2-C6FCEB0D0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4"/>
          <a:stretch/>
        </p:blipFill>
        <p:spPr>
          <a:xfrm>
            <a:off x="834189" y="1063055"/>
            <a:ext cx="10522558" cy="5579555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7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</a:t>
              </a:r>
              <a:r>
                <a:rPr lang="sr-Latn-RS" sz="2000" dirty="0">
                  <a:solidFill>
                    <a:schemeClr val="bg1"/>
                  </a:solidFill>
                </a:rPr>
                <a:t> ZAHTJEVA ZA STV ZA</a:t>
              </a:r>
              <a:r>
                <a:rPr lang="sr-Latn-RS" sz="2000" kern="1200" dirty="0">
                  <a:solidFill>
                    <a:schemeClr val="bg1"/>
                  </a:solidFill>
                </a:rPr>
                <a:t> ZGRADU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7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810143-4080-0E64-1CF4-7D696A3BAC98}"/>
              </a:ext>
            </a:extLst>
          </p:cNvPr>
          <p:cNvSpPr/>
          <p:nvPr/>
        </p:nvSpPr>
        <p:spPr>
          <a:xfrm>
            <a:off x="1064020" y="3550476"/>
            <a:ext cx="1345204" cy="1821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B97FF99-2C53-5A29-9F29-DE4AA310D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3"/>
          <a:stretch/>
        </p:blipFill>
        <p:spPr bwMode="auto">
          <a:xfrm>
            <a:off x="790414" y="1052561"/>
            <a:ext cx="10567396" cy="5622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8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</a:t>
              </a:r>
              <a:r>
                <a:rPr lang="sr-Latn-RS" sz="2000" dirty="0">
                  <a:solidFill>
                    <a:schemeClr val="bg1"/>
                  </a:solidFill>
                </a:rPr>
                <a:t> TEHNIČKIH SISTEMA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8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75C3D-97E2-0AF6-D187-D6ED7510D8F8}"/>
              </a:ext>
            </a:extLst>
          </p:cNvPr>
          <p:cNvSpPr/>
          <p:nvPr/>
        </p:nvSpPr>
        <p:spPr>
          <a:xfrm>
            <a:off x="1157365" y="3561919"/>
            <a:ext cx="1345204" cy="1821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B51DEC-CE83-C1F5-CBCE-787BD1A21E2B}"/>
              </a:ext>
            </a:extLst>
          </p:cNvPr>
          <p:cNvGrpSpPr/>
          <p:nvPr/>
        </p:nvGrpSpPr>
        <p:grpSpPr>
          <a:xfrm>
            <a:off x="6650920" y="4696227"/>
            <a:ext cx="1938160" cy="969080"/>
            <a:chOff x="445" y="2537389"/>
            <a:chExt cx="1938160" cy="9690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A24A25-CF8C-8207-355A-4A40719B821D}"/>
                </a:ext>
              </a:extLst>
            </p:cNvPr>
            <p:cNvSpPr/>
            <p:nvPr/>
          </p:nvSpPr>
          <p:spPr>
            <a:xfrm>
              <a:off x="445" y="2537389"/>
              <a:ext cx="1938160" cy="9690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00FC15-4551-9F80-A50F-2479E36202B3}"/>
                </a:ext>
              </a:extLst>
            </p:cNvPr>
            <p:cNvSpPr txBox="1"/>
            <p:nvPr/>
          </p:nvSpPr>
          <p:spPr>
            <a:xfrm>
              <a:off x="445" y="2537389"/>
              <a:ext cx="1938160" cy="9690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/>
                <a:t>KORIŠĆENJE ASISTENTA  (HVAC WIZARD)</a:t>
              </a:r>
              <a:endParaRPr lang="en-US" sz="2000" kern="1200" dirty="0"/>
            </a:p>
          </p:txBody>
        </p:sp>
      </p:grpSp>
      <p:pic>
        <p:nvPicPr>
          <p:cNvPr id="13" name="Picture 24" descr="Magic, miracle, wizard icon - Download on Iconfinder">
            <a:extLst>
              <a:ext uri="{FF2B5EF4-FFF2-40B4-BE49-F238E27FC236}">
                <a16:creationId xmlns:a16="http://schemas.microsoft.com/office/drawing/2014/main" id="{276E7794-CD07-20AC-580C-C37521CA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5773068"/>
            <a:ext cx="538162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391D8931-0910-265E-C35B-720033A91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3"/>
          <a:stretch/>
        </p:blipFill>
        <p:spPr bwMode="auto">
          <a:xfrm>
            <a:off x="790412" y="1038723"/>
            <a:ext cx="10567396" cy="5622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CC3EB0-C958-3E3E-1F3A-108CD2FE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022" y="5467735"/>
            <a:ext cx="673871" cy="673871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8 (2)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4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</a:t>
              </a:r>
              <a:r>
                <a:rPr lang="sr-Latn-RS" sz="2000" dirty="0">
                  <a:solidFill>
                    <a:schemeClr val="bg1"/>
                  </a:solidFill>
                </a:rPr>
                <a:t> TEHNIČKIH SISTEMA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8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86A60-DDAB-788D-ADCA-C13F68756507}"/>
              </a:ext>
            </a:extLst>
          </p:cNvPr>
          <p:cNvSpPr/>
          <p:nvPr/>
        </p:nvSpPr>
        <p:spPr>
          <a:xfrm>
            <a:off x="1249033" y="3798542"/>
            <a:ext cx="1526823" cy="83877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D26E51-3656-4AB6-2107-8B2115A39DBD}"/>
              </a:ext>
            </a:extLst>
          </p:cNvPr>
          <p:cNvGrpSpPr/>
          <p:nvPr/>
        </p:nvGrpSpPr>
        <p:grpSpPr>
          <a:xfrm>
            <a:off x="7825878" y="4500284"/>
            <a:ext cx="1938160" cy="969080"/>
            <a:chOff x="445" y="2537389"/>
            <a:chExt cx="1938160" cy="9690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21C35C-8B3F-572A-3F1A-51FFBC30155A}"/>
                </a:ext>
              </a:extLst>
            </p:cNvPr>
            <p:cNvSpPr/>
            <p:nvPr/>
          </p:nvSpPr>
          <p:spPr>
            <a:xfrm>
              <a:off x="445" y="2537389"/>
              <a:ext cx="1938160" cy="9690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BE8CEF-22E0-F0D9-D263-4726A6CFD977}"/>
                </a:ext>
              </a:extLst>
            </p:cNvPr>
            <p:cNvSpPr txBox="1"/>
            <p:nvPr/>
          </p:nvSpPr>
          <p:spPr>
            <a:xfrm>
              <a:off x="445" y="2537389"/>
              <a:ext cx="1938160" cy="9690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/>
                <a:t>DETALJAN     UNOS      PODATAKA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6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1DD03F3-FC5A-BBAC-03AA-86E19E51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1"/>
          <a:stretch/>
        </p:blipFill>
        <p:spPr bwMode="auto">
          <a:xfrm>
            <a:off x="790412" y="1049501"/>
            <a:ext cx="10592920" cy="5622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8 (3)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</a:t>
              </a:r>
              <a:r>
                <a:rPr lang="sr-Latn-RS" sz="2000" dirty="0">
                  <a:solidFill>
                    <a:schemeClr val="bg1"/>
                  </a:solidFill>
                </a:rPr>
                <a:t> TEHNIČKIH SISTEMA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8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339C2-F0A6-A25E-DF3B-1123C3521EA9}"/>
              </a:ext>
            </a:extLst>
          </p:cNvPr>
          <p:cNvSpPr/>
          <p:nvPr/>
        </p:nvSpPr>
        <p:spPr>
          <a:xfrm>
            <a:off x="1249033" y="4375485"/>
            <a:ext cx="1592137" cy="42511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Renewable Energy Icon - Free Download Network &amp; Communication Icons |  IconScout">
            <a:extLst>
              <a:ext uri="{FF2B5EF4-FFF2-40B4-BE49-F238E27FC236}">
                <a16:creationId xmlns:a16="http://schemas.microsoft.com/office/drawing/2014/main" id="{4F299E04-3FB1-441E-1329-C634B575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66" y="3540710"/>
            <a:ext cx="1008948" cy="10089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4287E0D-783E-0303-A946-89265CC51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1"/>
          <a:stretch/>
        </p:blipFill>
        <p:spPr bwMode="auto">
          <a:xfrm>
            <a:off x="790414" y="1054440"/>
            <a:ext cx="10567396" cy="5608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656657-8891-4565-9744-0618111C1771}"/>
              </a:ext>
            </a:extLst>
          </p:cNvPr>
          <p:cNvSpPr/>
          <p:nvPr/>
        </p:nvSpPr>
        <p:spPr>
          <a:xfrm>
            <a:off x="1157365" y="3828905"/>
            <a:ext cx="1409371" cy="1925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9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PRIKAZIVANJE I ANALIZA REZULTATA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98258" y="58184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01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ABFCD26-8AE4-BE22-B003-2FAACA3F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1"/>
          <a:stretch/>
        </p:blipFill>
        <p:spPr bwMode="auto">
          <a:xfrm>
            <a:off x="790414" y="1041719"/>
            <a:ext cx="10487186" cy="5566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EC5955-E93A-6A75-7E84-75D7D572EC95}"/>
              </a:ext>
            </a:extLst>
          </p:cNvPr>
          <p:cNvSpPr/>
          <p:nvPr/>
        </p:nvSpPr>
        <p:spPr>
          <a:xfrm>
            <a:off x="1039996" y="3902383"/>
            <a:ext cx="1409371" cy="1925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10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DEFINISANJE PAKETA MJERA ZA POBOLJŠANJE     EE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14400" y="5890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76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AE83-1AF6-5678-43A5-5B7BDB474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5"/>
          <a:stretch/>
        </p:blipFill>
        <p:spPr bwMode="auto">
          <a:xfrm>
            <a:off x="790412" y="1041718"/>
            <a:ext cx="10487184" cy="5593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0B28C9-CD32-2863-A006-8C3EEB300699}"/>
              </a:ext>
            </a:extLst>
          </p:cNvPr>
          <p:cNvSpPr/>
          <p:nvPr/>
        </p:nvSpPr>
        <p:spPr>
          <a:xfrm>
            <a:off x="1094424" y="4207183"/>
            <a:ext cx="1986233" cy="3103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DE0700-5C85-86E9-C9E3-EDD81EED4E71}"/>
              </a:ext>
            </a:extLst>
          </p:cNvPr>
          <p:cNvSpPr txBox="1">
            <a:spLocks/>
          </p:cNvSpPr>
          <p:nvPr/>
        </p:nvSpPr>
        <p:spPr>
          <a:xfrm>
            <a:off x="834189" y="-33936"/>
            <a:ext cx="892984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MEEC: </a:t>
            </a:r>
            <a:r>
              <a:rPr lang="sr-Latn-RS" dirty="0"/>
              <a:t>modelovanje – korak 11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29DBE-0EA1-83C2-2B6F-310E0C0E1681}"/>
              </a:ext>
            </a:extLst>
          </p:cNvPr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8434EC-FBF0-3CDF-47C7-F0A2FEC25B2E}"/>
              </a:ext>
            </a:extLst>
          </p:cNvPr>
          <p:cNvGrpSpPr/>
          <p:nvPr/>
        </p:nvGrpSpPr>
        <p:grpSpPr>
          <a:xfrm>
            <a:off x="998258" y="5180767"/>
            <a:ext cx="2245685" cy="1284005"/>
            <a:chOff x="1997" y="188383"/>
            <a:chExt cx="2245685" cy="1284005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176F8-F5B6-54AA-9A35-F972C905C17B}"/>
                </a:ext>
              </a:extLst>
            </p:cNvPr>
            <p:cNvSpPr/>
            <p:nvPr/>
          </p:nvSpPr>
          <p:spPr>
            <a:xfrm>
              <a:off x="1997" y="188383"/>
              <a:ext cx="2140009" cy="128400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B9FA6-6FEC-406D-E6B0-B6F64345BF51}"/>
                </a:ext>
              </a:extLst>
            </p:cNvPr>
            <p:cNvSpPr txBox="1"/>
            <p:nvPr/>
          </p:nvSpPr>
          <p:spPr>
            <a:xfrm>
              <a:off x="1997" y="188383"/>
              <a:ext cx="2245685" cy="1284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1"/>
                  </a:solidFill>
                </a:rPr>
                <a:t>GENERISANJE SERTIFIKATA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2E5129-A011-C496-673F-CE8607F21200}"/>
              </a:ext>
            </a:extLst>
          </p:cNvPr>
          <p:cNvSpPr txBox="1"/>
          <p:nvPr/>
        </p:nvSpPr>
        <p:spPr>
          <a:xfrm>
            <a:off x="914400" y="5890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62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685" y="4960137"/>
            <a:ext cx="7772400" cy="1463040"/>
          </a:xfrm>
        </p:spPr>
        <p:txBody>
          <a:bodyPr>
            <a:normAutofit/>
          </a:bodyPr>
          <a:lstStyle/>
          <a:p>
            <a:r>
              <a:rPr lang="sr-Latn-RS" dirty="0"/>
              <a:t>HVALA NA PAŽNJI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3248" t="29652" r="33396" b="50457"/>
          <a:stretch/>
        </p:blipFill>
        <p:spPr bwMode="auto">
          <a:xfrm>
            <a:off x="3878826" y="1150374"/>
            <a:ext cx="4336259" cy="14158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826" y="2639959"/>
            <a:ext cx="43362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www.meec.me</a:t>
            </a:r>
          </a:p>
        </p:txBody>
      </p:sp>
      <p:pic>
        <p:nvPicPr>
          <p:cNvPr id="5" name="Picture 4" descr="A logo of hands holding a light bulb&#10;&#10;Description automatically generated">
            <a:extLst>
              <a:ext uri="{FF2B5EF4-FFF2-40B4-BE49-F238E27FC236}">
                <a16:creationId xmlns:a16="http://schemas.microsoft.com/office/drawing/2014/main" id="{78E48E74-598E-22BC-C0F4-2E2A5A34A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2" t="23234" r="7064" b="35659"/>
          <a:stretch/>
        </p:blipFill>
        <p:spPr>
          <a:xfrm>
            <a:off x="9123987" y="4631931"/>
            <a:ext cx="1891844" cy="1813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metodologija proračuna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2022718">
            <a:extLst>
              <a:ext uri="{FF2B5EF4-FFF2-40B4-BE49-F238E27FC236}">
                <a16:creationId xmlns:a16="http://schemas.microsoft.com/office/drawing/2014/main" id="{65E7E75C-50C4-27C3-73C5-0E215C96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" y="2123767"/>
            <a:ext cx="2942984" cy="41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42577-054B-A123-DFD0-6A160E6211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18" r="14643" b="2699"/>
          <a:stretch/>
        </p:blipFill>
        <p:spPr>
          <a:xfrm>
            <a:off x="4439939" y="1038919"/>
            <a:ext cx="6917872" cy="5307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69C31-EF06-8826-9E24-00302A849601}"/>
              </a:ext>
            </a:extLst>
          </p:cNvPr>
          <p:cNvSpPr txBox="1"/>
          <p:nvPr/>
        </p:nvSpPr>
        <p:spPr>
          <a:xfrm>
            <a:off x="767197" y="1269311"/>
            <a:ext cx="25420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FFFFFF"/>
                </a:solidFill>
                <a:effectLst/>
                <a:latin typeface="+mj-lt"/>
              </a:rPr>
              <a:t>DIN V 18599</a:t>
            </a:r>
          </a:p>
        </p:txBody>
      </p:sp>
    </p:spTree>
    <p:extLst>
      <p:ext uri="{BB962C8B-B14F-4D97-AF65-F5344CB8AC3E}">
        <p14:creationId xmlns:p14="http://schemas.microsoft.com/office/powerpoint/2010/main" val="37461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metodologija proračuna (2)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F08B41-765D-73AD-B195-ECF4B6212E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25" r="9821"/>
          <a:stretch/>
        </p:blipFill>
        <p:spPr>
          <a:xfrm>
            <a:off x="4445383" y="895623"/>
            <a:ext cx="6912428" cy="5396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9BF02B-4946-401C-3F76-CD9937AF7AAC}"/>
              </a:ext>
            </a:extLst>
          </p:cNvPr>
          <p:cNvSpPr txBox="1"/>
          <p:nvPr/>
        </p:nvSpPr>
        <p:spPr>
          <a:xfrm>
            <a:off x="767197" y="1269311"/>
            <a:ext cx="25420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FFFFFF"/>
                </a:solidFill>
                <a:effectLst/>
                <a:latin typeface="+mj-lt"/>
              </a:rPr>
              <a:t>DIN V 18599</a:t>
            </a:r>
          </a:p>
        </p:txBody>
      </p:sp>
      <p:pic>
        <p:nvPicPr>
          <p:cNvPr id="4" name="Picture 2" descr="2022718">
            <a:extLst>
              <a:ext uri="{FF2B5EF4-FFF2-40B4-BE49-F238E27FC236}">
                <a16:creationId xmlns:a16="http://schemas.microsoft.com/office/drawing/2014/main" id="{B1CE89B2-901F-8146-5CB8-419B7ADA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" y="2123767"/>
            <a:ext cx="2942984" cy="41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metodologija proračuna (3)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9BF02B-4946-401C-3F76-CD9937AF7AAC}"/>
              </a:ext>
            </a:extLst>
          </p:cNvPr>
          <p:cNvSpPr txBox="1"/>
          <p:nvPr/>
        </p:nvSpPr>
        <p:spPr>
          <a:xfrm>
            <a:off x="767197" y="1269311"/>
            <a:ext cx="25420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FFFFFF"/>
                </a:solidFill>
                <a:effectLst/>
                <a:latin typeface="+mj-lt"/>
              </a:rPr>
              <a:t>DIN V 18599</a:t>
            </a:r>
          </a:p>
        </p:txBody>
      </p:sp>
      <p:pic>
        <p:nvPicPr>
          <p:cNvPr id="4" name="Picture 2" descr="2022718">
            <a:extLst>
              <a:ext uri="{FF2B5EF4-FFF2-40B4-BE49-F238E27FC236}">
                <a16:creationId xmlns:a16="http://schemas.microsoft.com/office/drawing/2014/main" id="{B1CE89B2-901F-8146-5CB8-419B7ADA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" y="2123767"/>
            <a:ext cx="2942984" cy="41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idential Apartments icon PNG and SVG Vector Free Download">
            <a:extLst>
              <a:ext uri="{FF2B5EF4-FFF2-40B4-BE49-F238E27FC236}">
                <a16:creationId xmlns:a16="http://schemas.microsoft.com/office/drawing/2014/main" id="{9844F8CF-523F-9B7F-451A-C180AFCE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65" y="2206798"/>
            <a:ext cx="969297" cy="8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fice Building Icon Vector Art, Icons, and Graphics for Free Download">
            <a:extLst>
              <a:ext uri="{FF2B5EF4-FFF2-40B4-BE49-F238E27FC236}">
                <a16:creationId xmlns:a16="http://schemas.microsoft.com/office/drawing/2014/main" id="{2931F7F4-B1D4-879A-D870-69FD466C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98" y="2096313"/>
            <a:ext cx="1156209" cy="11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indergarten Icon - Free PNG &amp; SVG 753620 - Noun Project">
            <a:extLst>
              <a:ext uri="{FF2B5EF4-FFF2-40B4-BE49-F238E27FC236}">
                <a16:creationId xmlns:a16="http://schemas.microsoft.com/office/drawing/2014/main" id="{CAFAE29B-319E-3732-8612-DF1AA1AC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35" y="2260057"/>
            <a:ext cx="832036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hool Building Icon On White Background Stock Vector (Royalty Free)  425390287 | Shutterstock">
            <a:extLst>
              <a:ext uri="{FF2B5EF4-FFF2-40B4-BE49-F238E27FC236}">
                <a16:creationId xmlns:a16="http://schemas.microsoft.com/office/drawing/2014/main" id="{BFEBC118-A5BE-A17C-47B5-470EB3B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20551"/>
          <a:stretch/>
        </p:blipFill>
        <p:spPr bwMode="auto">
          <a:xfrm>
            <a:off x="10181399" y="2270444"/>
            <a:ext cx="1156210" cy="8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ospital building icon simple style Royalty Free Vector">
            <a:extLst>
              <a:ext uri="{FF2B5EF4-FFF2-40B4-BE49-F238E27FC236}">
                <a16:creationId xmlns:a16="http://schemas.microsoft.com/office/drawing/2014/main" id="{51B384B9-E0F1-E0E2-48A9-900DD1C59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b="28571"/>
          <a:stretch/>
        </p:blipFill>
        <p:spPr bwMode="auto">
          <a:xfrm>
            <a:off x="10077563" y="3395497"/>
            <a:ext cx="1348060" cy="7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otel building icon. Outline hotel building vector icon for web design  isolated on white background Stock Vector | Adobe Stock">
            <a:extLst>
              <a:ext uri="{FF2B5EF4-FFF2-40B4-BE49-F238E27FC236}">
                <a16:creationId xmlns:a16="http://schemas.microsoft.com/office/drawing/2014/main" id="{62FD09B0-F72B-51D4-DAA7-5C2A91C68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r="2540"/>
          <a:stretch/>
        </p:blipFill>
        <p:spPr bwMode="auto">
          <a:xfrm>
            <a:off x="9053345" y="3154584"/>
            <a:ext cx="881849" cy="9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Sport Centre - Free buildings icons">
            <a:extLst>
              <a:ext uri="{FF2B5EF4-FFF2-40B4-BE49-F238E27FC236}">
                <a16:creationId xmlns:a16="http://schemas.microsoft.com/office/drawing/2014/main" id="{84D55E9A-A013-8EF0-6290-0A9AC195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23" y="4209173"/>
            <a:ext cx="895602" cy="8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Shopping centre linear icon Royalty Free Vector Image">
            <a:extLst>
              <a:ext uri="{FF2B5EF4-FFF2-40B4-BE49-F238E27FC236}">
                <a16:creationId xmlns:a16="http://schemas.microsoft.com/office/drawing/2014/main" id="{8758BD34-B614-9ADE-FD18-42FFEC183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9"/>
          <a:stretch/>
        </p:blipFill>
        <p:spPr bwMode="auto">
          <a:xfrm>
            <a:off x="7789166" y="4317377"/>
            <a:ext cx="988253" cy="7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47,175 Cultural Centre Icon Royalty-Free Photos and Stock Images |  Shutterstock">
            <a:extLst>
              <a:ext uri="{FF2B5EF4-FFF2-40B4-BE49-F238E27FC236}">
                <a16:creationId xmlns:a16="http://schemas.microsoft.com/office/drawing/2014/main" id="{F1BDD69F-E44A-734D-DF69-C880863FC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 bwMode="auto">
          <a:xfrm>
            <a:off x="10325246" y="4281165"/>
            <a:ext cx="824379" cy="8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Warehousing icon PNG and SVG Vector Free Download">
            <a:extLst>
              <a:ext uri="{FF2B5EF4-FFF2-40B4-BE49-F238E27FC236}">
                <a16:creationId xmlns:a16="http://schemas.microsoft.com/office/drawing/2014/main" id="{19F0C99E-7948-DF2D-28A0-42596925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643" y="5250267"/>
            <a:ext cx="1059511" cy="8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Vector Illustration of Purple Industry Icon | Freestock icons">
            <a:extLst>
              <a:ext uri="{FF2B5EF4-FFF2-40B4-BE49-F238E27FC236}">
                <a16:creationId xmlns:a16="http://schemas.microsoft.com/office/drawing/2014/main" id="{C0BA14F2-0883-0C66-DDFD-71B556F1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37" y="5137076"/>
            <a:ext cx="988253" cy="9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University Building Architecture Icon - Free Download School &amp; Education  Icons | IconScout">
            <a:extLst>
              <a:ext uri="{FF2B5EF4-FFF2-40B4-BE49-F238E27FC236}">
                <a16:creationId xmlns:a16="http://schemas.microsoft.com/office/drawing/2014/main" id="{1A8F09E6-D57A-E275-E1CC-EED51CC2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14" y="3317125"/>
            <a:ext cx="755097" cy="7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EE9913-5B6C-6BDA-2158-FBFE497D4AC3}"/>
              </a:ext>
            </a:extLst>
          </p:cNvPr>
          <p:cNvCxnSpPr>
            <a:cxnSpLocks/>
          </p:cNvCxnSpPr>
          <p:nvPr/>
        </p:nvCxnSpPr>
        <p:spPr>
          <a:xfrm>
            <a:off x="7407694" y="1642823"/>
            <a:ext cx="0" cy="464912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4" descr="Home Icon Flat Icon Single High Stock Vector (Royalty Free) 737360983 |  Shutterstock">
            <a:extLst>
              <a:ext uri="{FF2B5EF4-FFF2-40B4-BE49-F238E27FC236}">
                <a16:creationId xmlns:a16="http://schemas.microsoft.com/office/drawing/2014/main" id="{442A7E5A-6779-23E5-050C-B154A08AB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4490" r="13956" b="20204"/>
          <a:stretch/>
        </p:blipFill>
        <p:spPr bwMode="auto">
          <a:xfrm>
            <a:off x="4525449" y="2302410"/>
            <a:ext cx="852725" cy="8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7F73F5-2548-34F1-5C56-63DBEE80E3C9}"/>
              </a:ext>
            </a:extLst>
          </p:cNvPr>
          <p:cNvSpPr txBox="1"/>
          <p:nvPr/>
        </p:nvSpPr>
        <p:spPr>
          <a:xfrm>
            <a:off x="4256930" y="1269311"/>
            <a:ext cx="23165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REZIDENCIJALNE ZGRADE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94BC8F-D1F9-14D5-8CB2-E6A011BE084B}"/>
              </a:ext>
            </a:extLst>
          </p:cNvPr>
          <p:cNvSpPr txBox="1"/>
          <p:nvPr/>
        </p:nvSpPr>
        <p:spPr>
          <a:xfrm>
            <a:off x="8241869" y="1288880"/>
            <a:ext cx="23165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NEREZIDENCIJALNE ZGRADE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0C9B3E-2E92-7A9B-899A-8CF887F04B87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 flipV="1">
            <a:off x="6573520" y="1623254"/>
            <a:ext cx="1668349" cy="1956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metodologija proračuna (</a:t>
            </a:r>
            <a:r>
              <a:rPr lang="en-US" dirty="0"/>
              <a:t>4</a:t>
            </a:r>
            <a:r>
              <a:rPr lang="sr-Latn-RS" dirty="0"/>
              <a:t>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9BF02B-4946-401C-3F76-CD9937AF7AAC}"/>
              </a:ext>
            </a:extLst>
          </p:cNvPr>
          <p:cNvSpPr txBox="1"/>
          <p:nvPr/>
        </p:nvSpPr>
        <p:spPr>
          <a:xfrm>
            <a:off x="767197" y="1269311"/>
            <a:ext cx="25420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FFFFFF"/>
                </a:solidFill>
                <a:effectLst/>
                <a:latin typeface="+mj-lt"/>
              </a:rPr>
              <a:t>DIN V 18599</a:t>
            </a:r>
          </a:p>
        </p:txBody>
      </p:sp>
      <p:pic>
        <p:nvPicPr>
          <p:cNvPr id="4" name="Picture 2" descr="2022718">
            <a:extLst>
              <a:ext uri="{FF2B5EF4-FFF2-40B4-BE49-F238E27FC236}">
                <a16:creationId xmlns:a16="http://schemas.microsoft.com/office/drawing/2014/main" id="{B1CE89B2-901F-8146-5CB8-419B7ADA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" y="2123767"/>
            <a:ext cx="2942984" cy="41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EE9913-5B6C-6BDA-2158-FBFE497D4AC3}"/>
              </a:ext>
            </a:extLst>
          </p:cNvPr>
          <p:cNvCxnSpPr>
            <a:cxnSpLocks/>
          </p:cNvCxnSpPr>
          <p:nvPr/>
        </p:nvCxnSpPr>
        <p:spPr>
          <a:xfrm>
            <a:off x="7407694" y="1642823"/>
            <a:ext cx="0" cy="464912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7F73F5-2548-34F1-5C56-63DBEE80E3C9}"/>
              </a:ext>
            </a:extLst>
          </p:cNvPr>
          <p:cNvSpPr txBox="1"/>
          <p:nvPr/>
        </p:nvSpPr>
        <p:spPr>
          <a:xfrm>
            <a:off x="4256930" y="1269311"/>
            <a:ext cx="23165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NOVE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ZGRADE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94BC8F-D1F9-14D5-8CB2-E6A011BE084B}"/>
              </a:ext>
            </a:extLst>
          </p:cNvPr>
          <p:cNvSpPr txBox="1"/>
          <p:nvPr/>
        </p:nvSpPr>
        <p:spPr>
          <a:xfrm>
            <a:off x="8241869" y="1288880"/>
            <a:ext cx="23165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POSTOJE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Ć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E ZGRADE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0C9B3E-2E92-7A9B-899A-8CF887F04B87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 flipV="1">
            <a:off x="6573520" y="1623254"/>
            <a:ext cx="1668349" cy="1956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2" descr="New-Building Icons - Free SVG &amp; PNG New-Building Images - Noun Project">
            <a:extLst>
              <a:ext uri="{FF2B5EF4-FFF2-40B4-BE49-F238E27FC236}">
                <a16:creationId xmlns:a16="http://schemas.microsoft.com/office/drawing/2014/main" id="{9682DC60-F4B7-6E1C-A304-A5857A3B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7215"/>
          <a:stretch/>
        </p:blipFill>
        <p:spPr bwMode="auto">
          <a:xfrm>
            <a:off x="4973239" y="2839105"/>
            <a:ext cx="1344912" cy="11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ilding 15 - iconmonstr">
            <a:extLst>
              <a:ext uri="{FF2B5EF4-FFF2-40B4-BE49-F238E27FC236}">
                <a16:creationId xmlns:a16="http://schemas.microsoft.com/office/drawing/2014/main" id="{EFAE4509-2B5C-408E-D307-2AE560A1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54" y="2972168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metodologija proračuna (</a:t>
            </a:r>
            <a:r>
              <a:rPr lang="en-US" dirty="0"/>
              <a:t>5</a:t>
            </a:r>
            <a:r>
              <a:rPr lang="sr-Latn-RS" dirty="0"/>
              <a:t>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9BF02B-4946-401C-3F76-CD9937AF7AAC}"/>
              </a:ext>
            </a:extLst>
          </p:cNvPr>
          <p:cNvSpPr txBox="1"/>
          <p:nvPr/>
        </p:nvSpPr>
        <p:spPr>
          <a:xfrm>
            <a:off x="767197" y="1269311"/>
            <a:ext cx="25420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FFFFFF"/>
                </a:solidFill>
                <a:effectLst/>
                <a:latin typeface="+mj-lt"/>
              </a:rPr>
              <a:t>DIN V 18599</a:t>
            </a:r>
          </a:p>
        </p:txBody>
      </p:sp>
      <p:pic>
        <p:nvPicPr>
          <p:cNvPr id="4" name="Picture 2" descr="2022718">
            <a:extLst>
              <a:ext uri="{FF2B5EF4-FFF2-40B4-BE49-F238E27FC236}">
                <a16:creationId xmlns:a16="http://schemas.microsoft.com/office/drawing/2014/main" id="{B1CE89B2-901F-8146-5CB8-419B7ADA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" y="2123767"/>
            <a:ext cx="2942984" cy="41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4" descr="Diagram&#10;&#10;Description automatically generated">
            <a:extLst>
              <a:ext uri="{FF2B5EF4-FFF2-40B4-BE49-F238E27FC236}">
                <a16:creationId xmlns:a16="http://schemas.microsoft.com/office/drawing/2014/main" id="{C6DDF0C6-F10D-45A3-872A-963178D6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31909" r="17661" b="18437"/>
          <a:stretch>
            <a:fillRect/>
          </a:stretch>
        </p:blipFill>
        <p:spPr bwMode="auto">
          <a:xfrm>
            <a:off x="3465282" y="1729205"/>
            <a:ext cx="7892529" cy="35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5BD18-77D1-0390-6936-6E0829B0C12B}"/>
              </a:ext>
            </a:extLst>
          </p:cNvPr>
          <p:cNvSpPr txBox="1"/>
          <p:nvPr/>
        </p:nvSpPr>
        <p:spPr>
          <a:xfrm>
            <a:off x="6096000" y="5558282"/>
            <a:ext cx="204506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ZONIRANJE 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lang="sr-Latn-RS" sz="24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metodologija proračuna (6)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9BF02B-4946-401C-3F76-CD9937AF7AAC}"/>
              </a:ext>
            </a:extLst>
          </p:cNvPr>
          <p:cNvSpPr txBox="1"/>
          <p:nvPr/>
        </p:nvSpPr>
        <p:spPr>
          <a:xfrm>
            <a:off x="767197" y="1269311"/>
            <a:ext cx="25420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FFFFFF"/>
                </a:solidFill>
                <a:effectLst/>
                <a:latin typeface="+mj-lt"/>
              </a:rPr>
              <a:t>DIN V 18599</a:t>
            </a:r>
          </a:p>
        </p:txBody>
      </p:sp>
      <p:pic>
        <p:nvPicPr>
          <p:cNvPr id="4" name="Picture 2" descr="2022718">
            <a:extLst>
              <a:ext uri="{FF2B5EF4-FFF2-40B4-BE49-F238E27FC236}">
                <a16:creationId xmlns:a16="http://schemas.microsoft.com/office/drawing/2014/main" id="{B1CE89B2-901F-8146-5CB8-419B7ADA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" y="2123767"/>
            <a:ext cx="2942984" cy="41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228DC7-7CAD-CD2A-444D-86643DD1D74A}"/>
              </a:ext>
            </a:extLst>
          </p:cNvPr>
          <p:cNvCxnSpPr>
            <a:cxnSpLocks/>
          </p:cNvCxnSpPr>
          <p:nvPr/>
        </p:nvCxnSpPr>
        <p:spPr>
          <a:xfrm>
            <a:off x="7407694" y="1642823"/>
            <a:ext cx="0" cy="464912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03A4E5-C27D-17A2-8B24-5EBEB62BB81D}"/>
              </a:ext>
            </a:extLst>
          </p:cNvPr>
          <p:cNvSpPr txBox="1"/>
          <p:nvPr/>
        </p:nvSpPr>
        <p:spPr>
          <a:xfrm>
            <a:off x="4256930" y="1269311"/>
            <a:ext cx="23165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REZIDENCIJALNE ZGRADE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DF26B-C78C-3BE2-3EE3-B6D43FA0055E}"/>
              </a:ext>
            </a:extLst>
          </p:cNvPr>
          <p:cNvSpPr txBox="1"/>
          <p:nvPr/>
        </p:nvSpPr>
        <p:spPr>
          <a:xfrm>
            <a:off x="8241869" y="1288880"/>
            <a:ext cx="23165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NEREZIDENCIJALNE ZGRADE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AD2466-6877-BA63-95DB-C47EE6038C5E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 flipV="1">
            <a:off x="6573520" y="1623254"/>
            <a:ext cx="1668349" cy="1956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90235A-2D5E-EB01-E2EE-66942A487B85}"/>
              </a:ext>
            </a:extLst>
          </p:cNvPr>
          <p:cNvSpPr txBox="1"/>
          <p:nvPr/>
        </p:nvSpPr>
        <p:spPr>
          <a:xfrm>
            <a:off x="5685060" y="2016335"/>
            <a:ext cx="6183086" cy="4877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Kancelarijski prostor</a:t>
            </a:r>
            <a:endParaRPr lang="sr-Latn-R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Sala za sastanke, konferencije, seminare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Šalter sala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Trgovinska radnja (bez rashladnih uređaja)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Trgovinska radnja (sa rashladnim uređajima)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Predavaonica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auditori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Soba u bolnicama, staračkim domovima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Hotelska soba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oran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kafe/kafeterija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Komercijalna kuhinja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Komercijalna kuhinja 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p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ripremnice i magacini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sanitarne prostorije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Zajedničke prostorije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Pomoćne prostorije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Hodnici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grijani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Hodnici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grijani na nižim temperaturama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Ostave, tehničke prostorije</a:t>
            </a:r>
          </a:p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Komunikacije u prostorima opšte njege u bolnicama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Prostorije za m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edic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inske i terapijske procedure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Skladišta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logisti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čke hale</a:t>
            </a: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Server soba	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Izložbeni prostori i muzeji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Laka industrija	Pozornica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Gledališni prostor	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aje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Izložba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ongres 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Biblioteka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Fiskulturna sala	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Parking gara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ža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Fitnes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sala		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Laborator</a:t>
            </a: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ija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Učionica u školi	</a:t>
            </a: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Učionica u vrtiću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Ordinacija		Jedinice za posebnu njegu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ts val="1200"/>
              </a:lnSpc>
              <a:tabLst>
                <a:tab pos="720090" algn="l"/>
              </a:tabLst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16518-30C2-3FF9-1977-6A8D7B5D42C9}"/>
              </a:ext>
            </a:extLst>
          </p:cNvPr>
          <p:cNvSpPr txBox="1"/>
          <p:nvPr/>
        </p:nvSpPr>
        <p:spPr>
          <a:xfrm>
            <a:off x="2057434" y="2016335"/>
            <a:ext cx="4038566" cy="42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Porodična kuća</a:t>
            </a:r>
            <a:endParaRPr lang="sr-Latn-R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4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sr-Latn-R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Stambena zgrada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78603665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E27162-E690-D94A-7443-E13B96C6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31453" r="25769" b="11794"/>
          <a:stretch>
            <a:fillRect/>
          </a:stretch>
        </p:blipFill>
        <p:spPr bwMode="auto">
          <a:xfrm>
            <a:off x="3415399" y="2810731"/>
            <a:ext cx="3714744" cy="24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F0FBA8-F6B7-EE8F-7737-290A41222242}"/>
              </a:ext>
            </a:extLst>
          </p:cNvPr>
          <p:cNvSpPr txBox="1"/>
          <p:nvPr/>
        </p:nvSpPr>
        <p:spPr>
          <a:xfrm>
            <a:off x="3943734" y="5354709"/>
            <a:ext cx="29429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ZONIRANJE I PROFILI KORIŠĆENJA 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lang="sr-Latn-RS" sz="24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620467A-9F67-DF91-344B-1C55B4AF9C42}"/>
              </a:ext>
            </a:extLst>
          </p:cNvPr>
          <p:cNvSpPr txBox="1"/>
          <p:nvPr/>
        </p:nvSpPr>
        <p:spPr>
          <a:xfrm>
            <a:off x="7104684" y="3294160"/>
            <a:ext cx="3590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a typeface="Verdana" panose="020B0604030504040204" pitchFamily="34" charset="0"/>
                <a:cs typeface="Segoe UI" panose="020B0502040204020203" pitchFamily="34" charset="0"/>
              </a:rPr>
              <a:t>I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zrada sertifikata o energetskim karakteristikama zgrade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4189" y="-33936"/>
            <a:ext cx="8929849" cy="1498600"/>
          </a:xfrm>
        </p:spPr>
        <p:txBody>
          <a:bodyPr/>
          <a:lstStyle/>
          <a:p>
            <a:r>
              <a:rPr lang="en-US" dirty="0"/>
              <a:t>MEEC: </a:t>
            </a:r>
            <a:r>
              <a:rPr lang="sr-Latn-RS" dirty="0"/>
              <a:t>softver – osnovni koncepti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5FD434-E56C-1F40-0011-71E9C6AD808A}"/>
              </a:ext>
            </a:extLst>
          </p:cNvPr>
          <p:cNvCxnSpPr>
            <a:cxnSpLocks/>
          </p:cNvCxnSpPr>
          <p:nvPr/>
        </p:nvCxnSpPr>
        <p:spPr>
          <a:xfrm>
            <a:off x="5872809" y="1851347"/>
            <a:ext cx="0" cy="463594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362D67-2C44-24DB-C6A7-050FAFC8598B}"/>
              </a:ext>
            </a:extLst>
          </p:cNvPr>
          <p:cNvSpPr txBox="1"/>
          <p:nvPr/>
        </p:nvSpPr>
        <p:spPr>
          <a:xfrm>
            <a:off x="1524534" y="1497404"/>
            <a:ext cx="30881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PRORAČUN                           ZA SERTIFIKOVANJE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D52BE-F69C-FA74-66DB-23E1D16BCB4F}"/>
              </a:ext>
            </a:extLst>
          </p:cNvPr>
          <p:cNvSpPr txBox="1"/>
          <p:nvPr/>
        </p:nvSpPr>
        <p:spPr>
          <a:xfrm>
            <a:off x="7100927" y="1497404"/>
            <a:ext cx="308811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PRORAČUN        POTROŠNJE ENERGIJE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F75318-3BA4-9485-7056-39C57F7F1A58}"/>
              </a:ext>
            </a:extLst>
          </p:cNvPr>
          <p:cNvCxnSpPr>
            <a:cxnSpLocks/>
            <a:stCxn id="5" idx="1"/>
            <a:endCxn id="3" idx="3"/>
          </p:cNvCxnSpPr>
          <p:nvPr/>
        </p:nvCxnSpPr>
        <p:spPr>
          <a:xfrm flipH="1">
            <a:off x="4612647" y="1851347"/>
            <a:ext cx="248828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4C42B7-D589-36F1-FB39-2F65742CDB6B}"/>
              </a:ext>
            </a:extLst>
          </p:cNvPr>
          <p:cNvSpPr txBox="1"/>
          <p:nvPr/>
        </p:nvSpPr>
        <p:spPr>
          <a:xfrm>
            <a:off x="1794096" y="3294160"/>
            <a:ext cx="3590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a typeface="Verdana" panose="020B0604030504040204" pitchFamily="34" charset="0"/>
                <a:cs typeface="Segoe UI" panose="020B0502040204020203" pitchFamily="34" charset="0"/>
              </a:rPr>
              <a:t>I</a:t>
            </a:r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zrada sertifikata o energetskim karakteristikama zgrade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22D809-6D67-D5C8-A4A6-23C6DAF82DF6}"/>
              </a:ext>
            </a:extLst>
          </p:cNvPr>
          <p:cNvSpPr txBox="1"/>
          <p:nvPr/>
        </p:nvSpPr>
        <p:spPr>
          <a:xfrm>
            <a:off x="1794097" y="2629923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Energetski proračuni</a:t>
            </a:r>
          </a:p>
        </p:txBody>
      </p:sp>
      <p:pic>
        <p:nvPicPr>
          <p:cNvPr id="1030" name="Picture 6" descr="905,683 No Icon Images, Stock Photos, 3D objects, &amp; Vectors | Shutterstock">
            <a:extLst>
              <a:ext uri="{FF2B5EF4-FFF2-40B4-BE49-F238E27FC236}">
                <a16:creationId xmlns:a16="http://schemas.microsoft.com/office/drawing/2014/main" id="{CF66A786-0AF8-FDC3-7F96-CACACAC84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5238" r="53154" b="24286"/>
          <a:stretch/>
        </p:blipFill>
        <p:spPr bwMode="auto">
          <a:xfrm>
            <a:off x="1095338" y="2567196"/>
            <a:ext cx="552844" cy="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B40257-F000-8C70-F043-4EA6859EFB4A}"/>
              </a:ext>
            </a:extLst>
          </p:cNvPr>
          <p:cNvSpPr txBox="1"/>
          <p:nvPr/>
        </p:nvSpPr>
        <p:spPr>
          <a:xfrm>
            <a:off x="1794096" y="4266173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Profili korišćenja</a:t>
            </a:r>
          </a:p>
        </p:txBody>
      </p:sp>
      <p:pic>
        <p:nvPicPr>
          <p:cNvPr id="1032" name="Picture 8" descr="Locked padlock - Free security icons">
            <a:extLst>
              <a:ext uri="{FF2B5EF4-FFF2-40B4-BE49-F238E27FC236}">
                <a16:creationId xmlns:a16="http://schemas.microsoft.com/office/drawing/2014/main" id="{EEB55C91-C368-D741-728A-F0277B07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38" y="4147520"/>
            <a:ext cx="554821" cy="5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A4BD36-9AE1-BD7C-B152-C907109919E6}"/>
              </a:ext>
            </a:extLst>
          </p:cNvPr>
          <p:cNvSpPr txBox="1"/>
          <p:nvPr/>
        </p:nvSpPr>
        <p:spPr>
          <a:xfrm>
            <a:off x="1794096" y="4930410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Pristup registru sertifikata</a:t>
            </a:r>
          </a:p>
        </p:txBody>
      </p:sp>
      <p:pic>
        <p:nvPicPr>
          <p:cNvPr id="28" name="Picture 6" descr="905,683 No Icon Images, Stock Photos, 3D objects, &amp; Vectors | Shutterstock">
            <a:extLst>
              <a:ext uri="{FF2B5EF4-FFF2-40B4-BE49-F238E27FC236}">
                <a16:creationId xmlns:a16="http://schemas.microsoft.com/office/drawing/2014/main" id="{7D818406-8C29-1ED0-B301-9DF100648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5238" r="53154" b="24286"/>
          <a:stretch/>
        </p:blipFill>
        <p:spPr bwMode="auto">
          <a:xfrm>
            <a:off x="1107815" y="4880794"/>
            <a:ext cx="552844" cy="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lock Icon PNG Images, Vectors Free Download - Pngtree">
            <a:extLst>
              <a:ext uri="{FF2B5EF4-FFF2-40B4-BE49-F238E27FC236}">
                <a16:creationId xmlns:a16="http://schemas.microsoft.com/office/drawing/2014/main" id="{C6FD4E39-ECC1-6CAA-43E4-36681BA7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82" y="4030126"/>
            <a:ext cx="642259" cy="6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BD8BE7F-71D2-9C48-3C60-F2576DA1A99C}"/>
              </a:ext>
            </a:extLst>
          </p:cNvPr>
          <p:cNvSpPr txBox="1"/>
          <p:nvPr/>
        </p:nvSpPr>
        <p:spPr>
          <a:xfrm>
            <a:off x="7104685" y="2629923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Energetski proračuni</a:t>
            </a:r>
          </a:p>
        </p:txBody>
      </p:sp>
      <p:pic>
        <p:nvPicPr>
          <p:cNvPr id="34" name="Picture 6" descr="905,683 No Icon Images, Stock Photos, 3D objects, &amp; Vectors | Shutterstock">
            <a:extLst>
              <a:ext uri="{FF2B5EF4-FFF2-40B4-BE49-F238E27FC236}">
                <a16:creationId xmlns:a16="http://schemas.microsoft.com/office/drawing/2014/main" id="{2909D4DF-639C-DF93-46F6-034671AF4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5238" r="53154" b="24286"/>
          <a:stretch/>
        </p:blipFill>
        <p:spPr bwMode="auto">
          <a:xfrm>
            <a:off x="6405926" y="2567196"/>
            <a:ext cx="552844" cy="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905,683 No Icon Images, Stock Photos, 3D objects, &amp; Vectors | Shutterstock">
            <a:extLst>
              <a:ext uri="{FF2B5EF4-FFF2-40B4-BE49-F238E27FC236}">
                <a16:creationId xmlns:a16="http://schemas.microsoft.com/office/drawing/2014/main" id="{35D06FEC-4C2B-06F5-752C-D61A3633B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1" t="15238" r="8213" b="24286"/>
          <a:stretch/>
        </p:blipFill>
        <p:spPr bwMode="auto">
          <a:xfrm>
            <a:off x="6416426" y="3398118"/>
            <a:ext cx="542344" cy="5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332BA0-576B-1063-9EAD-8D429A32F0F3}"/>
              </a:ext>
            </a:extLst>
          </p:cNvPr>
          <p:cNvSpPr txBox="1"/>
          <p:nvPr/>
        </p:nvSpPr>
        <p:spPr>
          <a:xfrm>
            <a:off x="7104684" y="4266173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Profili korišćenja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B26034-CD0F-E0D4-3B67-A27604D31D3B}"/>
              </a:ext>
            </a:extLst>
          </p:cNvPr>
          <p:cNvSpPr txBox="1"/>
          <p:nvPr/>
        </p:nvSpPr>
        <p:spPr>
          <a:xfrm>
            <a:off x="7104684" y="4957907"/>
            <a:ext cx="3505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ea typeface="Verdana" panose="020B0604030504040204" pitchFamily="34" charset="0"/>
                <a:cs typeface="Segoe UI" panose="020B0502040204020203" pitchFamily="34" charset="0"/>
              </a:rPr>
              <a:t>Pristup registru sertifikata</a:t>
            </a:r>
          </a:p>
        </p:txBody>
      </p:sp>
      <p:pic>
        <p:nvPicPr>
          <p:cNvPr id="40" name="Picture 6" descr="905,683 No Icon Images, Stock Photos, 3D objects, &amp; Vectors | Shutterstock">
            <a:extLst>
              <a:ext uri="{FF2B5EF4-FFF2-40B4-BE49-F238E27FC236}">
                <a16:creationId xmlns:a16="http://schemas.microsoft.com/office/drawing/2014/main" id="{4DBBBBBD-8122-78F9-318B-3CF374FDB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1" t="15238" r="8213" b="24286"/>
          <a:stretch/>
        </p:blipFill>
        <p:spPr bwMode="auto">
          <a:xfrm>
            <a:off x="6440596" y="4916068"/>
            <a:ext cx="542344" cy="5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905,683 No Icon Images, Stock Photos, 3D objects, &amp; Vectors | Shutterstock">
            <a:extLst>
              <a:ext uri="{FF2B5EF4-FFF2-40B4-BE49-F238E27FC236}">
                <a16:creationId xmlns:a16="http://schemas.microsoft.com/office/drawing/2014/main" id="{1C3E3CA4-89B0-42F0-DB98-F32B7B84A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5238" r="53154" b="24286"/>
          <a:stretch/>
        </p:blipFill>
        <p:spPr bwMode="auto">
          <a:xfrm>
            <a:off x="1095337" y="3343456"/>
            <a:ext cx="552844" cy="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ertificate Authority png images | PNGWing">
            <a:extLst>
              <a:ext uri="{FF2B5EF4-FFF2-40B4-BE49-F238E27FC236}">
                <a16:creationId xmlns:a16="http://schemas.microsoft.com/office/drawing/2014/main" id="{91CEBEFB-4F12-C066-8D82-A3522A72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22" y="5568392"/>
            <a:ext cx="796087" cy="6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3FCFD2D-97A1-A5D5-9BC8-641E211A2933}"/>
              </a:ext>
            </a:extLst>
          </p:cNvPr>
          <p:cNvGrpSpPr/>
          <p:nvPr/>
        </p:nvGrpSpPr>
        <p:grpSpPr>
          <a:xfrm>
            <a:off x="7838457" y="5536615"/>
            <a:ext cx="2350580" cy="682257"/>
            <a:chOff x="7838457" y="5536615"/>
            <a:chExt cx="2350580" cy="682257"/>
          </a:xfrm>
        </p:grpSpPr>
        <p:pic>
          <p:nvPicPr>
            <p:cNvPr id="1040" name="Picture 16" descr="Student xnimrodx Lineal Color icon">
              <a:extLst>
                <a:ext uri="{FF2B5EF4-FFF2-40B4-BE49-F238E27FC236}">
                  <a16:creationId xmlns:a16="http://schemas.microsoft.com/office/drawing/2014/main" id="{4EC6D20E-8E51-E2CE-29B8-B4C3BE5B7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321" y="5568392"/>
              <a:ext cx="644716" cy="64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Engineer Meticulous Line icon">
              <a:extLst>
                <a:ext uri="{FF2B5EF4-FFF2-40B4-BE49-F238E27FC236}">
                  <a16:creationId xmlns:a16="http://schemas.microsoft.com/office/drawing/2014/main" id="{F2FE6061-3112-6B04-BC10-6A0596803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5245" y="5536615"/>
              <a:ext cx="675422" cy="67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 descr="Certificate Authority png images | PNGWing">
              <a:extLst>
                <a:ext uri="{FF2B5EF4-FFF2-40B4-BE49-F238E27FC236}">
                  <a16:creationId xmlns:a16="http://schemas.microsoft.com/office/drawing/2014/main" id="{631BF404-D406-3B67-2BE1-0FB5BFB36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457" y="5587057"/>
              <a:ext cx="796087" cy="63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02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788</Words>
  <Application>Microsoft Office PowerPoint</Application>
  <PresentationFormat>Widescreen</PresentationFormat>
  <Paragraphs>208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Segoe UI</vt:lpstr>
      <vt:lpstr>Times New Roman</vt:lpstr>
      <vt:lpstr>Tw Cen MT</vt:lpstr>
      <vt:lpstr>Tw Cen MT Condensed</vt:lpstr>
      <vt:lpstr>Verdana</vt:lpstr>
      <vt:lpstr>Wingdings 3</vt:lpstr>
      <vt:lpstr>Integral</vt:lpstr>
      <vt:lpstr> SOFTVER ZA PRORAČUN ENERGETSKIH KARAKTERISTIKA ZGRADA: meec   </vt:lpstr>
      <vt:lpstr>MEEC: softver</vt:lpstr>
      <vt:lpstr>MEEC: metodologija proračuna</vt:lpstr>
      <vt:lpstr>MEEC: metodologija proračuna (2)</vt:lpstr>
      <vt:lpstr>MEEC: metodologija proračuna (3)</vt:lpstr>
      <vt:lpstr>MEEC: metodologija proračuna (4)</vt:lpstr>
      <vt:lpstr>MEEC: metodologija proračuna (5)</vt:lpstr>
      <vt:lpstr>MEEC: metodologija proračuna (6)</vt:lpstr>
      <vt:lpstr>MEEC: softver – osnovni koncepti </vt:lpstr>
      <vt:lpstr>MEEC: softver – osnovni koncepti (2)</vt:lpstr>
      <vt:lpstr>MEEC: softver – osnovni koncepti (3)</vt:lpstr>
      <vt:lpstr>PowerPoint Presentation</vt:lpstr>
      <vt:lpstr>PowerPoint Presentation</vt:lpstr>
      <vt:lpstr>MEEC: modelovanje – koraci </vt:lpstr>
      <vt:lpstr>MEEC: modelovanje – korak 1 </vt:lpstr>
      <vt:lpstr>MEEC: modelovanje – korak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2014-03-28T21:03:21Z</dcterms:created>
  <dcterms:modified xsi:type="dcterms:W3CDTF">2024-07-07T09:08:41Z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